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6770c368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6770c368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76770c368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76770c368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6770c368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6770c368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6770c368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6770c368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6770c368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6770c368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6770c368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6770c368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6770c368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6770c368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6770c368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6770c368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g2.com/products/google-cloud-ai-platform/reviews" TargetMode="External"/><Relationship Id="rId4" Type="http://schemas.openxmlformats.org/officeDocument/2006/relationships/hyperlink" Target="https://www.g2.com/products/azure-machine-learning-studio/review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implilearn.com/10-algorithms-machine-learning-engineers-need-to-know-article" TargetMode="External"/><Relationship Id="rId4" Type="http://schemas.openxmlformats.org/officeDocument/2006/relationships/hyperlink" Target="https://www.simplilearn.com/tutorials/machine-learning-tutorial/k-means-clustering-algorithm" TargetMode="External"/><Relationship Id="rId5" Type="http://schemas.openxmlformats.org/officeDocument/2006/relationships/hyperlink" Target="https://www.simplilearn.com/tutorials/machine-learning-tutorial/linear-regression-in-python" TargetMode="External"/><Relationship Id="rId6" Type="http://schemas.openxmlformats.org/officeDocument/2006/relationships/hyperlink" Target="https://www.simplilearn.com/tutorials/machine-learning-tutorial/logistic-regression-in-pyth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implilearn.com/tutorials/aws-tutorial/aws-s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implilearn.com/machine-learning-projects-for-beginners-articl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208850" y="0"/>
            <a:ext cx="6649800" cy="9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SageMaker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406300"/>
            <a:ext cx="8520600" cy="22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Sagemaker alternatives and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competitors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EFEFE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Cloud AI Platform</a:t>
            </a:r>
            <a:endParaRPr sz="1400">
              <a:solidFill>
                <a:schemeClr val="dk1"/>
              </a:solidFill>
              <a:highlight>
                <a:srgbClr val="FEFE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IBM Watson Studio</a:t>
            </a:r>
            <a:endParaRPr sz="1400">
              <a:solidFill>
                <a:schemeClr val="dk1"/>
              </a:solidFill>
              <a:highlight>
                <a:srgbClr val="FEFE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EFEFE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Azure Machine Learning Studio</a:t>
            </a:r>
            <a:endParaRPr sz="1400">
              <a:solidFill>
                <a:schemeClr val="dk1"/>
              </a:solidFill>
              <a:highlight>
                <a:srgbClr val="FEFE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AWS SageMaker is Machine learning platform which enables developers to create,train and deploy models with fully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scaled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infrastructure,tools and workflow.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Sagemaker enables developers to deploy ml models on embedded systems and edge devices.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3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Machine Learning With AWS SageMaker</a:t>
            </a:r>
            <a:endParaRPr sz="243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675" y="1468450"/>
            <a:ext cx="6953825" cy="27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0081"/>
              <a:buFont typeface="Arial"/>
              <a:buNone/>
            </a:pPr>
            <a:r>
              <a:rPr lang="en" sz="2744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Builds</a:t>
            </a:r>
            <a:endParaRPr sz="2744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647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provides more than 15 widely used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ML Algorithm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for training purpose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647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gives the capability to select the required server size for our notebook instance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647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user can write code (for creating model training jobs) using notebook instance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647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Choose and optimize the necessary algorithm, such as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29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K-means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29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Linear regression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29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Logistic regression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647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AWS SageMaker helps developers to customize Machine Learning instances with the Jupyter notebook interface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3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 and Tune 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647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Set up and import required libraries</a:t>
            </a:r>
            <a:endParaRPr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47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Define a few environment variables and manage them for training the model</a:t>
            </a:r>
            <a:endParaRPr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47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Train and tune the model with Amazon SageMaker</a:t>
            </a:r>
            <a:endParaRPr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47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SageMaker implements hyperparameter tuning by adding a suitable combination of algorithm parameters</a:t>
            </a:r>
            <a:endParaRPr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47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SageMaker uses Amazon S3 to store data as it’s safe and secure.</a:t>
            </a:r>
            <a:endParaRPr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47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SageMaker uses ECR for managing Docker containers as it is highly scalable.</a:t>
            </a:r>
            <a:endParaRPr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47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SageMaker divides the training data and stores in </a:t>
            </a:r>
            <a:r>
              <a:rPr lang="en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Amazon S3</a:t>
            </a:r>
            <a:r>
              <a:rPr lang="en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whereas the training algorithm code is stored in ECR</a:t>
            </a:r>
            <a:endParaRPr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47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Later, SageMaker sets up a cluster for the input data, trains, and stores it in Amazon S3 itself</a:t>
            </a:r>
            <a:endParaRPr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20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Deploy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647700" rtl="0" algn="l"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Once tuning is done, models can be deployed to SageMaker endpoints</a:t>
            </a:r>
            <a:endParaRPr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47700" rtl="0" algn="l"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the endpoints, a real-time prediction is performed</a:t>
            </a:r>
            <a:endParaRPr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47700" rtl="0" algn="l"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Now, evaluate your model and determine whether you have achieved your business goals</a:t>
            </a:r>
            <a:endParaRPr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3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ct val="39130"/>
              <a:buFont typeface="Arial"/>
              <a:buNone/>
            </a:pPr>
            <a:r>
              <a:rPr lang="en" sz="281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Training a Model With AWS SageMaker</a:t>
            </a:r>
            <a:endParaRPr sz="281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647700" rtl="0" algn="l"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Training jobs comprise of:</a:t>
            </a:r>
            <a:endParaRPr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295400" rtl="0" algn="l"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S3 bucket (within the compute instance): The URL of the Amazon S3 bucket where the training data is stored</a:t>
            </a:r>
            <a:endParaRPr sz="1800"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295400" rtl="0" algn="l"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AWS SageMaker on ML instance: Compute resources or Machine Learning compute instances</a:t>
            </a:r>
            <a:endParaRPr sz="1800"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295400" rtl="0" algn="l"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S3 bucket (outside the compute instance): The URL of the Amazon S3 bucket where the output will be stored</a:t>
            </a:r>
            <a:endParaRPr sz="1800"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295400" rtl="0" algn="l"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Inference code image: The path of AWS Elastic Container Registry path where the code data is saved</a:t>
            </a:r>
            <a:endParaRPr sz="1800"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4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lang="en" sz="26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Validate a Model With SageMaker</a:t>
            </a:r>
            <a:endParaRPr sz="26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Offline Testing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Online Testing with Live Data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Validating Using a "Holdout Set"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K-fold Validation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SzPts val="990"/>
              <a:buNone/>
            </a:pPr>
            <a:r>
              <a:rPr lang="en" sz="243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Advantages of AWS SageMaker</a:t>
            </a:r>
            <a:endParaRPr sz="243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647700" rtl="0" algn="l"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enhances the productivity of a </a:t>
            </a:r>
            <a:r>
              <a:rPr lang="en" sz="17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machine learning project</a:t>
            </a:r>
            <a:endParaRPr sz="1700">
              <a:solidFill>
                <a:schemeClr val="hlink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647700" rtl="0" algn="l"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helps in creating and managing compute instance with the least amount of time </a:t>
            </a:r>
            <a:endParaRPr sz="1700"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647700" rtl="0" algn="l"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inspects raw data and automatically creates, deploys, and trains model with complete visibility </a:t>
            </a:r>
            <a:endParaRPr sz="1700"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647700" rtl="0" algn="l"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reduces the cost of building machine learning models up to 70% </a:t>
            </a:r>
            <a:endParaRPr sz="1700"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647700" rtl="0" algn="l"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reduces the time required for data labeling tasks</a:t>
            </a:r>
            <a:endParaRPr sz="1700"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Sagemaker </a:t>
            </a:r>
            <a:r>
              <a:rPr lang="en"/>
              <a:t>Disadvantages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1625" lvl="0" marL="457200" rtl="0" algn="l">
              <a:spcBef>
                <a:spcPts val="1200"/>
              </a:spcBef>
              <a:spcAft>
                <a:spcPts val="0"/>
              </a:spcAft>
              <a:buClr>
                <a:srgbClr val="232629"/>
              </a:buClr>
              <a:buSzPts val="1150"/>
              <a:buChar char="➢"/>
            </a:pPr>
            <a:r>
              <a:rPr lang="en" sz="1150">
                <a:solidFill>
                  <a:srgbClr val="232629"/>
                </a:solidFill>
                <a:highlight>
                  <a:srgbClr val="FFFFFF"/>
                </a:highlight>
              </a:rPr>
              <a:t>Expensive!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150"/>
              <a:buChar char="➢"/>
            </a:pPr>
            <a:r>
              <a:rPr lang="en" sz="1150">
                <a:solidFill>
                  <a:srgbClr val="232629"/>
                </a:solidFill>
                <a:highlight>
                  <a:srgbClr val="FFFFFF"/>
                </a:highlight>
              </a:rPr>
              <a:t>Enforces a certain workflow making it hard to be fully custom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150"/>
              <a:buChar char="➢"/>
            </a:pPr>
            <a:r>
              <a:rPr lang="en" sz="1150">
                <a:solidFill>
                  <a:srgbClr val="232629"/>
                </a:solidFill>
                <a:highlight>
                  <a:srgbClr val="FFFFFF"/>
                </a:highlight>
              </a:rPr>
              <a:t>Expensive!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