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228601"/>
            <a:ext cx="8343900" cy="430887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2800" dirty="0">
                <a:latin typeface="+mn-lt"/>
              </a:rPr>
              <a:t>Terminology in Postgres(</a:t>
            </a:r>
            <a:r>
              <a:rPr lang="en-US" sz="2800" dirty="0" err="1">
                <a:latin typeface="+mn-lt"/>
              </a:rPr>
              <a:t>Archiecture:general:smilarities</a:t>
            </a:r>
            <a:r>
              <a:rPr lang="en-US" sz="2800" dirty="0">
                <a:latin typeface="+mn-lt"/>
              </a:rPr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000" y="228600"/>
            <a:ext cx="8362950" cy="5867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en-US" sz="2000" u="sng" dirty="0">
                <a:solidFill>
                  <a:srgbClr val="FF0000"/>
                </a:solidFill>
              </a:rPr>
              <a:t>COMPARISION BETWEEN </a:t>
            </a:r>
            <a:r>
              <a:rPr lang="en-US" sz="2000" u="sng" dirty="0" err="1">
                <a:solidFill>
                  <a:srgbClr val="FF0000"/>
                </a:solidFill>
              </a:rPr>
              <a:t>Postgres</a:t>
            </a:r>
            <a:r>
              <a:rPr lang="en-US" sz="2000" u="sng" dirty="0">
                <a:solidFill>
                  <a:srgbClr val="FF0000"/>
                </a:solidFill>
              </a:rPr>
              <a:t> with Oracle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b="1" u="sng" dirty="0">
                <a:solidFill>
                  <a:srgbClr val="FF0000"/>
                </a:solidFill>
              </a:rPr>
              <a:t>Oracle</a:t>
            </a:r>
            <a:r>
              <a:rPr lang="en-US" sz="2000" dirty="0"/>
              <a:t>			</a:t>
            </a:r>
            <a:r>
              <a:rPr lang="en-US" sz="2000" b="1" u="sng" dirty="0" err="1">
                <a:solidFill>
                  <a:srgbClr val="FF0000"/>
                </a:solidFill>
              </a:rPr>
              <a:t>Postgres</a:t>
            </a:r>
            <a:endParaRPr lang="en-US" sz="2000" b="1" u="sng" dirty="0">
              <a:solidFill>
                <a:srgbClr val="FF0000"/>
              </a:solidFill>
            </a:endParaRPr>
          </a:p>
          <a:p>
            <a:r>
              <a:rPr lang="en-US" sz="2000" dirty="0"/>
              <a:t>1.Default tablespace:system 		</a:t>
            </a:r>
            <a:r>
              <a:rPr lang="en-US" sz="2000" dirty="0" err="1"/>
              <a:t>pg_default</a:t>
            </a:r>
            <a:endParaRPr lang="en-US" sz="2000" dirty="0"/>
          </a:p>
          <a:p>
            <a:r>
              <a:rPr lang="en-US" sz="2000" dirty="0"/>
              <a:t>2.Data Dictionary			</a:t>
            </a:r>
            <a:r>
              <a:rPr lang="en-US" sz="2000" dirty="0" err="1"/>
              <a:t>pg_catalog</a:t>
            </a:r>
            <a:endParaRPr lang="en-US" sz="2000" dirty="0"/>
          </a:p>
          <a:p>
            <a:r>
              <a:rPr lang="en-US" sz="2000" dirty="0"/>
              <a:t>3.Server process – sp			</a:t>
            </a:r>
            <a:r>
              <a:rPr lang="en-US" sz="2000" dirty="0" err="1"/>
              <a:t>postgres</a:t>
            </a:r>
            <a:r>
              <a:rPr lang="en-US" sz="2000" dirty="0"/>
              <a:t> process - pg</a:t>
            </a:r>
          </a:p>
          <a:p>
            <a:r>
              <a:rPr lang="en-US" sz="2000" dirty="0"/>
              <a:t>4.User process – up			client process – cp</a:t>
            </a:r>
          </a:p>
          <a:p>
            <a:r>
              <a:rPr lang="en-US" sz="2000" dirty="0"/>
              <a:t>5.DB Writer				Background writer</a:t>
            </a:r>
          </a:p>
          <a:p>
            <a:r>
              <a:rPr lang="en-US" sz="2000" dirty="0"/>
              <a:t>6.Log Writer				WAL Writer</a:t>
            </a:r>
          </a:p>
          <a:p>
            <a:r>
              <a:rPr lang="en-US" sz="2000" dirty="0"/>
              <a:t>7.Archiver				</a:t>
            </a:r>
            <a:r>
              <a:rPr lang="en-US" sz="2000" dirty="0" err="1"/>
              <a:t>Archiver</a:t>
            </a:r>
            <a:endParaRPr lang="en-US" sz="2000" dirty="0"/>
          </a:p>
          <a:p>
            <a:r>
              <a:rPr lang="en-US" sz="2000" dirty="0"/>
              <a:t>8.Mmon				Stats collector</a:t>
            </a:r>
          </a:p>
          <a:p>
            <a:r>
              <a:rPr lang="en-US" sz="2000" dirty="0"/>
              <a:t>9.Shared global area			Shared Memory</a:t>
            </a:r>
          </a:p>
          <a:p>
            <a:r>
              <a:rPr lang="en-US" sz="2000" dirty="0"/>
              <a:t>10.DB Buffer cache			Shared Buffer</a:t>
            </a:r>
          </a:p>
          <a:p>
            <a:r>
              <a:rPr lang="en-US" sz="2000" dirty="0"/>
              <a:t>11.Log buffer				WAL buffer</a:t>
            </a:r>
          </a:p>
          <a:p>
            <a:r>
              <a:rPr lang="en-US" sz="2000" dirty="0"/>
              <a:t>13.Private Global area			Work memory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POSTMASTER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1"/>
            <a:ext cx="8229600" cy="5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Postmaster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sz="1600" dirty="0"/>
              <a:t>Whenever we start the </a:t>
            </a:r>
            <a:r>
              <a:rPr lang="en-US" sz="1600" dirty="0" err="1"/>
              <a:t>postgres</a:t>
            </a:r>
            <a:r>
              <a:rPr lang="en-US" sz="1600" dirty="0"/>
              <a:t> server database cluster the main </a:t>
            </a:r>
            <a:r>
              <a:rPr lang="en-US" sz="1600" dirty="0" err="1"/>
              <a:t>postgres</a:t>
            </a:r>
            <a:r>
              <a:rPr lang="en-US" sz="1600" dirty="0"/>
              <a:t> server process gets created, which were earlier known as </a:t>
            </a:r>
            <a:r>
              <a:rPr lang="en-US" sz="1600" b="1" dirty="0"/>
              <a:t>postmaster</a:t>
            </a:r>
            <a:r>
              <a:rPr lang="en-US" sz="1600" dirty="0"/>
              <a:t> process but the term was deprecated.</a:t>
            </a:r>
          </a:p>
          <a:p>
            <a:pPr lvl="0"/>
            <a:r>
              <a:rPr lang="en-US" sz="1600" dirty="0"/>
              <a:t>This is the main process that gets created </a:t>
            </a:r>
            <a:r>
              <a:rPr lang="en-US" sz="1600" dirty="0" err="1"/>
              <a:t>postgres</a:t>
            </a:r>
            <a:r>
              <a:rPr lang="en-US" sz="1600" dirty="0"/>
              <a:t> server process which will be running uniquely port number(5432).</a:t>
            </a:r>
          </a:p>
          <a:p>
            <a:pPr lvl="0"/>
            <a:r>
              <a:rPr lang="en-US" sz="1600" dirty="0"/>
              <a:t>This postmaster will be internally running some other background process for the internal activities and </a:t>
            </a:r>
            <a:r>
              <a:rPr lang="en-US" sz="1600" b="1" dirty="0"/>
              <a:t>also when ever client makes a request access the database ,he will be first authentication by the postmaster server process by using the below configuration files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err="1"/>
              <a:t>Postgresql.conf</a:t>
            </a:r>
            <a:endParaRPr lang="en-US" sz="1600" dirty="0"/>
          </a:p>
          <a:p>
            <a:pPr lvl="1"/>
            <a:r>
              <a:rPr lang="en-US" sz="1600" dirty="0" err="1"/>
              <a:t>Pg_hba.conf</a:t>
            </a:r>
            <a:endParaRPr lang="en-US" sz="1600" dirty="0"/>
          </a:p>
          <a:p>
            <a:pPr lvl="0"/>
            <a:r>
              <a:rPr lang="en-US" sz="1600" dirty="0"/>
              <a:t>If it’s Authentication is successful  postmaster process will create a new child process which is called as </a:t>
            </a:r>
            <a:r>
              <a:rPr lang="en-US" sz="1600" dirty="0" err="1"/>
              <a:t>postgres</a:t>
            </a:r>
            <a:r>
              <a:rPr lang="en-US" sz="1600" dirty="0"/>
              <a:t> process and this client will be making the communication through this </a:t>
            </a:r>
            <a:r>
              <a:rPr lang="en-US" sz="1600" dirty="0" err="1"/>
              <a:t>postgres</a:t>
            </a:r>
            <a:r>
              <a:rPr lang="en-US" sz="1600" dirty="0"/>
              <a:t> process only.</a:t>
            </a:r>
          </a:p>
          <a:p>
            <a:pPr lvl="0"/>
            <a:r>
              <a:rPr lang="en-US" sz="1600" dirty="0"/>
              <a:t>If Authentication is failed postmaster process removed backend process.</a:t>
            </a:r>
          </a:p>
          <a:p>
            <a:pPr lvl="0"/>
            <a:r>
              <a:rPr lang="en-US" sz="1600" dirty="0"/>
              <a:t>Postmaster process act as listen process.</a:t>
            </a:r>
          </a:p>
          <a:p>
            <a:pPr lvl="0"/>
            <a:r>
              <a:rPr lang="en-US" sz="1600" dirty="0" err="1"/>
              <a:t>Postnaster</a:t>
            </a:r>
            <a:r>
              <a:rPr lang="en-US" sz="1600" dirty="0"/>
              <a:t> process will do instance recovery whenever its required.</a:t>
            </a:r>
          </a:p>
          <a:p>
            <a:pPr lvl="0"/>
            <a:r>
              <a:rPr lang="en-US" sz="1600" dirty="0"/>
              <a:t>Postmaster process will act as a parent process for all background processes.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err="1"/>
              <a:t>Postgresql</a:t>
            </a:r>
            <a:r>
              <a:rPr lang="en-US" dirty="0"/>
              <a:t> Architecture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6829" y="1066800"/>
            <a:ext cx="7526541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323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Terminology in Postgres(Archiecture:general:smilarities)</vt:lpstr>
      <vt:lpstr>POSTMASTER</vt:lpstr>
      <vt:lpstr>Postmaster</vt:lpstr>
      <vt:lpstr>Postgresql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Terminology in Postgres(Archiecture:general:smilarities)</dc:title>
  <dc:creator>mandla</dc:creator>
  <cp:lastModifiedBy>vijay nuthalapati</cp:lastModifiedBy>
  <cp:revision>53</cp:revision>
  <dcterms:created xsi:type="dcterms:W3CDTF">2006-08-16T00:00:00Z</dcterms:created>
  <dcterms:modified xsi:type="dcterms:W3CDTF">2021-09-04T12:14:16Z</dcterms:modified>
</cp:coreProperties>
</file>