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 id="2147483675" r:id="rId3"/>
  </p:sldMasterIdLst>
  <p:sldIdLst>
    <p:sldId id="256" r:id="rId4"/>
    <p:sldId id="257" r:id="rId5"/>
    <p:sldId id="258" r:id="rId6"/>
    <p:sldId id="260" r:id="rId7"/>
    <p:sldId id="261" r:id="rId8"/>
    <p:sldId id="259"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2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8" d="100"/>
          <a:sy n="78" d="100"/>
        </p:scale>
        <p:origin x="378" y="96"/>
      </p:cViewPr>
      <p:guideLst>
        <p:guide orient="horz" pos="2184"/>
        <p:guide pos="22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 Id="rId8"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ya Agarwal" userId="306bd43c-2af4-4322-a4f8-5294f9839e56" providerId="ADAL" clId="{DAF63D02-4A4A-423E-AD24-331159ECB327}"/>
    <pc:docChg chg="undo custSel addSld delSld modSld addSection delSection">
      <pc:chgData name="Lakshya Agarwal" userId="306bd43c-2af4-4322-a4f8-5294f9839e56" providerId="ADAL" clId="{DAF63D02-4A4A-423E-AD24-331159ECB327}" dt="2022-07-25T22:30:43.514" v="5735" actId="14100"/>
      <pc:docMkLst>
        <pc:docMk/>
      </pc:docMkLst>
      <pc:sldChg chg="addSp delSp modSp mod">
        <pc:chgData name="Lakshya Agarwal" userId="306bd43c-2af4-4322-a4f8-5294f9839e56" providerId="ADAL" clId="{DAF63D02-4A4A-423E-AD24-331159ECB327}" dt="2022-07-25T18:31:17.218" v="2053" actId="1076"/>
        <pc:sldMkLst>
          <pc:docMk/>
          <pc:sldMk cId="1921832586" sldId="257"/>
        </pc:sldMkLst>
        <pc:spChg chg="add del mod">
          <ac:chgData name="Lakshya Agarwal" userId="306bd43c-2af4-4322-a4f8-5294f9839e56" providerId="ADAL" clId="{DAF63D02-4A4A-423E-AD24-331159ECB327}" dt="2022-07-25T18:31:10.252" v="2052" actId="478"/>
          <ac:spMkLst>
            <pc:docMk/>
            <pc:sldMk cId="1921832586" sldId="257"/>
            <ac:spMk id="12" creationId="{41E8FFE1-0CB7-204D-B894-2ED608BBDC49}"/>
          </ac:spMkLst>
        </pc:spChg>
        <pc:spChg chg="add mod">
          <ac:chgData name="Lakshya Agarwal" userId="306bd43c-2af4-4322-a4f8-5294f9839e56" providerId="ADAL" clId="{DAF63D02-4A4A-423E-AD24-331159ECB327}" dt="2022-07-25T18:31:17.218" v="2053" actId="1076"/>
          <ac:spMkLst>
            <pc:docMk/>
            <pc:sldMk cId="1921832586" sldId="257"/>
            <ac:spMk id="13" creationId="{7B47F0A4-496A-2F9D-8A9D-A6CBE4E77AC0}"/>
          </ac:spMkLst>
        </pc:spChg>
        <pc:picChg chg="del">
          <ac:chgData name="Lakshya Agarwal" userId="306bd43c-2af4-4322-a4f8-5294f9839e56" providerId="ADAL" clId="{DAF63D02-4A4A-423E-AD24-331159ECB327}" dt="2022-07-25T18:29:48.319" v="2044" actId="478"/>
          <ac:picMkLst>
            <pc:docMk/>
            <pc:sldMk cId="1921832586" sldId="257"/>
            <ac:picMk id="5" creationId="{4711DB9F-37BF-DCCA-A59D-C4E3D46B7AEB}"/>
          </ac:picMkLst>
        </pc:picChg>
      </pc:sldChg>
      <pc:sldChg chg="addSp modSp mod">
        <pc:chgData name="Lakshya Agarwal" userId="306bd43c-2af4-4322-a4f8-5294f9839e56" providerId="ADAL" clId="{DAF63D02-4A4A-423E-AD24-331159ECB327}" dt="2022-07-25T22:29:47.395" v="5729" actId="1076"/>
        <pc:sldMkLst>
          <pc:docMk/>
          <pc:sldMk cId="2013342950" sldId="258"/>
        </pc:sldMkLst>
        <pc:spChg chg="mod">
          <ac:chgData name="Lakshya Agarwal" userId="306bd43c-2af4-4322-a4f8-5294f9839e56" providerId="ADAL" clId="{DAF63D02-4A4A-423E-AD24-331159ECB327}" dt="2022-07-24T16:36:51.046" v="2" actId="1076"/>
          <ac:spMkLst>
            <pc:docMk/>
            <pc:sldMk cId="2013342950" sldId="258"/>
            <ac:spMk id="7" creationId="{305C267C-D793-15B3-260F-CD420408A86C}"/>
          </ac:spMkLst>
        </pc:spChg>
        <pc:spChg chg="mod">
          <ac:chgData name="Lakshya Agarwal" userId="306bd43c-2af4-4322-a4f8-5294f9839e56" providerId="ADAL" clId="{DAF63D02-4A4A-423E-AD24-331159ECB327}" dt="2022-07-24T16:48:53.810" v="20" actId="1076"/>
          <ac:spMkLst>
            <pc:docMk/>
            <pc:sldMk cId="2013342950" sldId="258"/>
            <ac:spMk id="9" creationId="{03DC1D2F-2B49-DAAE-0DB7-033A82C65E10}"/>
          </ac:spMkLst>
        </pc:spChg>
        <pc:spChg chg="mod">
          <ac:chgData name="Lakshya Agarwal" userId="306bd43c-2af4-4322-a4f8-5294f9839e56" providerId="ADAL" clId="{DAF63D02-4A4A-423E-AD24-331159ECB327}" dt="2022-07-24T16:49:00.630" v="22" actId="1076"/>
          <ac:spMkLst>
            <pc:docMk/>
            <pc:sldMk cId="2013342950" sldId="258"/>
            <ac:spMk id="13" creationId="{E2EFF427-CFFB-A730-0672-5EA4A71602E2}"/>
          </ac:spMkLst>
        </pc:spChg>
        <pc:spChg chg="add mod">
          <ac:chgData name="Lakshya Agarwal" userId="306bd43c-2af4-4322-a4f8-5294f9839e56" providerId="ADAL" clId="{DAF63D02-4A4A-423E-AD24-331159ECB327}" dt="2022-07-24T16:49:07.601" v="24" actId="1076"/>
          <ac:spMkLst>
            <pc:docMk/>
            <pc:sldMk cId="2013342950" sldId="258"/>
            <ac:spMk id="17" creationId="{5382918E-177B-7CDE-D555-BAD20801D30A}"/>
          </ac:spMkLst>
        </pc:spChg>
        <pc:spChg chg="add mod">
          <ac:chgData name="Lakshya Agarwal" userId="306bd43c-2af4-4322-a4f8-5294f9839e56" providerId="ADAL" clId="{DAF63D02-4A4A-423E-AD24-331159ECB327}" dt="2022-07-25T18:48:55.540" v="2161" actId="404"/>
          <ac:spMkLst>
            <pc:docMk/>
            <pc:sldMk cId="2013342950" sldId="258"/>
            <ac:spMk id="20" creationId="{C50FBD80-AF2F-8D3B-7D9C-3D5C65009B5B}"/>
          </ac:spMkLst>
        </pc:spChg>
        <pc:spChg chg="add mod">
          <ac:chgData name="Lakshya Agarwal" userId="306bd43c-2af4-4322-a4f8-5294f9839e56" providerId="ADAL" clId="{DAF63D02-4A4A-423E-AD24-331159ECB327}" dt="2022-07-25T18:48:45.014" v="2160" actId="404"/>
          <ac:spMkLst>
            <pc:docMk/>
            <pc:sldMk cId="2013342950" sldId="258"/>
            <ac:spMk id="21" creationId="{62E82A91-689D-8D48-469E-4C99D6DED963}"/>
          </ac:spMkLst>
        </pc:spChg>
        <pc:spChg chg="add mod">
          <ac:chgData name="Lakshya Agarwal" userId="306bd43c-2af4-4322-a4f8-5294f9839e56" providerId="ADAL" clId="{DAF63D02-4A4A-423E-AD24-331159ECB327}" dt="2022-07-25T18:50:29.421" v="2184" actId="1076"/>
          <ac:spMkLst>
            <pc:docMk/>
            <pc:sldMk cId="2013342950" sldId="258"/>
            <ac:spMk id="22" creationId="{F98C4967-C802-879B-E8E5-DCB4336B9712}"/>
          </ac:spMkLst>
        </pc:spChg>
        <pc:spChg chg="add mod">
          <ac:chgData name="Lakshya Agarwal" userId="306bd43c-2af4-4322-a4f8-5294f9839e56" providerId="ADAL" clId="{DAF63D02-4A4A-423E-AD24-331159ECB327}" dt="2022-07-25T22:29:24.560" v="5726" actId="1076"/>
          <ac:spMkLst>
            <pc:docMk/>
            <pc:sldMk cId="2013342950" sldId="258"/>
            <ac:spMk id="23" creationId="{336A6ED0-FB7C-8564-B64D-CFEC7969808D}"/>
          </ac:spMkLst>
        </pc:spChg>
        <pc:spChg chg="add mod">
          <ac:chgData name="Lakshya Agarwal" userId="306bd43c-2af4-4322-a4f8-5294f9839e56" providerId="ADAL" clId="{DAF63D02-4A4A-423E-AD24-331159ECB327}" dt="2022-07-25T22:29:42.919" v="5728" actId="1076"/>
          <ac:spMkLst>
            <pc:docMk/>
            <pc:sldMk cId="2013342950" sldId="258"/>
            <ac:spMk id="24" creationId="{BDA4591F-AAF1-224B-59C2-F0F388B5C647}"/>
          </ac:spMkLst>
        </pc:spChg>
        <pc:picChg chg="mod modCrop">
          <ac:chgData name="Lakshya Agarwal" userId="306bd43c-2af4-4322-a4f8-5294f9839e56" providerId="ADAL" clId="{DAF63D02-4A4A-423E-AD24-331159ECB327}" dt="2022-07-25T18:34:08.360" v="2130" actId="732"/>
          <ac:picMkLst>
            <pc:docMk/>
            <pc:sldMk cId="2013342950" sldId="258"/>
            <ac:picMk id="5" creationId="{976AFC85-8FE2-966B-6198-E8A6B32B1335}"/>
          </ac:picMkLst>
        </pc:picChg>
        <pc:picChg chg="mod modCrop">
          <ac:chgData name="Lakshya Agarwal" userId="306bd43c-2af4-4322-a4f8-5294f9839e56" providerId="ADAL" clId="{DAF63D02-4A4A-423E-AD24-331159ECB327}" dt="2022-07-25T18:48:08.437" v="2158" actId="732"/>
          <ac:picMkLst>
            <pc:docMk/>
            <pc:sldMk cId="2013342950" sldId="258"/>
            <ac:picMk id="11" creationId="{CF1B240B-7EB5-869B-F3AD-AC698B5538D5}"/>
          </ac:picMkLst>
        </pc:picChg>
        <pc:picChg chg="mod">
          <ac:chgData name="Lakshya Agarwal" userId="306bd43c-2af4-4322-a4f8-5294f9839e56" providerId="ADAL" clId="{DAF63D02-4A4A-423E-AD24-331159ECB327}" dt="2022-07-25T22:29:38.644" v="5727" actId="1076"/>
          <ac:picMkLst>
            <pc:docMk/>
            <pc:sldMk cId="2013342950" sldId="258"/>
            <ac:picMk id="15" creationId="{7BC67EF2-BA5A-246C-4F4C-249906F7BE6E}"/>
          </ac:picMkLst>
        </pc:picChg>
        <pc:picChg chg="add mod modCrop">
          <ac:chgData name="Lakshya Agarwal" userId="306bd43c-2af4-4322-a4f8-5294f9839e56" providerId="ADAL" clId="{DAF63D02-4A4A-423E-AD24-331159ECB327}" dt="2022-07-25T22:29:47.395" v="5729" actId="1076"/>
          <ac:picMkLst>
            <pc:docMk/>
            <pc:sldMk cId="2013342950" sldId="258"/>
            <ac:picMk id="19" creationId="{D03E045A-B722-837F-1652-34E77F72C7D9}"/>
          </ac:picMkLst>
        </pc:picChg>
      </pc:sldChg>
      <pc:sldChg chg="addSp delSp modSp new mod">
        <pc:chgData name="Lakshya Agarwal" userId="306bd43c-2af4-4322-a4f8-5294f9839e56" providerId="ADAL" clId="{DAF63D02-4A4A-423E-AD24-331159ECB327}" dt="2022-07-24T19:53:48.769" v="991" actId="20577"/>
        <pc:sldMkLst>
          <pc:docMk/>
          <pc:sldMk cId="3371948169" sldId="259"/>
        </pc:sldMkLst>
        <pc:spChg chg="mod">
          <ac:chgData name="Lakshya Agarwal" userId="306bd43c-2af4-4322-a4f8-5294f9839e56" providerId="ADAL" clId="{DAF63D02-4A4A-423E-AD24-331159ECB327}" dt="2022-07-24T18:35:10.498" v="256" actId="14100"/>
          <ac:spMkLst>
            <pc:docMk/>
            <pc:sldMk cId="3371948169" sldId="259"/>
            <ac:spMk id="2" creationId="{26673750-8388-3C5B-25E2-DBD9CC65B406}"/>
          </ac:spMkLst>
        </pc:spChg>
        <pc:spChg chg="del mod">
          <ac:chgData name="Lakshya Agarwal" userId="306bd43c-2af4-4322-a4f8-5294f9839e56" providerId="ADAL" clId="{DAF63D02-4A4A-423E-AD24-331159ECB327}" dt="2022-07-24T18:40:36.305" v="258" actId="3680"/>
          <ac:spMkLst>
            <pc:docMk/>
            <pc:sldMk cId="3371948169" sldId="259"/>
            <ac:spMk id="3" creationId="{E3B6CD01-F1E6-1A20-6781-477AF06A751E}"/>
          </ac:spMkLst>
        </pc:spChg>
        <pc:graphicFrameChg chg="add mod ord modGraphic">
          <ac:chgData name="Lakshya Agarwal" userId="306bd43c-2af4-4322-a4f8-5294f9839e56" providerId="ADAL" clId="{DAF63D02-4A4A-423E-AD24-331159ECB327}" dt="2022-07-24T19:53:48.769" v="991" actId="20577"/>
          <ac:graphicFrameMkLst>
            <pc:docMk/>
            <pc:sldMk cId="3371948169" sldId="259"/>
            <ac:graphicFrameMk id="4" creationId="{064396E9-CAF5-41C5-51E3-8125C8D4CDB7}"/>
          </ac:graphicFrameMkLst>
        </pc:graphicFrameChg>
      </pc:sldChg>
      <pc:sldChg chg="addSp modSp new mod">
        <pc:chgData name="Lakshya Agarwal" userId="306bd43c-2af4-4322-a4f8-5294f9839e56" providerId="ADAL" clId="{DAF63D02-4A4A-423E-AD24-331159ECB327}" dt="2022-07-25T22:30:43.514" v="5735" actId="14100"/>
        <pc:sldMkLst>
          <pc:docMk/>
          <pc:sldMk cId="652693673" sldId="260"/>
        </pc:sldMkLst>
        <pc:spChg chg="mod">
          <ac:chgData name="Lakshya Agarwal" userId="306bd43c-2af4-4322-a4f8-5294f9839e56" providerId="ADAL" clId="{DAF63D02-4A4A-423E-AD24-331159ECB327}" dt="2022-07-24T16:52:12.520" v="59" actId="14100"/>
          <ac:spMkLst>
            <pc:docMk/>
            <pc:sldMk cId="652693673" sldId="260"/>
            <ac:spMk id="2" creationId="{AD079DDC-337F-C62E-1C2D-8E28AA7A7061}"/>
          </ac:spMkLst>
        </pc:spChg>
        <pc:spChg chg="mod">
          <ac:chgData name="Lakshya Agarwal" userId="306bd43c-2af4-4322-a4f8-5294f9839e56" providerId="ADAL" clId="{DAF63D02-4A4A-423E-AD24-331159ECB327}" dt="2022-07-24T17:05:54.709" v="90" actId="14100"/>
          <ac:spMkLst>
            <pc:docMk/>
            <pc:sldMk cId="652693673" sldId="260"/>
            <ac:spMk id="3" creationId="{73CD6242-9D95-474C-45C7-A55322DD0E85}"/>
          </ac:spMkLst>
        </pc:spChg>
        <pc:spChg chg="add mod">
          <ac:chgData name="Lakshya Agarwal" userId="306bd43c-2af4-4322-a4f8-5294f9839e56" providerId="ADAL" clId="{DAF63D02-4A4A-423E-AD24-331159ECB327}" dt="2022-07-24T17:07:10.447" v="93" actId="1076"/>
          <ac:spMkLst>
            <pc:docMk/>
            <pc:sldMk cId="652693673" sldId="260"/>
            <ac:spMk id="9" creationId="{9D31EA67-3D25-E009-7C32-182D9020F9B6}"/>
          </ac:spMkLst>
        </pc:spChg>
        <pc:spChg chg="add mod">
          <ac:chgData name="Lakshya Agarwal" userId="306bd43c-2af4-4322-a4f8-5294f9839e56" providerId="ADAL" clId="{DAF63D02-4A4A-423E-AD24-331159ECB327}" dt="2022-07-24T17:08:03.022" v="99" actId="20577"/>
          <ac:spMkLst>
            <pc:docMk/>
            <pc:sldMk cId="652693673" sldId="260"/>
            <ac:spMk id="13" creationId="{476ADCDC-5512-4CFD-208D-9C6DD295ED2D}"/>
          </ac:spMkLst>
        </pc:spChg>
        <pc:spChg chg="add mod">
          <ac:chgData name="Lakshya Agarwal" userId="306bd43c-2af4-4322-a4f8-5294f9839e56" providerId="ADAL" clId="{DAF63D02-4A4A-423E-AD24-331159ECB327}" dt="2022-07-25T21:36:12.356" v="5372" actId="20577"/>
          <ac:spMkLst>
            <pc:docMk/>
            <pc:sldMk cId="652693673" sldId="260"/>
            <ac:spMk id="17" creationId="{C150DC13-38B2-2A43-5B41-510F74A0B127}"/>
          </ac:spMkLst>
        </pc:spChg>
        <pc:spChg chg="add mod">
          <ac:chgData name="Lakshya Agarwal" userId="306bd43c-2af4-4322-a4f8-5294f9839e56" providerId="ADAL" clId="{DAF63D02-4A4A-423E-AD24-331159ECB327}" dt="2022-07-25T18:58:35.514" v="2281" actId="14100"/>
          <ac:spMkLst>
            <pc:docMk/>
            <pc:sldMk cId="652693673" sldId="260"/>
            <ac:spMk id="20" creationId="{69513116-7BCA-8D7B-ABFC-C482018EFEC6}"/>
          </ac:spMkLst>
        </pc:spChg>
        <pc:spChg chg="add mod">
          <ac:chgData name="Lakshya Agarwal" userId="306bd43c-2af4-4322-a4f8-5294f9839e56" providerId="ADAL" clId="{DAF63D02-4A4A-423E-AD24-331159ECB327}" dt="2022-07-25T22:30:39.673" v="5734" actId="14100"/>
          <ac:spMkLst>
            <pc:docMk/>
            <pc:sldMk cId="652693673" sldId="260"/>
            <ac:spMk id="21" creationId="{A6DF3F72-2B3A-26D6-5093-10C704151569}"/>
          </ac:spMkLst>
        </pc:spChg>
        <pc:spChg chg="add mod">
          <ac:chgData name="Lakshya Agarwal" userId="306bd43c-2af4-4322-a4f8-5294f9839e56" providerId="ADAL" clId="{DAF63D02-4A4A-423E-AD24-331159ECB327}" dt="2022-07-25T22:30:35.784" v="5733" actId="14100"/>
          <ac:spMkLst>
            <pc:docMk/>
            <pc:sldMk cId="652693673" sldId="260"/>
            <ac:spMk id="22" creationId="{5F658D47-0DFB-7601-BE9A-69E4B6420EC8}"/>
          </ac:spMkLst>
        </pc:spChg>
        <pc:spChg chg="add mod">
          <ac:chgData name="Lakshya Agarwal" userId="306bd43c-2af4-4322-a4f8-5294f9839e56" providerId="ADAL" clId="{DAF63D02-4A4A-423E-AD24-331159ECB327}" dt="2022-07-25T22:30:29.412" v="5732" actId="14100"/>
          <ac:spMkLst>
            <pc:docMk/>
            <pc:sldMk cId="652693673" sldId="260"/>
            <ac:spMk id="23" creationId="{672A9049-18CC-8CEC-FD97-1864059E29CD}"/>
          </ac:spMkLst>
        </pc:spChg>
        <pc:spChg chg="add mod">
          <ac:chgData name="Lakshya Agarwal" userId="306bd43c-2af4-4322-a4f8-5294f9839e56" providerId="ADAL" clId="{DAF63D02-4A4A-423E-AD24-331159ECB327}" dt="2022-07-25T22:30:43.514" v="5735" actId="14100"/>
          <ac:spMkLst>
            <pc:docMk/>
            <pc:sldMk cId="652693673" sldId="260"/>
            <ac:spMk id="24" creationId="{3939BDD2-DF63-F691-726F-AF84B9E3BDB3}"/>
          </ac:spMkLst>
        </pc:spChg>
        <pc:picChg chg="add mod modCrop">
          <ac:chgData name="Lakshya Agarwal" userId="306bd43c-2af4-4322-a4f8-5294f9839e56" providerId="ADAL" clId="{DAF63D02-4A4A-423E-AD24-331159ECB327}" dt="2022-07-25T18:58:21.894" v="2279" actId="732"/>
          <ac:picMkLst>
            <pc:docMk/>
            <pc:sldMk cId="652693673" sldId="260"/>
            <ac:picMk id="5" creationId="{2D5CFE30-200F-CEBF-B8B8-80F33B1154DC}"/>
          </ac:picMkLst>
        </pc:picChg>
        <pc:picChg chg="add mod modCrop">
          <ac:chgData name="Lakshya Agarwal" userId="306bd43c-2af4-4322-a4f8-5294f9839e56" providerId="ADAL" clId="{DAF63D02-4A4A-423E-AD24-331159ECB327}" dt="2022-07-25T19:01:53.845" v="2310" actId="732"/>
          <ac:picMkLst>
            <pc:docMk/>
            <pc:sldMk cId="652693673" sldId="260"/>
            <ac:picMk id="7" creationId="{E4E53C12-E7F3-CA6B-A3C1-F199D6E89FB0}"/>
          </ac:picMkLst>
        </pc:picChg>
        <pc:picChg chg="add mod modCrop">
          <ac:chgData name="Lakshya Agarwal" userId="306bd43c-2af4-4322-a4f8-5294f9839e56" providerId="ADAL" clId="{DAF63D02-4A4A-423E-AD24-331159ECB327}" dt="2022-07-25T19:03:21.295" v="2338" actId="732"/>
          <ac:picMkLst>
            <pc:docMk/>
            <pc:sldMk cId="652693673" sldId="260"/>
            <ac:picMk id="11" creationId="{724901D5-03A7-1A81-F3AB-E1072F344DFA}"/>
          </ac:picMkLst>
        </pc:picChg>
        <pc:picChg chg="add mod modCrop">
          <ac:chgData name="Lakshya Agarwal" userId="306bd43c-2af4-4322-a4f8-5294f9839e56" providerId="ADAL" clId="{DAF63D02-4A4A-423E-AD24-331159ECB327}" dt="2022-07-25T19:04:47.488" v="2364" actId="732"/>
          <ac:picMkLst>
            <pc:docMk/>
            <pc:sldMk cId="652693673" sldId="260"/>
            <ac:picMk id="15" creationId="{821821D5-BE55-4943-4A0C-302C178842EE}"/>
          </ac:picMkLst>
        </pc:picChg>
        <pc:picChg chg="add mod modCrop">
          <ac:chgData name="Lakshya Agarwal" userId="306bd43c-2af4-4322-a4f8-5294f9839e56" providerId="ADAL" clId="{DAF63D02-4A4A-423E-AD24-331159ECB327}" dt="2022-07-25T19:06:14.694" v="2395" actId="14100"/>
          <ac:picMkLst>
            <pc:docMk/>
            <pc:sldMk cId="652693673" sldId="260"/>
            <ac:picMk id="19" creationId="{C2214A56-8AD7-709C-C335-EFC0544BE01C}"/>
          </ac:picMkLst>
        </pc:picChg>
      </pc:sldChg>
      <pc:sldChg chg="addSp delSp modSp new mod">
        <pc:chgData name="Lakshya Agarwal" userId="306bd43c-2af4-4322-a4f8-5294f9839e56" providerId="ADAL" clId="{DAF63D02-4A4A-423E-AD24-331159ECB327}" dt="2022-07-25T19:13:16.318" v="2511" actId="14100"/>
        <pc:sldMkLst>
          <pc:docMk/>
          <pc:sldMk cId="180536875" sldId="261"/>
        </pc:sldMkLst>
        <pc:spChg chg="del mod">
          <ac:chgData name="Lakshya Agarwal" userId="306bd43c-2af4-4322-a4f8-5294f9839e56" providerId="ADAL" clId="{DAF63D02-4A4A-423E-AD24-331159ECB327}" dt="2022-07-24T17:17:08.765" v="155" actId="478"/>
          <ac:spMkLst>
            <pc:docMk/>
            <pc:sldMk cId="180536875" sldId="261"/>
            <ac:spMk id="2" creationId="{5BA44898-7933-172B-5505-50B1B8D98B3B}"/>
          </ac:spMkLst>
        </pc:spChg>
        <pc:spChg chg="mod">
          <ac:chgData name="Lakshya Agarwal" userId="306bd43c-2af4-4322-a4f8-5294f9839e56" providerId="ADAL" clId="{DAF63D02-4A4A-423E-AD24-331159ECB327}" dt="2022-07-24T17:31:40.691" v="167" actId="20577"/>
          <ac:spMkLst>
            <pc:docMk/>
            <pc:sldMk cId="180536875" sldId="261"/>
            <ac:spMk id="3" creationId="{B7F8C831-E4EE-27BD-5A59-2B842269EECB}"/>
          </ac:spMkLst>
        </pc:spChg>
        <pc:spChg chg="add mod">
          <ac:chgData name="Lakshya Agarwal" userId="306bd43c-2af4-4322-a4f8-5294f9839e56" providerId="ADAL" clId="{DAF63D02-4A4A-423E-AD24-331159ECB327}" dt="2022-07-24T17:38:58.122" v="179" actId="20577"/>
          <ac:spMkLst>
            <pc:docMk/>
            <pc:sldMk cId="180536875" sldId="261"/>
            <ac:spMk id="7" creationId="{93E9EE4F-6582-99FA-13A4-FBB1E4003C25}"/>
          </ac:spMkLst>
        </pc:spChg>
        <pc:spChg chg="add mod">
          <ac:chgData name="Lakshya Agarwal" userId="306bd43c-2af4-4322-a4f8-5294f9839e56" providerId="ADAL" clId="{DAF63D02-4A4A-423E-AD24-331159ECB327}" dt="2022-07-24T17:40:27.753" v="185" actId="20577"/>
          <ac:spMkLst>
            <pc:docMk/>
            <pc:sldMk cId="180536875" sldId="261"/>
            <ac:spMk id="11" creationId="{52672889-B46C-11F4-E54F-DB6FDB0A93B2}"/>
          </ac:spMkLst>
        </pc:spChg>
        <pc:spChg chg="add mod">
          <ac:chgData name="Lakshya Agarwal" userId="306bd43c-2af4-4322-a4f8-5294f9839e56" providerId="ADAL" clId="{DAF63D02-4A4A-423E-AD24-331159ECB327}" dt="2022-07-24T17:42:07.104" v="190" actId="1076"/>
          <ac:spMkLst>
            <pc:docMk/>
            <pc:sldMk cId="180536875" sldId="261"/>
            <ac:spMk id="15" creationId="{A017A1FB-4222-2CCF-10E8-A914FA9C4A7A}"/>
          </ac:spMkLst>
        </pc:spChg>
        <pc:spChg chg="add mod">
          <ac:chgData name="Lakshya Agarwal" userId="306bd43c-2af4-4322-a4f8-5294f9839e56" providerId="ADAL" clId="{DAF63D02-4A4A-423E-AD24-331159ECB327}" dt="2022-07-25T19:10:07.278" v="2454" actId="207"/>
          <ac:spMkLst>
            <pc:docMk/>
            <pc:sldMk cId="180536875" sldId="261"/>
            <ac:spMk id="18" creationId="{E7644CFA-75D9-BF8D-C748-7C9F90C018A4}"/>
          </ac:spMkLst>
        </pc:spChg>
        <pc:spChg chg="add mod">
          <ac:chgData name="Lakshya Agarwal" userId="306bd43c-2af4-4322-a4f8-5294f9839e56" providerId="ADAL" clId="{DAF63D02-4A4A-423E-AD24-331159ECB327}" dt="2022-07-25T19:10:32.034" v="2456" actId="1076"/>
          <ac:spMkLst>
            <pc:docMk/>
            <pc:sldMk cId="180536875" sldId="261"/>
            <ac:spMk id="19" creationId="{B99E0B22-022C-C18C-0C87-1807A5EBF315}"/>
          </ac:spMkLst>
        </pc:spChg>
        <pc:spChg chg="add mod">
          <ac:chgData name="Lakshya Agarwal" userId="306bd43c-2af4-4322-a4f8-5294f9839e56" providerId="ADAL" clId="{DAF63D02-4A4A-423E-AD24-331159ECB327}" dt="2022-07-25T19:12:09.203" v="2477" actId="14100"/>
          <ac:spMkLst>
            <pc:docMk/>
            <pc:sldMk cId="180536875" sldId="261"/>
            <ac:spMk id="20" creationId="{5EA1642A-44D6-1620-D50D-CCDAA801D0CC}"/>
          </ac:spMkLst>
        </pc:spChg>
        <pc:spChg chg="add mod">
          <ac:chgData name="Lakshya Agarwal" userId="306bd43c-2af4-4322-a4f8-5294f9839e56" providerId="ADAL" clId="{DAF63D02-4A4A-423E-AD24-331159ECB327}" dt="2022-07-25T19:13:16.318" v="2511" actId="14100"/>
          <ac:spMkLst>
            <pc:docMk/>
            <pc:sldMk cId="180536875" sldId="261"/>
            <ac:spMk id="21" creationId="{4C281AEC-B4A1-F6BC-B00D-697F1DBBE472}"/>
          </ac:spMkLst>
        </pc:spChg>
        <pc:picChg chg="add mod modCrop">
          <ac:chgData name="Lakshya Agarwal" userId="306bd43c-2af4-4322-a4f8-5294f9839e56" providerId="ADAL" clId="{DAF63D02-4A4A-423E-AD24-331159ECB327}" dt="2022-07-25T19:08:31.832" v="2428" actId="732"/>
          <ac:picMkLst>
            <pc:docMk/>
            <pc:sldMk cId="180536875" sldId="261"/>
            <ac:picMk id="5" creationId="{BE4E95A0-D18C-6AC0-806D-3E756BCA3594}"/>
          </ac:picMkLst>
        </pc:picChg>
        <pc:picChg chg="add mod modCrop">
          <ac:chgData name="Lakshya Agarwal" userId="306bd43c-2af4-4322-a4f8-5294f9839e56" providerId="ADAL" clId="{DAF63D02-4A4A-423E-AD24-331159ECB327}" dt="2022-07-25T19:10:19.319" v="2455" actId="732"/>
          <ac:picMkLst>
            <pc:docMk/>
            <pc:sldMk cId="180536875" sldId="261"/>
            <ac:picMk id="9" creationId="{BB60EDB0-FE52-9FD3-E5B6-2352FB50DACD}"/>
          </ac:picMkLst>
        </pc:picChg>
        <pc:picChg chg="add mod modCrop">
          <ac:chgData name="Lakshya Agarwal" userId="306bd43c-2af4-4322-a4f8-5294f9839e56" providerId="ADAL" clId="{DAF63D02-4A4A-423E-AD24-331159ECB327}" dt="2022-07-25T19:11:24.061" v="2474" actId="732"/>
          <ac:picMkLst>
            <pc:docMk/>
            <pc:sldMk cId="180536875" sldId="261"/>
            <ac:picMk id="13" creationId="{7822F5AF-EFE5-2D08-4195-48399A16A5B1}"/>
          </ac:picMkLst>
        </pc:picChg>
        <pc:picChg chg="add mod modCrop">
          <ac:chgData name="Lakshya Agarwal" userId="306bd43c-2af4-4322-a4f8-5294f9839e56" providerId="ADAL" clId="{DAF63D02-4A4A-423E-AD24-331159ECB327}" dt="2022-07-25T19:13:01.535" v="2509" actId="732"/>
          <ac:picMkLst>
            <pc:docMk/>
            <pc:sldMk cId="180536875" sldId="261"/>
            <ac:picMk id="17" creationId="{750D5FE8-929B-BEFA-319C-1E40E80F8267}"/>
          </ac:picMkLst>
        </pc:picChg>
      </pc:sldChg>
      <pc:sldChg chg="addSp delSp modSp new mod">
        <pc:chgData name="Lakshya Agarwal" userId="306bd43c-2af4-4322-a4f8-5294f9839e56" providerId="ADAL" clId="{DAF63D02-4A4A-423E-AD24-331159ECB327}" dt="2022-07-24T19:56:28.001" v="1081" actId="20577"/>
        <pc:sldMkLst>
          <pc:docMk/>
          <pc:sldMk cId="2447240531" sldId="262"/>
        </pc:sldMkLst>
        <pc:spChg chg="del">
          <ac:chgData name="Lakshya Agarwal" userId="306bd43c-2af4-4322-a4f8-5294f9839e56" providerId="ADAL" clId="{DAF63D02-4A4A-423E-AD24-331159ECB327}" dt="2022-07-24T18:57:34.783" v="646" actId="478"/>
          <ac:spMkLst>
            <pc:docMk/>
            <pc:sldMk cId="2447240531" sldId="262"/>
            <ac:spMk id="2" creationId="{456C8BA3-E5CB-527F-53E4-ACE6F90E3344}"/>
          </ac:spMkLst>
        </pc:spChg>
        <pc:spChg chg="del">
          <ac:chgData name="Lakshya Agarwal" userId="306bd43c-2af4-4322-a4f8-5294f9839e56" providerId="ADAL" clId="{DAF63D02-4A4A-423E-AD24-331159ECB327}" dt="2022-07-24T18:55:05.558" v="603" actId="3680"/>
          <ac:spMkLst>
            <pc:docMk/>
            <pc:sldMk cId="2447240531" sldId="262"/>
            <ac:spMk id="3" creationId="{BE5B0E85-B44E-2331-FD7C-445BCBEC10E1}"/>
          </ac:spMkLst>
        </pc:spChg>
        <pc:graphicFrameChg chg="add mod ord modGraphic">
          <ac:chgData name="Lakshya Agarwal" userId="306bd43c-2af4-4322-a4f8-5294f9839e56" providerId="ADAL" clId="{DAF63D02-4A4A-423E-AD24-331159ECB327}" dt="2022-07-24T19:56:28.001" v="1081" actId="20577"/>
          <ac:graphicFrameMkLst>
            <pc:docMk/>
            <pc:sldMk cId="2447240531" sldId="262"/>
            <ac:graphicFrameMk id="4" creationId="{D09B2B2B-86E2-1730-B7A0-F7EBC02D0916}"/>
          </ac:graphicFrameMkLst>
        </pc:graphicFrameChg>
      </pc:sldChg>
      <pc:sldChg chg="modSp new mod">
        <pc:chgData name="Lakshya Agarwal" userId="306bd43c-2af4-4322-a4f8-5294f9839e56" providerId="ADAL" clId="{DAF63D02-4A4A-423E-AD24-331159ECB327}" dt="2022-07-24T19:13:57.451" v="766" actId="20577"/>
        <pc:sldMkLst>
          <pc:docMk/>
          <pc:sldMk cId="4111131810" sldId="263"/>
        </pc:sldMkLst>
        <pc:spChg chg="mod">
          <ac:chgData name="Lakshya Agarwal" userId="306bd43c-2af4-4322-a4f8-5294f9839e56" providerId="ADAL" clId="{DAF63D02-4A4A-423E-AD24-331159ECB327}" dt="2022-07-24T19:01:28.776" v="690" actId="14100"/>
          <ac:spMkLst>
            <pc:docMk/>
            <pc:sldMk cId="4111131810" sldId="263"/>
            <ac:spMk id="2" creationId="{AD88790D-C3A4-D40C-4A95-B238F42B5308}"/>
          </ac:spMkLst>
        </pc:spChg>
        <pc:spChg chg="mod">
          <ac:chgData name="Lakshya Agarwal" userId="306bd43c-2af4-4322-a4f8-5294f9839e56" providerId="ADAL" clId="{DAF63D02-4A4A-423E-AD24-331159ECB327}" dt="2022-07-24T19:13:57.451" v="766" actId="20577"/>
          <ac:spMkLst>
            <pc:docMk/>
            <pc:sldMk cId="4111131810" sldId="263"/>
            <ac:spMk id="3" creationId="{C2B6DFB3-53E6-16BE-4CED-B7F6DD1D6E0B}"/>
          </ac:spMkLst>
        </pc:spChg>
      </pc:sldChg>
      <pc:sldChg chg="addSp modSp new mod">
        <pc:chgData name="Lakshya Agarwal" userId="306bd43c-2af4-4322-a4f8-5294f9839e56" providerId="ADAL" clId="{DAF63D02-4A4A-423E-AD24-331159ECB327}" dt="2022-07-25T19:27:57.226" v="2764" actId="14100"/>
        <pc:sldMkLst>
          <pc:docMk/>
          <pc:sldMk cId="3990317966" sldId="264"/>
        </pc:sldMkLst>
        <pc:spChg chg="mod">
          <ac:chgData name="Lakshya Agarwal" userId="306bd43c-2af4-4322-a4f8-5294f9839e56" providerId="ADAL" clId="{DAF63D02-4A4A-423E-AD24-331159ECB327}" dt="2022-07-24T19:15:28.250" v="797" actId="20577"/>
          <ac:spMkLst>
            <pc:docMk/>
            <pc:sldMk cId="3990317966" sldId="264"/>
            <ac:spMk id="2" creationId="{B19BB5AF-4576-1921-F673-A74B94AE1F35}"/>
          </ac:spMkLst>
        </pc:spChg>
        <pc:spChg chg="mod">
          <ac:chgData name="Lakshya Agarwal" userId="306bd43c-2af4-4322-a4f8-5294f9839e56" providerId="ADAL" clId="{DAF63D02-4A4A-423E-AD24-331159ECB327}" dt="2022-07-24T19:22:31.325" v="894" actId="20577"/>
          <ac:spMkLst>
            <pc:docMk/>
            <pc:sldMk cId="3990317966" sldId="264"/>
            <ac:spMk id="3" creationId="{81DD855F-CA3B-0E36-E81E-C7CA47A9317E}"/>
          </ac:spMkLst>
        </pc:spChg>
        <pc:spChg chg="add mod">
          <ac:chgData name="Lakshya Agarwal" userId="306bd43c-2af4-4322-a4f8-5294f9839e56" providerId="ADAL" clId="{DAF63D02-4A4A-423E-AD24-331159ECB327}" dt="2022-07-24T19:27:34.422" v="904" actId="14100"/>
          <ac:spMkLst>
            <pc:docMk/>
            <pc:sldMk cId="3990317966" sldId="264"/>
            <ac:spMk id="7" creationId="{331FEBE1-B4EE-2929-8458-C860B36255FD}"/>
          </ac:spMkLst>
        </pc:spChg>
        <pc:spChg chg="add mod">
          <ac:chgData name="Lakshya Agarwal" userId="306bd43c-2af4-4322-a4f8-5294f9839e56" providerId="ADAL" clId="{DAF63D02-4A4A-423E-AD24-331159ECB327}" dt="2022-07-24T19:29:46.947" v="916" actId="207"/>
          <ac:spMkLst>
            <pc:docMk/>
            <pc:sldMk cId="3990317966" sldId="264"/>
            <ac:spMk id="11" creationId="{A7D94BD9-A425-3EC0-5FF7-B7DA08E8F64C}"/>
          </ac:spMkLst>
        </pc:spChg>
        <pc:spChg chg="add mod">
          <ac:chgData name="Lakshya Agarwal" userId="306bd43c-2af4-4322-a4f8-5294f9839e56" providerId="ADAL" clId="{DAF63D02-4A4A-423E-AD24-331159ECB327}" dt="2022-07-25T19:22:32.127" v="2646" actId="1076"/>
          <ac:spMkLst>
            <pc:docMk/>
            <pc:sldMk cId="3990317966" sldId="264"/>
            <ac:spMk id="14" creationId="{3789106A-BE88-3B6C-38DA-6F4E4C064A3D}"/>
          </ac:spMkLst>
        </pc:spChg>
        <pc:spChg chg="add mod">
          <ac:chgData name="Lakshya Agarwal" userId="306bd43c-2af4-4322-a4f8-5294f9839e56" providerId="ADAL" clId="{DAF63D02-4A4A-423E-AD24-331159ECB327}" dt="2022-07-25T19:22:24.392" v="2645" actId="1076"/>
          <ac:spMkLst>
            <pc:docMk/>
            <pc:sldMk cId="3990317966" sldId="264"/>
            <ac:spMk id="15" creationId="{0B718D12-4745-4ED1-0D8F-B840D22A750D}"/>
          </ac:spMkLst>
        </pc:spChg>
        <pc:spChg chg="add mod">
          <ac:chgData name="Lakshya Agarwal" userId="306bd43c-2af4-4322-a4f8-5294f9839e56" providerId="ADAL" clId="{DAF63D02-4A4A-423E-AD24-331159ECB327}" dt="2022-07-25T19:24:15.784" v="2672" actId="14100"/>
          <ac:spMkLst>
            <pc:docMk/>
            <pc:sldMk cId="3990317966" sldId="264"/>
            <ac:spMk id="16" creationId="{F279DE9A-392E-227A-EF36-9F8967AB030E}"/>
          </ac:spMkLst>
        </pc:spChg>
        <pc:spChg chg="add mod">
          <ac:chgData name="Lakshya Agarwal" userId="306bd43c-2af4-4322-a4f8-5294f9839e56" providerId="ADAL" clId="{DAF63D02-4A4A-423E-AD24-331159ECB327}" dt="2022-07-25T19:27:57.226" v="2764" actId="14100"/>
          <ac:spMkLst>
            <pc:docMk/>
            <pc:sldMk cId="3990317966" sldId="264"/>
            <ac:spMk id="17" creationId="{5996E4B5-2E3E-E892-5912-9C278612F308}"/>
          </ac:spMkLst>
        </pc:spChg>
        <pc:picChg chg="add mod modCrop">
          <ac:chgData name="Lakshya Agarwal" userId="306bd43c-2af4-4322-a4f8-5294f9839e56" providerId="ADAL" clId="{DAF63D02-4A4A-423E-AD24-331159ECB327}" dt="2022-07-25T19:22:13.206" v="2644" actId="732"/>
          <ac:picMkLst>
            <pc:docMk/>
            <pc:sldMk cId="3990317966" sldId="264"/>
            <ac:picMk id="5" creationId="{FFA72B65-33DC-3883-BC54-460E407E0315}"/>
          </ac:picMkLst>
        </pc:picChg>
        <pc:picChg chg="add mod modCrop">
          <ac:chgData name="Lakshya Agarwal" userId="306bd43c-2af4-4322-a4f8-5294f9839e56" providerId="ADAL" clId="{DAF63D02-4A4A-423E-AD24-331159ECB327}" dt="2022-07-25T19:23:56.690" v="2670" actId="732"/>
          <ac:picMkLst>
            <pc:docMk/>
            <pc:sldMk cId="3990317966" sldId="264"/>
            <ac:picMk id="9" creationId="{3CDA0D3C-E159-458B-2244-86505A575454}"/>
          </ac:picMkLst>
        </pc:picChg>
        <pc:picChg chg="add mod modCrop">
          <ac:chgData name="Lakshya Agarwal" userId="306bd43c-2af4-4322-a4f8-5294f9839e56" providerId="ADAL" clId="{DAF63D02-4A4A-423E-AD24-331159ECB327}" dt="2022-07-25T19:27:44.175" v="2762" actId="732"/>
          <ac:picMkLst>
            <pc:docMk/>
            <pc:sldMk cId="3990317966" sldId="264"/>
            <ac:picMk id="13" creationId="{0436792B-EF22-AEEF-5DB7-A7B4B89D543E}"/>
          </ac:picMkLst>
        </pc:picChg>
      </pc:sldChg>
      <pc:sldChg chg="addSp modSp new mod">
        <pc:chgData name="Lakshya Agarwal" userId="306bd43c-2af4-4322-a4f8-5294f9839e56" providerId="ADAL" clId="{DAF63D02-4A4A-423E-AD24-331159ECB327}" dt="2022-07-25T19:35:41.626" v="2884" actId="14100"/>
        <pc:sldMkLst>
          <pc:docMk/>
          <pc:sldMk cId="928728057" sldId="265"/>
        </pc:sldMkLst>
        <pc:spChg chg="mod">
          <ac:chgData name="Lakshya Agarwal" userId="306bd43c-2af4-4322-a4f8-5294f9839e56" providerId="ADAL" clId="{DAF63D02-4A4A-423E-AD24-331159ECB327}" dt="2022-07-24T19:57:29.168" v="1084" actId="14100"/>
          <ac:spMkLst>
            <pc:docMk/>
            <pc:sldMk cId="928728057" sldId="265"/>
            <ac:spMk id="2" creationId="{AD349BC1-8A87-D381-FC8E-B98450E77626}"/>
          </ac:spMkLst>
        </pc:spChg>
        <pc:spChg chg="mod">
          <ac:chgData name="Lakshya Agarwal" userId="306bd43c-2af4-4322-a4f8-5294f9839e56" providerId="ADAL" clId="{DAF63D02-4A4A-423E-AD24-331159ECB327}" dt="2022-07-24T20:00:48.038" v="1104" actId="20577"/>
          <ac:spMkLst>
            <pc:docMk/>
            <pc:sldMk cId="928728057" sldId="265"/>
            <ac:spMk id="3" creationId="{A6C3C82A-6149-0A9D-EC68-340AFC6CB00D}"/>
          </ac:spMkLst>
        </pc:spChg>
        <pc:spChg chg="add mod">
          <ac:chgData name="Lakshya Agarwal" userId="306bd43c-2af4-4322-a4f8-5294f9839e56" providerId="ADAL" clId="{DAF63D02-4A4A-423E-AD24-331159ECB327}" dt="2022-07-24T20:04:31.637" v="1109" actId="14100"/>
          <ac:spMkLst>
            <pc:docMk/>
            <pc:sldMk cId="928728057" sldId="265"/>
            <ac:spMk id="7" creationId="{13AE687F-106B-5615-C9F4-D84C69DB9584}"/>
          </ac:spMkLst>
        </pc:spChg>
        <pc:spChg chg="add mod">
          <ac:chgData name="Lakshya Agarwal" userId="306bd43c-2af4-4322-a4f8-5294f9839e56" providerId="ADAL" clId="{DAF63D02-4A4A-423E-AD24-331159ECB327}" dt="2022-07-25T19:34:12.800" v="2862" actId="1076"/>
          <ac:spMkLst>
            <pc:docMk/>
            <pc:sldMk cId="928728057" sldId="265"/>
            <ac:spMk id="10" creationId="{5B290F84-BDB3-5429-7154-509F07F85668}"/>
          </ac:spMkLst>
        </pc:spChg>
        <pc:spChg chg="add mod">
          <ac:chgData name="Lakshya Agarwal" userId="306bd43c-2af4-4322-a4f8-5294f9839e56" providerId="ADAL" clId="{DAF63D02-4A4A-423E-AD24-331159ECB327}" dt="2022-07-25T19:33:50.183" v="2856" actId="14100"/>
          <ac:spMkLst>
            <pc:docMk/>
            <pc:sldMk cId="928728057" sldId="265"/>
            <ac:spMk id="11" creationId="{4B35E8D6-1B3C-8C76-66AE-A20FB9BF3CBB}"/>
          </ac:spMkLst>
        </pc:spChg>
        <pc:spChg chg="add mod">
          <ac:chgData name="Lakshya Agarwal" userId="306bd43c-2af4-4322-a4f8-5294f9839e56" providerId="ADAL" clId="{DAF63D02-4A4A-423E-AD24-331159ECB327}" dt="2022-07-25T19:34:21.200" v="2864" actId="20577"/>
          <ac:spMkLst>
            <pc:docMk/>
            <pc:sldMk cId="928728057" sldId="265"/>
            <ac:spMk id="12" creationId="{AB52ABF8-0436-B034-EC3D-50969BE7EE8F}"/>
          </ac:spMkLst>
        </pc:spChg>
        <pc:spChg chg="add mod">
          <ac:chgData name="Lakshya Agarwal" userId="306bd43c-2af4-4322-a4f8-5294f9839e56" providerId="ADAL" clId="{DAF63D02-4A4A-423E-AD24-331159ECB327}" dt="2022-07-25T19:34:26.928" v="2866" actId="20577"/>
          <ac:spMkLst>
            <pc:docMk/>
            <pc:sldMk cId="928728057" sldId="265"/>
            <ac:spMk id="13" creationId="{5E9C08CB-6C7E-C9FD-CD55-31CFCC1E3E1E}"/>
          </ac:spMkLst>
        </pc:spChg>
        <pc:spChg chg="add mod">
          <ac:chgData name="Lakshya Agarwal" userId="306bd43c-2af4-4322-a4f8-5294f9839e56" providerId="ADAL" clId="{DAF63D02-4A4A-423E-AD24-331159ECB327}" dt="2022-07-25T19:35:41.626" v="2884" actId="14100"/>
          <ac:spMkLst>
            <pc:docMk/>
            <pc:sldMk cId="928728057" sldId="265"/>
            <ac:spMk id="14" creationId="{4FBF1C34-AC1A-0BCB-9C54-048B4E779EBE}"/>
          </ac:spMkLst>
        </pc:spChg>
        <pc:spChg chg="add mod">
          <ac:chgData name="Lakshya Agarwal" userId="306bd43c-2af4-4322-a4f8-5294f9839e56" providerId="ADAL" clId="{DAF63D02-4A4A-423E-AD24-331159ECB327}" dt="2022-07-25T19:35:40.614" v="2882" actId="14100"/>
          <ac:spMkLst>
            <pc:docMk/>
            <pc:sldMk cId="928728057" sldId="265"/>
            <ac:spMk id="15" creationId="{5A22A528-D167-0299-5167-366A5A0B8E26}"/>
          </ac:spMkLst>
        </pc:spChg>
        <pc:picChg chg="add mod modCrop">
          <ac:chgData name="Lakshya Agarwal" userId="306bd43c-2af4-4322-a4f8-5294f9839e56" providerId="ADAL" clId="{DAF63D02-4A4A-423E-AD24-331159ECB327}" dt="2022-07-25T19:33:16.006" v="2852" actId="732"/>
          <ac:picMkLst>
            <pc:docMk/>
            <pc:sldMk cId="928728057" sldId="265"/>
            <ac:picMk id="5" creationId="{648AD069-6400-1D5D-359C-6A609D0E37B8}"/>
          </ac:picMkLst>
        </pc:picChg>
        <pc:picChg chg="add mod modCrop">
          <ac:chgData name="Lakshya Agarwal" userId="306bd43c-2af4-4322-a4f8-5294f9839e56" providerId="ADAL" clId="{DAF63D02-4A4A-423E-AD24-331159ECB327}" dt="2022-07-25T19:35:16.162" v="2877" actId="732"/>
          <ac:picMkLst>
            <pc:docMk/>
            <pc:sldMk cId="928728057" sldId="265"/>
            <ac:picMk id="9" creationId="{51EAB3CD-6573-4955-1E49-EBF23637008C}"/>
          </ac:picMkLst>
        </pc:picChg>
      </pc:sldChg>
      <pc:sldChg chg="addSp delSp modSp new mod">
        <pc:chgData name="Lakshya Agarwal" userId="306bd43c-2af4-4322-a4f8-5294f9839e56" providerId="ADAL" clId="{DAF63D02-4A4A-423E-AD24-331159ECB327}" dt="2022-07-25T19:39:45.819" v="2936" actId="1076"/>
        <pc:sldMkLst>
          <pc:docMk/>
          <pc:sldMk cId="2840281626" sldId="266"/>
        </pc:sldMkLst>
        <pc:spChg chg="del">
          <ac:chgData name="Lakshya Agarwal" userId="306bd43c-2af4-4322-a4f8-5294f9839e56" providerId="ADAL" clId="{DAF63D02-4A4A-423E-AD24-331159ECB327}" dt="2022-07-24T20:13:09.427" v="1114" actId="478"/>
          <ac:spMkLst>
            <pc:docMk/>
            <pc:sldMk cId="2840281626" sldId="266"/>
            <ac:spMk id="2" creationId="{943B5208-0079-A529-79D4-568AC8838AC4}"/>
          </ac:spMkLst>
        </pc:spChg>
        <pc:spChg chg="mod">
          <ac:chgData name="Lakshya Agarwal" userId="306bd43c-2af4-4322-a4f8-5294f9839e56" providerId="ADAL" clId="{DAF63D02-4A4A-423E-AD24-331159ECB327}" dt="2022-07-24T20:13:29.707" v="1124" actId="20577"/>
          <ac:spMkLst>
            <pc:docMk/>
            <pc:sldMk cId="2840281626" sldId="266"/>
            <ac:spMk id="3" creationId="{7560F88C-24F7-C3C5-08C7-39FC54059F9F}"/>
          </ac:spMkLst>
        </pc:spChg>
        <pc:spChg chg="add mod">
          <ac:chgData name="Lakshya Agarwal" userId="306bd43c-2af4-4322-a4f8-5294f9839e56" providerId="ADAL" clId="{DAF63D02-4A4A-423E-AD24-331159ECB327}" dt="2022-07-25T19:39:45.819" v="2936" actId="1076"/>
          <ac:spMkLst>
            <pc:docMk/>
            <pc:sldMk cId="2840281626" sldId="266"/>
            <ac:spMk id="6" creationId="{8C298CE2-3237-5E80-C35E-BDDF00E46D4D}"/>
          </ac:spMkLst>
        </pc:spChg>
        <pc:spChg chg="add mod">
          <ac:chgData name="Lakshya Agarwal" userId="306bd43c-2af4-4322-a4f8-5294f9839e56" providerId="ADAL" clId="{DAF63D02-4A4A-423E-AD24-331159ECB327}" dt="2022-07-25T19:39:38.015" v="2935" actId="1076"/>
          <ac:spMkLst>
            <pc:docMk/>
            <pc:sldMk cId="2840281626" sldId="266"/>
            <ac:spMk id="7" creationId="{DF2652CA-CAAC-E8E0-D011-B3208E17137D}"/>
          </ac:spMkLst>
        </pc:spChg>
        <pc:spChg chg="add mod">
          <ac:chgData name="Lakshya Agarwal" userId="306bd43c-2af4-4322-a4f8-5294f9839e56" providerId="ADAL" clId="{DAF63D02-4A4A-423E-AD24-331159ECB327}" dt="2022-07-25T19:39:31.900" v="2934" actId="1076"/>
          <ac:spMkLst>
            <pc:docMk/>
            <pc:sldMk cId="2840281626" sldId="266"/>
            <ac:spMk id="8" creationId="{F7A7912C-E141-CB92-1618-AC6ACAE05CE3}"/>
          </ac:spMkLst>
        </pc:spChg>
        <pc:spChg chg="add mod">
          <ac:chgData name="Lakshya Agarwal" userId="306bd43c-2af4-4322-a4f8-5294f9839e56" providerId="ADAL" clId="{DAF63D02-4A4A-423E-AD24-331159ECB327}" dt="2022-07-25T19:39:14.505" v="2932" actId="1076"/>
          <ac:spMkLst>
            <pc:docMk/>
            <pc:sldMk cId="2840281626" sldId="266"/>
            <ac:spMk id="9" creationId="{AB0489A7-338C-6F82-CCF5-BE0AB5F7FD86}"/>
          </ac:spMkLst>
        </pc:spChg>
        <pc:picChg chg="add mod modCrop">
          <ac:chgData name="Lakshya Agarwal" userId="306bd43c-2af4-4322-a4f8-5294f9839e56" providerId="ADAL" clId="{DAF63D02-4A4A-423E-AD24-331159ECB327}" dt="2022-07-25T19:39:22.600" v="2933" actId="732"/>
          <ac:picMkLst>
            <pc:docMk/>
            <pc:sldMk cId="2840281626" sldId="266"/>
            <ac:picMk id="5" creationId="{66F4F581-8E7A-D021-1950-7CBD0A83E5DF}"/>
          </ac:picMkLst>
        </pc:picChg>
      </pc:sldChg>
      <pc:sldChg chg="addSp modSp new mod">
        <pc:chgData name="Lakshya Agarwal" userId="306bd43c-2af4-4322-a4f8-5294f9839e56" providerId="ADAL" clId="{DAF63D02-4A4A-423E-AD24-331159ECB327}" dt="2022-07-25T19:54:26.237" v="3214" actId="207"/>
        <pc:sldMkLst>
          <pc:docMk/>
          <pc:sldMk cId="1201042591" sldId="267"/>
        </pc:sldMkLst>
        <pc:spChg chg="mod">
          <ac:chgData name="Lakshya Agarwal" userId="306bd43c-2af4-4322-a4f8-5294f9839e56" providerId="ADAL" clId="{DAF63D02-4A4A-423E-AD24-331159ECB327}" dt="2022-07-24T20:18:18.770" v="1166" actId="14100"/>
          <ac:spMkLst>
            <pc:docMk/>
            <pc:sldMk cId="1201042591" sldId="267"/>
            <ac:spMk id="2" creationId="{2ACC9840-C2E0-1811-DDD4-AB65A768002D}"/>
          </ac:spMkLst>
        </pc:spChg>
        <pc:spChg chg="mod">
          <ac:chgData name="Lakshya Agarwal" userId="306bd43c-2af4-4322-a4f8-5294f9839e56" providerId="ADAL" clId="{DAF63D02-4A4A-423E-AD24-331159ECB327}" dt="2022-07-24T20:26:45.688" v="1244" actId="20577"/>
          <ac:spMkLst>
            <pc:docMk/>
            <pc:sldMk cId="1201042591" sldId="267"/>
            <ac:spMk id="3" creationId="{4C7ECCA0-EC45-C75B-EF45-C853A770DA0D}"/>
          </ac:spMkLst>
        </pc:spChg>
        <pc:spChg chg="add mod">
          <ac:chgData name="Lakshya Agarwal" userId="306bd43c-2af4-4322-a4f8-5294f9839e56" providerId="ADAL" clId="{DAF63D02-4A4A-423E-AD24-331159ECB327}" dt="2022-07-24T20:27:29.854" v="1247" actId="1076"/>
          <ac:spMkLst>
            <pc:docMk/>
            <pc:sldMk cId="1201042591" sldId="267"/>
            <ac:spMk id="7" creationId="{2FF5E0D1-79B2-D8E6-0377-D4FB4E4E8890}"/>
          </ac:spMkLst>
        </pc:spChg>
        <pc:spChg chg="add mod">
          <ac:chgData name="Lakshya Agarwal" userId="306bd43c-2af4-4322-a4f8-5294f9839e56" providerId="ADAL" clId="{DAF63D02-4A4A-423E-AD24-331159ECB327}" dt="2022-07-25T19:43:02.377" v="2978" actId="1076"/>
          <ac:spMkLst>
            <pc:docMk/>
            <pc:sldMk cId="1201042591" sldId="267"/>
            <ac:spMk id="10" creationId="{F160A937-BC64-EB02-CBD6-B97D142E64C3}"/>
          </ac:spMkLst>
        </pc:spChg>
        <pc:spChg chg="add mod">
          <ac:chgData name="Lakshya Agarwal" userId="306bd43c-2af4-4322-a4f8-5294f9839e56" providerId="ADAL" clId="{DAF63D02-4A4A-423E-AD24-331159ECB327}" dt="2022-07-25T19:44:52.018" v="3017" actId="1076"/>
          <ac:spMkLst>
            <pc:docMk/>
            <pc:sldMk cId="1201042591" sldId="267"/>
            <ac:spMk id="11" creationId="{AB48A766-E805-FB35-27BC-41576DB33266}"/>
          </ac:spMkLst>
        </pc:spChg>
        <pc:spChg chg="add mod">
          <ac:chgData name="Lakshya Agarwal" userId="306bd43c-2af4-4322-a4f8-5294f9839e56" providerId="ADAL" clId="{DAF63D02-4A4A-423E-AD24-331159ECB327}" dt="2022-07-25T19:45:58.381" v="3047"/>
          <ac:spMkLst>
            <pc:docMk/>
            <pc:sldMk cId="1201042591" sldId="267"/>
            <ac:spMk id="12" creationId="{779E9D6C-F603-C627-30F2-DFC60E7240DC}"/>
          </ac:spMkLst>
        </pc:spChg>
        <pc:spChg chg="add mod">
          <ac:chgData name="Lakshya Agarwal" userId="306bd43c-2af4-4322-a4f8-5294f9839e56" providerId="ADAL" clId="{DAF63D02-4A4A-423E-AD24-331159ECB327}" dt="2022-07-25T19:46:53.784" v="3092" actId="1076"/>
          <ac:spMkLst>
            <pc:docMk/>
            <pc:sldMk cId="1201042591" sldId="267"/>
            <ac:spMk id="13" creationId="{0A959257-CCB2-9034-2C91-BD5B7EAF356A}"/>
          </ac:spMkLst>
        </pc:spChg>
        <pc:spChg chg="add mod">
          <ac:chgData name="Lakshya Agarwal" userId="306bd43c-2af4-4322-a4f8-5294f9839e56" providerId="ADAL" clId="{DAF63D02-4A4A-423E-AD24-331159ECB327}" dt="2022-07-25T19:53:49.124" v="3213" actId="207"/>
          <ac:spMkLst>
            <pc:docMk/>
            <pc:sldMk cId="1201042591" sldId="267"/>
            <ac:spMk id="14" creationId="{D63CA4EC-3CBC-06C9-1FFA-F486ECC484C2}"/>
          </ac:spMkLst>
        </pc:spChg>
        <pc:spChg chg="add mod">
          <ac:chgData name="Lakshya Agarwal" userId="306bd43c-2af4-4322-a4f8-5294f9839e56" providerId="ADAL" clId="{DAF63D02-4A4A-423E-AD24-331159ECB327}" dt="2022-07-25T19:51:31.439" v="3166" actId="207"/>
          <ac:spMkLst>
            <pc:docMk/>
            <pc:sldMk cId="1201042591" sldId="267"/>
            <ac:spMk id="15" creationId="{0EE4256C-8DF1-C550-ED72-25555284A8BC}"/>
          </ac:spMkLst>
        </pc:spChg>
        <pc:spChg chg="add mod">
          <ac:chgData name="Lakshya Agarwal" userId="306bd43c-2af4-4322-a4f8-5294f9839e56" providerId="ADAL" clId="{DAF63D02-4A4A-423E-AD24-331159ECB327}" dt="2022-07-25T19:52:01.157" v="3180" actId="1076"/>
          <ac:spMkLst>
            <pc:docMk/>
            <pc:sldMk cId="1201042591" sldId="267"/>
            <ac:spMk id="16" creationId="{8CDCD6F3-C331-49B5-F888-0F44DC51FCEC}"/>
          </ac:spMkLst>
        </pc:spChg>
        <pc:spChg chg="add mod">
          <ac:chgData name="Lakshya Agarwal" userId="306bd43c-2af4-4322-a4f8-5294f9839e56" providerId="ADAL" clId="{DAF63D02-4A4A-423E-AD24-331159ECB327}" dt="2022-07-25T19:54:26.237" v="3214" actId="207"/>
          <ac:spMkLst>
            <pc:docMk/>
            <pc:sldMk cId="1201042591" sldId="267"/>
            <ac:spMk id="17" creationId="{8337857F-84C3-2E55-B7C8-1C78343BE7DC}"/>
          </ac:spMkLst>
        </pc:spChg>
        <pc:picChg chg="add mod modCrop">
          <ac:chgData name="Lakshya Agarwal" userId="306bd43c-2af4-4322-a4f8-5294f9839e56" providerId="ADAL" clId="{DAF63D02-4A4A-423E-AD24-331159ECB327}" dt="2022-07-25T19:42:53.671" v="2977" actId="732"/>
          <ac:picMkLst>
            <pc:docMk/>
            <pc:sldMk cId="1201042591" sldId="267"/>
            <ac:picMk id="5" creationId="{A4CD7017-328F-388C-C45F-602238A4A052}"/>
          </ac:picMkLst>
        </pc:picChg>
        <pc:picChg chg="add mod modCrop">
          <ac:chgData name="Lakshya Agarwal" userId="306bd43c-2af4-4322-a4f8-5294f9839e56" providerId="ADAL" clId="{DAF63D02-4A4A-423E-AD24-331159ECB327}" dt="2022-07-25T19:52:18.563" v="3181" actId="732"/>
          <ac:picMkLst>
            <pc:docMk/>
            <pc:sldMk cId="1201042591" sldId="267"/>
            <ac:picMk id="9" creationId="{DAD14C63-8813-8586-28EA-4E965AE5182F}"/>
          </ac:picMkLst>
        </pc:picChg>
      </pc:sldChg>
      <pc:sldChg chg="addSp delSp modSp new mod">
        <pc:chgData name="Lakshya Agarwal" userId="306bd43c-2af4-4322-a4f8-5294f9839e56" providerId="ADAL" clId="{DAF63D02-4A4A-423E-AD24-331159ECB327}" dt="2022-07-25T20:00:57.835" v="3399" actId="1076"/>
        <pc:sldMkLst>
          <pc:docMk/>
          <pc:sldMk cId="4241149616" sldId="268"/>
        </pc:sldMkLst>
        <pc:spChg chg="del">
          <ac:chgData name="Lakshya Agarwal" userId="306bd43c-2af4-4322-a4f8-5294f9839e56" providerId="ADAL" clId="{DAF63D02-4A4A-423E-AD24-331159ECB327}" dt="2022-07-24T20:29:59.803" v="1251" actId="478"/>
          <ac:spMkLst>
            <pc:docMk/>
            <pc:sldMk cId="4241149616" sldId="268"/>
            <ac:spMk id="2" creationId="{A999C4EE-7AC9-0938-4C87-2A2E8E1487EF}"/>
          </ac:spMkLst>
        </pc:spChg>
        <pc:spChg chg="mod">
          <ac:chgData name="Lakshya Agarwal" userId="306bd43c-2af4-4322-a4f8-5294f9839e56" providerId="ADAL" clId="{DAF63D02-4A4A-423E-AD24-331159ECB327}" dt="2022-07-24T20:30:59.227" v="1284" actId="20577"/>
          <ac:spMkLst>
            <pc:docMk/>
            <pc:sldMk cId="4241149616" sldId="268"/>
            <ac:spMk id="3" creationId="{0DCC5875-4BDC-1F49-FF82-2C1D53B1DA21}"/>
          </ac:spMkLst>
        </pc:spChg>
        <pc:spChg chg="add mod">
          <ac:chgData name="Lakshya Agarwal" userId="306bd43c-2af4-4322-a4f8-5294f9839e56" providerId="ADAL" clId="{DAF63D02-4A4A-423E-AD24-331159ECB327}" dt="2022-07-25T19:56:12.310" v="3250" actId="1076"/>
          <ac:spMkLst>
            <pc:docMk/>
            <pc:sldMk cId="4241149616" sldId="268"/>
            <ac:spMk id="6" creationId="{FB1C24B2-5677-36CF-B6CA-3BC9BF318CEC}"/>
          </ac:spMkLst>
        </pc:spChg>
        <pc:spChg chg="add mod">
          <ac:chgData name="Lakshya Agarwal" userId="306bd43c-2af4-4322-a4f8-5294f9839e56" providerId="ADAL" clId="{DAF63D02-4A4A-423E-AD24-331159ECB327}" dt="2022-07-25T19:57:50.614" v="3302" actId="20577"/>
          <ac:spMkLst>
            <pc:docMk/>
            <pc:sldMk cId="4241149616" sldId="268"/>
            <ac:spMk id="7" creationId="{90194A1B-CF30-63FF-E790-B02EF8A2F480}"/>
          </ac:spMkLst>
        </pc:spChg>
        <pc:spChg chg="add mod">
          <ac:chgData name="Lakshya Agarwal" userId="306bd43c-2af4-4322-a4f8-5294f9839e56" providerId="ADAL" clId="{DAF63D02-4A4A-423E-AD24-331159ECB327}" dt="2022-07-25T19:59:10.104" v="3342" actId="1076"/>
          <ac:spMkLst>
            <pc:docMk/>
            <pc:sldMk cId="4241149616" sldId="268"/>
            <ac:spMk id="8" creationId="{C53E8FE2-FD47-666B-1AC4-E24E48848AC1}"/>
          </ac:spMkLst>
        </pc:spChg>
        <pc:spChg chg="add mod">
          <ac:chgData name="Lakshya Agarwal" userId="306bd43c-2af4-4322-a4f8-5294f9839e56" providerId="ADAL" clId="{DAF63D02-4A4A-423E-AD24-331159ECB327}" dt="2022-07-25T20:00:57.835" v="3399" actId="1076"/>
          <ac:spMkLst>
            <pc:docMk/>
            <pc:sldMk cId="4241149616" sldId="268"/>
            <ac:spMk id="9" creationId="{F611BE90-C5C5-56E2-E79C-BF0ECE409D7A}"/>
          </ac:spMkLst>
        </pc:spChg>
        <pc:picChg chg="add mod modCrop">
          <ac:chgData name="Lakshya Agarwal" userId="306bd43c-2af4-4322-a4f8-5294f9839e56" providerId="ADAL" clId="{DAF63D02-4A4A-423E-AD24-331159ECB327}" dt="2022-07-25T19:56:14.974" v="3251" actId="1076"/>
          <ac:picMkLst>
            <pc:docMk/>
            <pc:sldMk cId="4241149616" sldId="268"/>
            <ac:picMk id="5" creationId="{B60C466F-3947-EA00-40FD-3F4474553B28}"/>
          </ac:picMkLst>
        </pc:picChg>
      </pc:sldChg>
      <pc:sldChg chg="addSp modSp new mod">
        <pc:chgData name="Lakshya Agarwal" userId="306bd43c-2af4-4322-a4f8-5294f9839e56" providerId="ADAL" clId="{DAF63D02-4A4A-423E-AD24-331159ECB327}" dt="2022-07-25T21:36:49.113" v="5373" actId="20577"/>
        <pc:sldMkLst>
          <pc:docMk/>
          <pc:sldMk cId="531145317" sldId="269"/>
        </pc:sldMkLst>
        <pc:spChg chg="mod">
          <ac:chgData name="Lakshya Agarwal" userId="306bd43c-2af4-4322-a4f8-5294f9839e56" providerId="ADAL" clId="{DAF63D02-4A4A-423E-AD24-331159ECB327}" dt="2022-07-24T20:36:19.151" v="1309" actId="14100"/>
          <ac:spMkLst>
            <pc:docMk/>
            <pc:sldMk cId="531145317" sldId="269"/>
            <ac:spMk id="2" creationId="{176A9B4A-75FA-8F0C-8A84-5537EC3308BE}"/>
          </ac:spMkLst>
        </pc:spChg>
        <pc:spChg chg="mod">
          <ac:chgData name="Lakshya Agarwal" userId="306bd43c-2af4-4322-a4f8-5294f9839e56" providerId="ADAL" clId="{DAF63D02-4A4A-423E-AD24-331159ECB327}" dt="2022-07-24T20:37:36.492" v="1317" actId="20577"/>
          <ac:spMkLst>
            <pc:docMk/>
            <pc:sldMk cId="531145317" sldId="269"/>
            <ac:spMk id="3" creationId="{12E2ADA9-83FF-EE62-9881-519DB31D2D0F}"/>
          </ac:spMkLst>
        </pc:spChg>
        <pc:spChg chg="add mod">
          <ac:chgData name="Lakshya Agarwal" userId="306bd43c-2af4-4322-a4f8-5294f9839e56" providerId="ADAL" clId="{DAF63D02-4A4A-423E-AD24-331159ECB327}" dt="2022-07-24T20:42:48.036" v="1329" actId="207"/>
          <ac:spMkLst>
            <pc:docMk/>
            <pc:sldMk cId="531145317" sldId="269"/>
            <ac:spMk id="7" creationId="{8EF4502C-018C-F013-D7FD-69A814F3482B}"/>
          </ac:spMkLst>
        </pc:spChg>
        <pc:spChg chg="add mod">
          <ac:chgData name="Lakshya Agarwal" userId="306bd43c-2af4-4322-a4f8-5294f9839e56" providerId="ADAL" clId="{DAF63D02-4A4A-423E-AD24-331159ECB327}" dt="2022-07-25T20:08:17.535" v="3422" actId="1076"/>
          <ac:spMkLst>
            <pc:docMk/>
            <pc:sldMk cId="531145317" sldId="269"/>
            <ac:spMk id="12" creationId="{0EECD9C9-7480-1F3B-D2BD-8A551177FAAB}"/>
          </ac:spMkLst>
        </pc:spChg>
        <pc:spChg chg="add mod">
          <ac:chgData name="Lakshya Agarwal" userId="306bd43c-2af4-4322-a4f8-5294f9839e56" providerId="ADAL" clId="{DAF63D02-4A4A-423E-AD24-331159ECB327}" dt="2022-07-25T20:09:44.078" v="3461" actId="1076"/>
          <ac:spMkLst>
            <pc:docMk/>
            <pc:sldMk cId="531145317" sldId="269"/>
            <ac:spMk id="13" creationId="{86A88139-3291-2D00-8A64-52B57F6AE8B3}"/>
          </ac:spMkLst>
        </pc:spChg>
        <pc:spChg chg="add mod">
          <ac:chgData name="Lakshya Agarwal" userId="306bd43c-2af4-4322-a4f8-5294f9839e56" providerId="ADAL" clId="{DAF63D02-4A4A-423E-AD24-331159ECB327}" dt="2022-07-25T20:11:51.849" v="3487" actId="1076"/>
          <ac:spMkLst>
            <pc:docMk/>
            <pc:sldMk cId="531145317" sldId="269"/>
            <ac:spMk id="14" creationId="{D2AE1722-2230-9362-2C9B-5CFBFC1CC6A5}"/>
          </ac:spMkLst>
        </pc:spChg>
        <pc:spChg chg="add mod">
          <ac:chgData name="Lakshya Agarwal" userId="306bd43c-2af4-4322-a4f8-5294f9839e56" providerId="ADAL" clId="{DAF63D02-4A4A-423E-AD24-331159ECB327}" dt="2022-07-25T20:20:52.881" v="3560" actId="404"/>
          <ac:spMkLst>
            <pc:docMk/>
            <pc:sldMk cId="531145317" sldId="269"/>
            <ac:spMk id="15" creationId="{941AB5A9-88D4-F9BA-EA84-1F78B8B53D6F}"/>
          </ac:spMkLst>
        </pc:spChg>
        <pc:spChg chg="add mod">
          <ac:chgData name="Lakshya Agarwal" userId="306bd43c-2af4-4322-a4f8-5294f9839e56" providerId="ADAL" clId="{DAF63D02-4A4A-423E-AD24-331159ECB327}" dt="2022-07-25T20:22:57.313" v="3609" actId="20577"/>
          <ac:spMkLst>
            <pc:docMk/>
            <pc:sldMk cId="531145317" sldId="269"/>
            <ac:spMk id="16" creationId="{A9847C55-4F54-E88A-894C-EF194D44B391}"/>
          </ac:spMkLst>
        </pc:spChg>
        <pc:spChg chg="add mod">
          <ac:chgData name="Lakshya Agarwal" userId="306bd43c-2af4-4322-a4f8-5294f9839e56" providerId="ADAL" clId="{DAF63D02-4A4A-423E-AD24-331159ECB327}" dt="2022-07-25T20:23:46.398" v="3625" actId="1076"/>
          <ac:spMkLst>
            <pc:docMk/>
            <pc:sldMk cId="531145317" sldId="269"/>
            <ac:spMk id="17" creationId="{57AA1C39-1C64-BD11-D2AE-CA65CBD7CDDC}"/>
          </ac:spMkLst>
        </pc:spChg>
        <pc:spChg chg="add mod">
          <ac:chgData name="Lakshya Agarwal" userId="306bd43c-2af4-4322-a4f8-5294f9839e56" providerId="ADAL" clId="{DAF63D02-4A4A-423E-AD24-331159ECB327}" dt="2022-07-25T21:36:49.113" v="5373" actId="20577"/>
          <ac:spMkLst>
            <pc:docMk/>
            <pc:sldMk cId="531145317" sldId="269"/>
            <ac:spMk id="18" creationId="{6A65474F-47CF-43E1-6469-D7FE1CF8FD54}"/>
          </ac:spMkLst>
        </pc:spChg>
        <pc:picChg chg="add mod modCrop">
          <ac:chgData name="Lakshya Agarwal" userId="306bd43c-2af4-4322-a4f8-5294f9839e56" providerId="ADAL" clId="{DAF63D02-4A4A-423E-AD24-331159ECB327}" dt="2022-07-25T20:05:37.550" v="3400" actId="732"/>
          <ac:picMkLst>
            <pc:docMk/>
            <pc:sldMk cId="531145317" sldId="269"/>
            <ac:picMk id="5" creationId="{712971C0-F274-B61F-2683-7F7A075FB100}"/>
          </ac:picMkLst>
        </pc:picChg>
        <pc:picChg chg="add mod modCrop">
          <ac:chgData name="Lakshya Agarwal" userId="306bd43c-2af4-4322-a4f8-5294f9839e56" providerId="ADAL" clId="{DAF63D02-4A4A-423E-AD24-331159ECB327}" dt="2022-07-25T20:05:51.891" v="3401" actId="732"/>
          <ac:picMkLst>
            <pc:docMk/>
            <pc:sldMk cId="531145317" sldId="269"/>
            <ac:picMk id="9" creationId="{7BDEB2A7-A2F3-A64F-6899-84AB0DEC40F1}"/>
          </ac:picMkLst>
        </pc:picChg>
        <pc:picChg chg="add mod modCrop">
          <ac:chgData name="Lakshya Agarwal" userId="306bd43c-2af4-4322-a4f8-5294f9839e56" providerId="ADAL" clId="{DAF63D02-4A4A-423E-AD24-331159ECB327}" dt="2022-07-25T20:06:16.152" v="3402" actId="732"/>
          <ac:picMkLst>
            <pc:docMk/>
            <pc:sldMk cId="531145317" sldId="269"/>
            <ac:picMk id="11" creationId="{8FFA7BAB-7876-EBDB-5D5E-C94B81778946}"/>
          </ac:picMkLst>
        </pc:picChg>
      </pc:sldChg>
      <pc:sldChg chg="addSp modSp new mod modClrScheme chgLayout">
        <pc:chgData name="Lakshya Agarwal" userId="306bd43c-2af4-4322-a4f8-5294f9839e56" providerId="ADAL" clId="{DAF63D02-4A4A-423E-AD24-331159ECB327}" dt="2022-07-25T20:39:43.813" v="3863" actId="1076"/>
        <pc:sldMkLst>
          <pc:docMk/>
          <pc:sldMk cId="2107281271" sldId="270"/>
        </pc:sldMkLst>
        <pc:spChg chg="mod">
          <ac:chgData name="Lakshya Agarwal" userId="306bd43c-2af4-4322-a4f8-5294f9839e56" providerId="ADAL" clId="{DAF63D02-4A4A-423E-AD24-331159ECB327}" dt="2022-07-24T20:54:36.045" v="1418" actId="26606"/>
          <ac:spMkLst>
            <pc:docMk/>
            <pc:sldMk cId="2107281271" sldId="270"/>
            <ac:spMk id="2" creationId="{6EA940EC-0A8F-AB9B-2877-735600C789B6}"/>
          </ac:spMkLst>
        </pc:spChg>
        <pc:spChg chg="mod ord">
          <ac:chgData name="Lakshya Agarwal" userId="306bd43c-2af4-4322-a4f8-5294f9839e56" providerId="ADAL" clId="{DAF63D02-4A4A-423E-AD24-331159ECB327}" dt="2022-07-24T20:58:28.863" v="1426" actId="20577"/>
          <ac:spMkLst>
            <pc:docMk/>
            <pc:sldMk cId="2107281271" sldId="270"/>
            <ac:spMk id="3" creationId="{83565293-D6C0-C5F1-827D-18765A245667}"/>
          </ac:spMkLst>
        </pc:spChg>
        <pc:spChg chg="add mod">
          <ac:chgData name="Lakshya Agarwal" userId="306bd43c-2af4-4322-a4f8-5294f9839e56" providerId="ADAL" clId="{DAF63D02-4A4A-423E-AD24-331159ECB327}" dt="2022-07-24T20:59:05.381" v="1431" actId="1076"/>
          <ac:spMkLst>
            <pc:docMk/>
            <pc:sldMk cId="2107281271" sldId="270"/>
            <ac:spMk id="7" creationId="{AC8E501E-DD05-5A6D-9848-D51C8A85F01A}"/>
          </ac:spMkLst>
        </pc:spChg>
        <pc:spChg chg="add mod">
          <ac:chgData name="Lakshya Agarwal" userId="306bd43c-2af4-4322-a4f8-5294f9839e56" providerId="ADAL" clId="{DAF63D02-4A4A-423E-AD24-331159ECB327}" dt="2022-07-25T20:33:29.332" v="3701" actId="14100"/>
          <ac:spMkLst>
            <pc:docMk/>
            <pc:sldMk cId="2107281271" sldId="270"/>
            <ac:spMk id="10" creationId="{21DF12D7-9F86-12C5-C411-80F724DACE66}"/>
          </ac:spMkLst>
        </pc:spChg>
        <pc:spChg chg="add mod">
          <ac:chgData name="Lakshya Agarwal" userId="306bd43c-2af4-4322-a4f8-5294f9839e56" providerId="ADAL" clId="{DAF63D02-4A4A-423E-AD24-331159ECB327}" dt="2022-07-25T20:35:13.670" v="3742" actId="1076"/>
          <ac:spMkLst>
            <pc:docMk/>
            <pc:sldMk cId="2107281271" sldId="270"/>
            <ac:spMk id="11" creationId="{B69B0B51-98D2-C667-448F-03F0E405ACED}"/>
          </ac:spMkLst>
        </pc:spChg>
        <pc:spChg chg="add mod">
          <ac:chgData name="Lakshya Agarwal" userId="306bd43c-2af4-4322-a4f8-5294f9839e56" providerId="ADAL" clId="{DAF63D02-4A4A-423E-AD24-331159ECB327}" dt="2022-07-25T20:39:14.922" v="3861" actId="1076"/>
          <ac:spMkLst>
            <pc:docMk/>
            <pc:sldMk cId="2107281271" sldId="270"/>
            <ac:spMk id="12" creationId="{1B8CB6EB-31E3-7110-17A4-2126F1D3C860}"/>
          </ac:spMkLst>
        </pc:spChg>
        <pc:spChg chg="add mod">
          <ac:chgData name="Lakshya Agarwal" userId="306bd43c-2af4-4322-a4f8-5294f9839e56" providerId="ADAL" clId="{DAF63D02-4A4A-423E-AD24-331159ECB327}" dt="2022-07-25T20:39:43.813" v="3863" actId="1076"/>
          <ac:spMkLst>
            <pc:docMk/>
            <pc:sldMk cId="2107281271" sldId="270"/>
            <ac:spMk id="13" creationId="{B7885645-76B6-43ED-1E40-B41A4888F801}"/>
          </ac:spMkLst>
        </pc:spChg>
        <pc:picChg chg="add mod modCrop">
          <ac:chgData name="Lakshya Agarwal" userId="306bd43c-2af4-4322-a4f8-5294f9839e56" providerId="ADAL" clId="{DAF63D02-4A4A-423E-AD24-331159ECB327}" dt="2022-07-25T20:33:38.044" v="3702" actId="732"/>
          <ac:picMkLst>
            <pc:docMk/>
            <pc:sldMk cId="2107281271" sldId="270"/>
            <ac:picMk id="5" creationId="{CADB661E-1E95-7B24-4F7B-E30470271697}"/>
          </ac:picMkLst>
        </pc:picChg>
        <pc:picChg chg="add mod modCrop">
          <ac:chgData name="Lakshya Agarwal" userId="306bd43c-2af4-4322-a4f8-5294f9839e56" providerId="ADAL" clId="{DAF63D02-4A4A-423E-AD24-331159ECB327}" dt="2022-07-25T20:39:09.211" v="3860" actId="1076"/>
          <ac:picMkLst>
            <pc:docMk/>
            <pc:sldMk cId="2107281271" sldId="270"/>
            <ac:picMk id="9" creationId="{53174E8F-6949-9E85-4345-650835763426}"/>
          </ac:picMkLst>
        </pc:picChg>
      </pc:sldChg>
      <pc:sldChg chg="addSp delSp modSp new mod">
        <pc:chgData name="Lakshya Agarwal" userId="306bd43c-2af4-4322-a4f8-5294f9839e56" providerId="ADAL" clId="{DAF63D02-4A4A-423E-AD24-331159ECB327}" dt="2022-07-25T20:55:31.069" v="4146" actId="1076"/>
        <pc:sldMkLst>
          <pc:docMk/>
          <pc:sldMk cId="612791436" sldId="271"/>
        </pc:sldMkLst>
        <pc:spChg chg="del">
          <ac:chgData name="Lakshya Agarwal" userId="306bd43c-2af4-4322-a4f8-5294f9839e56" providerId="ADAL" clId="{DAF63D02-4A4A-423E-AD24-331159ECB327}" dt="2022-07-24T21:00:11.142" v="1435" actId="478"/>
          <ac:spMkLst>
            <pc:docMk/>
            <pc:sldMk cId="612791436" sldId="271"/>
            <ac:spMk id="2" creationId="{9B86C48D-F812-6974-7170-9A2A0BAB808C}"/>
          </ac:spMkLst>
        </pc:spChg>
        <pc:spChg chg="mod">
          <ac:chgData name="Lakshya Agarwal" userId="306bd43c-2af4-4322-a4f8-5294f9839e56" providerId="ADAL" clId="{DAF63D02-4A4A-423E-AD24-331159ECB327}" dt="2022-07-24T21:18:10.157" v="1458"/>
          <ac:spMkLst>
            <pc:docMk/>
            <pc:sldMk cId="612791436" sldId="271"/>
            <ac:spMk id="3" creationId="{16B43E2F-53AB-C8C8-525F-AF0196EA6A07}"/>
          </ac:spMkLst>
        </pc:spChg>
        <pc:spChg chg="add mod">
          <ac:chgData name="Lakshya Agarwal" userId="306bd43c-2af4-4322-a4f8-5294f9839e56" providerId="ADAL" clId="{DAF63D02-4A4A-423E-AD24-331159ECB327}" dt="2022-07-24T21:05:18.962" v="1451" actId="207"/>
          <ac:spMkLst>
            <pc:docMk/>
            <pc:sldMk cId="612791436" sldId="271"/>
            <ac:spMk id="7" creationId="{05665B0D-4A9C-3B7A-184C-067C9EA01596}"/>
          </ac:spMkLst>
        </pc:spChg>
        <pc:spChg chg="add mod">
          <ac:chgData name="Lakshya Agarwal" userId="306bd43c-2af4-4322-a4f8-5294f9839e56" providerId="ADAL" clId="{DAF63D02-4A4A-423E-AD24-331159ECB327}" dt="2022-07-24T21:16:11.721" v="1456" actId="113"/>
          <ac:spMkLst>
            <pc:docMk/>
            <pc:sldMk cId="612791436" sldId="271"/>
            <ac:spMk id="9" creationId="{98BA7F88-1991-BC9A-78F9-B4A7F4BBFE9B}"/>
          </ac:spMkLst>
        </pc:spChg>
        <pc:spChg chg="add mod">
          <ac:chgData name="Lakshya Agarwal" userId="306bd43c-2af4-4322-a4f8-5294f9839e56" providerId="ADAL" clId="{DAF63D02-4A4A-423E-AD24-331159ECB327}" dt="2022-07-24T21:19:18.293" v="1468" actId="113"/>
          <ac:spMkLst>
            <pc:docMk/>
            <pc:sldMk cId="612791436" sldId="271"/>
            <ac:spMk id="11" creationId="{D49A2EA3-61E6-25D1-1869-E3F06A3A61F7}"/>
          </ac:spMkLst>
        </pc:spChg>
        <pc:spChg chg="add mod">
          <ac:chgData name="Lakshya Agarwal" userId="306bd43c-2af4-4322-a4f8-5294f9839e56" providerId="ADAL" clId="{DAF63D02-4A4A-423E-AD24-331159ECB327}" dt="2022-07-25T20:45:34.870" v="3942" actId="1076"/>
          <ac:spMkLst>
            <pc:docMk/>
            <pc:sldMk cId="612791436" sldId="271"/>
            <ac:spMk id="14" creationId="{16DF127F-345F-B7AC-CE79-0F4FD668188E}"/>
          </ac:spMkLst>
        </pc:spChg>
        <pc:spChg chg="add mod">
          <ac:chgData name="Lakshya Agarwal" userId="306bd43c-2af4-4322-a4f8-5294f9839e56" providerId="ADAL" clId="{DAF63D02-4A4A-423E-AD24-331159ECB327}" dt="2022-07-25T20:49:00.556" v="3980" actId="1076"/>
          <ac:spMkLst>
            <pc:docMk/>
            <pc:sldMk cId="612791436" sldId="271"/>
            <ac:spMk id="15" creationId="{D0550ADC-AD3D-00C1-D3AE-95605E61722D}"/>
          </ac:spMkLst>
        </pc:spChg>
        <pc:spChg chg="add mod">
          <ac:chgData name="Lakshya Agarwal" userId="306bd43c-2af4-4322-a4f8-5294f9839e56" providerId="ADAL" clId="{DAF63D02-4A4A-423E-AD24-331159ECB327}" dt="2022-07-25T20:55:31.069" v="4146" actId="1076"/>
          <ac:spMkLst>
            <pc:docMk/>
            <pc:sldMk cId="612791436" sldId="271"/>
            <ac:spMk id="16" creationId="{92218B4F-B713-1397-498E-0670A3B0AB08}"/>
          </ac:spMkLst>
        </pc:spChg>
        <pc:spChg chg="add del mod">
          <ac:chgData name="Lakshya Agarwal" userId="306bd43c-2af4-4322-a4f8-5294f9839e56" providerId="ADAL" clId="{DAF63D02-4A4A-423E-AD24-331159ECB327}" dt="2022-07-25T20:50:22.673" v="4014"/>
          <ac:spMkLst>
            <pc:docMk/>
            <pc:sldMk cId="612791436" sldId="271"/>
            <ac:spMk id="17" creationId="{B0DAD3A1-F66F-6702-F957-586BF12EE2D6}"/>
          </ac:spMkLst>
        </pc:spChg>
        <pc:picChg chg="add mod modCrop">
          <ac:chgData name="Lakshya Agarwal" userId="306bd43c-2af4-4322-a4f8-5294f9839e56" providerId="ADAL" clId="{DAF63D02-4A4A-423E-AD24-331159ECB327}" dt="2022-07-25T20:41:21.825" v="3864" actId="732"/>
          <ac:picMkLst>
            <pc:docMk/>
            <pc:sldMk cId="612791436" sldId="271"/>
            <ac:picMk id="5" creationId="{E6127882-8DBF-A7C4-E8CC-18CDD0A29941}"/>
          </ac:picMkLst>
        </pc:picChg>
        <pc:picChg chg="add mod modCrop">
          <ac:chgData name="Lakshya Agarwal" userId="306bd43c-2af4-4322-a4f8-5294f9839e56" providerId="ADAL" clId="{DAF63D02-4A4A-423E-AD24-331159ECB327}" dt="2022-07-25T20:49:24.077" v="3981" actId="732"/>
          <ac:picMkLst>
            <pc:docMk/>
            <pc:sldMk cId="612791436" sldId="271"/>
            <ac:picMk id="13" creationId="{EFD84FCC-4B0E-5C5A-0DD1-94FE2152108B}"/>
          </ac:picMkLst>
        </pc:picChg>
      </pc:sldChg>
      <pc:sldChg chg="addSp delSp modSp new mod">
        <pc:chgData name="Lakshya Agarwal" userId="306bd43c-2af4-4322-a4f8-5294f9839e56" providerId="ADAL" clId="{DAF63D02-4A4A-423E-AD24-331159ECB327}" dt="2022-07-25T21:03:20.680" v="4339" actId="1076"/>
        <pc:sldMkLst>
          <pc:docMk/>
          <pc:sldMk cId="3261423312" sldId="272"/>
        </pc:sldMkLst>
        <pc:spChg chg="del">
          <ac:chgData name="Lakshya Agarwal" userId="306bd43c-2af4-4322-a4f8-5294f9839e56" providerId="ADAL" clId="{DAF63D02-4A4A-423E-AD24-331159ECB327}" dt="2022-07-24T21:37:18.747" v="1472" actId="478"/>
          <ac:spMkLst>
            <pc:docMk/>
            <pc:sldMk cId="3261423312" sldId="272"/>
            <ac:spMk id="2" creationId="{797D3671-8AD5-74ED-010D-3D93167D18B1}"/>
          </ac:spMkLst>
        </pc:spChg>
        <pc:spChg chg="mod">
          <ac:chgData name="Lakshya Agarwal" userId="306bd43c-2af4-4322-a4f8-5294f9839e56" providerId="ADAL" clId="{DAF63D02-4A4A-423E-AD24-331159ECB327}" dt="2022-07-24T21:42:27.056" v="1486"/>
          <ac:spMkLst>
            <pc:docMk/>
            <pc:sldMk cId="3261423312" sldId="272"/>
            <ac:spMk id="3" creationId="{C2CE3787-BF13-0F85-3C3C-8E4E44115380}"/>
          </ac:spMkLst>
        </pc:spChg>
        <pc:spChg chg="add mod">
          <ac:chgData name="Lakshya Agarwal" userId="306bd43c-2af4-4322-a4f8-5294f9839e56" providerId="ADAL" clId="{DAF63D02-4A4A-423E-AD24-331159ECB327}" dt="2022-07-24T21:42:47.066" v="1490" actId="207"/>
          <ac:spMkLst>
            <pc:docMk/>
            <pc:sldMk cId="3261423312" sldId="272"/>
            <ac:spMk id="9" creationId="{E807C02D-2069-4C28-6B42-572E582E4013}"/>
          </ac:spMkLst>
        </pc:spChg>
        <pc:spChg chg="add del mod">
          <ac:chgData name="Lakshya Agarwal" userId="306bd43c-2af4-4322-a4f8-5294f9839e56" providerId="ADAL" clId="{DAF63D02-4A4A-423E-AD24-331159ECB327}" dt="2022-07-25T20:57:16.636" v="4151" actId="478"/>
          <ac:spMkLst>
            <pc:docMk/>
            <pc:sldMk cId="3261423312" sldId="272"/>
            <ac:spMk id="10" creationId="{2E5C351D-EACD-FB04-5E44-0D86C5902F28}"/>
          </ac:spMkLst>
        </pc:spChg>
        <pc:spChg chg="add mod">
          <ac:chgData name="Lakshya Agarwal" userId="306bd43c-2af4-4322-a4f8-5294f9839e56" providerId="ADAL" clId="{DAF63D02-4A4A-423E-AD24-331159ECB327}" dt="2022-07-25T20:58:44.344" v="4184" actId="1076"/>
          <ac:spMkLst>
            <pc:docMk/>
            <pc:sldMk cId="3261423312" sldId="272"/>
            <ac:spMk id="11" creationId="{207827A3-90EB-CA11-9405-D24B051E29B0}"/>
          </ac:spMkLst>
        </pc:spChg>
        <pc:spChg chg="add mod">
          <ac:chgData name="Lakshya Agarwal" userId="306bd43c-2af4-4322-a4f8-5294f9839e56" providerId="ADAL" clId="{DAF63D02-4A4A-423E-AD24-331159ECB327}" dt="2022-07-25T21:01:56.117" v="4290" actId="14100"/>
          <ac:spMkLst>
            <pc:docMk/>
            <pc:sldMk cId="3261423312" sldId="272"/>
            <ac:spMk id="12" creationId="{6CD2132B-0A60-DFAB-3D33-3DB146347CF4}"/>
          </ac:spMkLst>
        </pc:spChg>
        <pc:spChg chg="add mod">
          <ac:chgData name="Lakshya Agarwal" userId="306bd43c-2af4-4322-a4f8-5294f9839e56" providerId="ADAL" clId="{DAF63D02-4A4A-423E-AD24-331159ECB327}" dt="2022-07-25T21:03:20.680" v="4339" actId="1076"/>
          <ac:spMkLst>
            <pc:docMk/>
            <pc:sldMk cId="3261423312" sldId="272"/>
            <ac:spMk id="13" creationId="{AE7C817A-C5F9-A427-3C1B-D42CB37D103B}"/>
          </ac:spMkLst>
        </pc:spChg>
        <pc:picChg chg="add mod modCrop">
          <ac:chgData name="Lakshya Agarwal" userId="306bd43c-2af4-4322-a4f8-5294f9839e56" providerId="ADAL" clId="{DAF63D02-4A4A-423E-AD24-331159ECB327}" dt="2022-07-25T20:57:12.146" v="4150" actId="732"/>
          <ac:picMkLst>
            <pc:docMk/>
            <pc:sldMk cId="3261423312" sldId="272"/>
            <ac:picMk id="5" creationId="{0890F2D4-F8AE-D5B6-8107-2595324174F2}"/>
          </ac:picMkLst>
        </pc:picChg>
        <pc:picChg chg="add mod modCrop">
          <ac:chgData name="Lakshya Agarwal" userId="306bd43c-2af4-4322-a4f8-5294f9839e56" providerId="ADAL" clId="{DAF63D02-4A4A-423E-AD24-331159ECB327}" dt="2022-07-25T20:56:11.199" v="4148" actId="732"/>
          <ac:picMkLst>
            <pc:docMk/>
            <pc:sldMk cId="3261423312" sldId="272"/>
            <ac:picMk id="7" creationId="{DAD16D0B-2772-B37E-CCEB-34B8CFDE1C49}"/>
          </ac:picMkLst>
        </pc:picChg>
      </pc:sldChg>
      <pc:sldChg chg="addSp modSp new mod">
        <pc:chgData name="Lakshya Agarwal" userId="306bd43c-2af4-4322-a4f8-5294f9839e56" providerId="ADAL" clId="{DAF63D02-4A4A-423E-AD24-331159ECB327}" dt="2022-07-25T21:11:28.915" v="4543" actId="1076"/>
        <pc:sldMkLst>
          <pc:docMk/>
          <pc:sldMk cId="693539111" sldId="273"/>
        </pc:sldMkLst>
        <pc:spChg chg="mod">
          <ac:chgData name="Lakshya Agarwal" userId="306bd43c-2af4-4322-a4f8-5294f9839e56" providerId="ADAL" clId="{DAF63D02-4A4A-423E-AD24-331159ECB327}" dt="2022-07-24T22:11:10.921" v="1503" actId="14100"/>
          <ac:spMkLst>
            <pc:docMk/>
            <pc:sldMk cId="693539111" sldId="273"/>
            <ac:spMk id="2" creationId="{8ADF400A-C2C3-F584-C05F-DC361F9431FC}"/>
          </ac:spMkLst>
        </pc:spChg>
        <pc:spChg chg="mod">
          <ac:chgData name="Lakshya Agarwal" userId="306bd43c-2af4-4322-a4f8-5294f9839e56" providerId="ADAL" clId="{DAF63D02-4A4A-423E-AD24-331159ECB327}" dt="2022-07-24T22:13:02.973" v="1517" actId="20577"/>
          <ac:spMkLst>
            <pc:docMk/>
            <pc:sldMk cId="693539111" sldId="273"/>
            <ac:spMk id="3" creationId="{C3B886F7-5BDE-7FEE-5BC8-D8DE795A36DB}"/>
          </ac:spMkLst>
        </pc:spChg>
        <pc:spChg chg="add mod">
          <ac:chgData name="Lakshya Agarwal" userId="306bd43c-2af4-4322-a4f8-5294f9839e56" providerId="ADAL" clId="{DAF63D02-4A4A-423E-AD24-331159ECB327}" dt="2022-07-24T22:28:37.630" v="1686" actId="1076"/>
          <ac:spMkLst>
            <pc:docMk/>
            <pc:sldMk cId="693539111" sldId="273"/>
            <ac:spMk id="9" creationId="{87C9E2E4-005C-7037-2080-D30C3D16023D}"/>
          </ac:spMkLst>
        </pc:spChg>
        <pc:spChg chg="add mod">
          <ac:chgData name="Lakshya Agarwal" userId="306bd43c-2af4-4322-a4f8-5294f9839e56" providerId="ADAL" clId="{DAF63D02-4A4A-423E-AD24-331159ECB327}" dt="2022-07-25T21:09:28.514" v="4464" actId="1076"/>
          <ac:spMkLst>
            <pc:docMk/>
            <pc:sldMk cId="693539111" sldId="273"/>
            <ac:spMk id="10" creationId="{3684736F-F777-EE5B-534B-EB0D136ADDE0}"/>
          </ac:spMkLst>
        </pc:spChg>
        <pc:spChg chg="add mod">
          <ac:chgData name="Lakshya Agarwal" userId="306bd43c-2af4-4322-a4f8-5294f9839e56" providerId="ADAL" clId="{DAF63D02-4A4A-423E-AD24-331159ECB327}" dt="2022-07-25T21:11:28.915" v="4543" actId="1076"/>
          <ac:spMkLst>
            <pc:docMk/>
            <pc:sldMk cId="693539111" sldId="273"/>
            <ac:spMk id="11" creationId="{F0BE23BE-08F5-3243-8E97-0903439F2287}"/>
          </ac:spMkLst>
        </pc:spChg>
        <pc:graphicFrameChg chg="add mod modGraphic">
          <ac:chgData name="Lakshya Agarwal" userId="306bd43c-2af4-4322-a4f8-5294f9839e56" providerId="ADAL" clId="{DAF63D02-4A4A-423E-AD24-331159ECB327}" dt="2022-07-24T22:24:26.077" v="1674" actId="20577"/>
          <ac:graphicFrameMkLst>
            <pc:docMk/>
            <pc:sldMk cId="693539111" sldId="273"/>
            <ac:graphicFrameMk id="6" creationId="{9CD21007-0A61-10B3-01DE-15FAA1BA0EF9}"/>
          </ac:graphicFrameMkLst>
        </pc:graphicFrameChg>
        <pc:picChg chg="add mod modCrop">
          <ac:chgData name="Lakshya Agarwal" userId="306bd43c-2af4-4322-a4f8-5294f9839e56" providerId="ADAL" clId="{DAF63D02-4A4A-423E-AD24-331159ECB327}" dt="2022-07-25T21:09:34.839" v="4465" actId="732"/>
          <ac:picMkLst>
            <pc:docMk/>
            <pc:sldMk cId="693539111" sldId="273"/>
            <ac:picMk id="5" creationId="{3CED39C1-A3F0-0FB6-4145-902E42ED5EBA}"/>
          </ac:picMkLst>
        </pc:picChg>
        <pc:picChg chg="add mod modCrop">
          <ac:chgData name="Lakshya Agarwal" userId="306bd43c-2af4-4322-a4f8-5294f9839e56" providerId="ADAL" clId="{DAF63D02-4A4A-423E-AD24-331159ECB327}" dt="2022-07-25T21:09:45.510" v="4466" actId="732"/>
          <ac:picMkLst>
            <pc:docMk/>
            <pc:sldMk cId="693539111" sldId="273"/>
            <ac:picMk id="8" creationId="{D870AC9E-CC11-A304-D2C5-EE90B647C837}"/>
          </ac:picMkLst>
        </pc:picChg>
      </pc:sldChg>
      <pc:sldChg chg="addSp delSp modSp new mod">
        <pc:chgData name="Lakshya Agarwal" userId="306bd43c-2af4-4322-a4f8-5294f9839e56" providerId="ADAL" clId="{DAF63D02-4A4A-423E-AD24-331159ECB327}" dt="2022-07-25T21:25:31.600" v="4969" actId="1076"/>
        <pc:sldMkLst>
          <pc:docMk/>
          <pc:sldMk cId="88361008" sldId="274"/>
        </pc:sldMkLst>
        <pc:spChg chg="del">
          <ac:chgData name="Lakshya Agarwal" userId="306bd43c-2af4-4322-a4f8-5294f9839e56" providerId="ADAL" clId="{DAF63D02-4A4A-423E-AD24-331159ECB327}" dt="2022-07-24T22:35:45.468" v="1688" actId="478"/>
          <ac:spMkLst>
            <pc:docMk/>
            <pc:sldMk cId="88361008" sldId="274"/>
            <ac:spMk id="2" creationId="{B07EF030-4F94-AB02-F481-7C03DBA1FD56}"/>
          </ac:spMkLst>
        </pc:spChg>
        <pc:spChg chg="mod">
          <ac:chgData name="Lakshya Agarwal" userId="306bd43c-2af4-4322-a4f8-5294f9839e56" providerId="ADAL" clId="{DAF63D02-4A4A-423E-AD24-331159ECB327}" dt="2022-07-25T21:23:24.457" v="4906" actId="1076"/>
          <ac:spMkLst>
            <pc:docMk/>
            <pc:sldMk cId="88361008" sldId="274"/>
            <ac:spMk id="3" creationId="{10BAF445-9DFF-6342-1157-E6DCC824BFD0}"/>
          </ac:spMkLst>
        </pc:spChg>
        <pc:spChg chg="add del mod">
          <ac:chgData name="Lakshya Agarwal" userId="306bd43c-2af4-4322-a4f8-5294f9839e56" providerId="ADAL" clId="{DAF63D02-4A4A-423E-AD24-331159ECB327}" dt="2022-07-24T22:39:03.702" v="1703"/>
          <ac:spMkLst>
            <pc:docMk/>
            <pc:sldMk cId="88361008" sldId="274"/>
            <ac:spMk id="8" creationId="{C677F41B-FB27-DD5A-974E-82CF2D290B0B}"/>
          </ac:spMkLst>
        </pc:spChg>
        <pc:spChg chg="add mod">
          <ac:chgData name="Lakshya Agarwal" userId="306bd43c-2af4-4322-a4f8-5294f9839e56" providerId="ADAL" clId="{DAF63D02-4A4A-423E-AD24-331159ECB327}" dt="2022-07-25T21:21:16.624" v="4823" actId="1076"/>
          <ac:spMkLst>
            <pc:docMk/>
            <pc:sldMk cId="88361008" sldId="274"/>
            <ac:spMk id="10" creationId="{75FA1717-C0A6-AD02-FF70-E4EECB96FD16}"/>
          </ac:spMkLst>
        </pc:spChg>
        <pc:spChg chg="add mod">
          <ac:chgData name="Lakshya Agarwal" userId="306bd43c-2af4-4322-a4f8-5294f9839e56" providerId="ADAL" clId="{DAF63D02-4A4A-423E-AD24-331159ECB327}" dt="2022-07-24T23:00:06.552" v="1847" actId="1076"/>
          <ac:spMkLst>
            <pc:docMk/>
            <pc:sldMk cId="88361008" sldId="274"/>
            <ac:spMk id="12" creationId="{11381AEA-06E9-77D2-A929-183F1031B11C}"/>
          </ac:spMkLst>
        </pc:spChg>
        <pc:spChg chg="add mod">
          <ac:chgData name="Lakshya Agarwal" userId="306bd43c-2af4-4322-a4f8-5294f9839e56" providerId="ADAL" clId="{DAF63D02-4A4A-423E-AD24-331159ECB327}" dt="2022-07-24T23:00:14.443" v="1850" actId="1076"/>
          <ac:spMkLst>
            <pc:docMk/>
            <pc:sldMk cId="88361008" sldId="274"/>
            <ac:spMk id="16" creationId="{913DB79B-F799-3692-F1EE-3DDEA3CC6CF8}"/>
          </ac:spMkLst>
        </pc:spChg>
        <pc:spChg chg="add del mod">
          <ac:chgData name="Lakshya Agarwal" userId="306bd43c-2af4-4322-a4f8-5294f9839e56" providerId="ADAL" clId="{DAF63D02-4A4A-423E-AD24-331159ECB327}" dt="2022-07-25T21:11:58.292" v="4545" actId="478"/>
          <ac:spMkLst>
            <pc:docMk/>
            <pc:sldMk cId="88361008" sldId="274"/>
            <ac:spMk id="19" creationId="{7001366E-E6CC-F499-CDF3-49866F3CD846}"/>
          </ac:spMkLst>
        </pc:spChg>
        <pc:spChg chg="add mod">
          <ac:chgData name="Lakshya Agarwal" userId="306bd43c-2af4-4322-a4f8-5294f9839e56" providerId="ADAL" clId="{DAF63D02-4A4A-423E-AD24-331159ECB327}" dt="2022-07-25T21:17:23.446" v="4695" actId="14100"/>
          <ac:spMkLst>
            <pc:docMk/>
            <pc:sldMk cId="88361008" sldId="274"/>
            <ac:spMk id="20" creationId="{EEB8C037-1E49-B2ED-D480-91FF8FACBBAF}"/>
          </ac:spMkLst>
        </pc:spChg>
        <pc:spChg chg="add mod">
          <ac:chgData name="Lakshya Agarwal" userId="306bd43c-2af4-4322-a4f8-5294f9839e56" providerId="ADAL" clId="{DAF63D02-4A4A-423E-AD24-331159ECB327}" dt="2022-07-25T21:21:27.424" v="4825" actId="1076"/>
          <ac:spMkLst>
            <pc:docMk/>
            <pc:sldMk cId="88361008" sldId="274"/>
            <ac:spMk id="21" creationId="{47A74A63-1247-CC44-5978-53ACFD071593}"/>
          </ac:spMkLst>
        </pc:spChg>
        <pc:spChg chg="add mod">
          <ac:chgData name="Lakshya Agarwal" userId="306bd43c-2af4-4322-a4f8-5294f9839e56" providerId="ADAL" clId="{DAF63D02-4A4A-423E-AD24-331159ECB327}" dt="2022-07-25T21:23:23.120" v="4905" actId="1076"/>
          <ac:spMkLst>
            <pc:docMk/>
            <pc:sldMk cId="88361008" sldId="274"/>
            <ac:spMk id="22" creationId="{0CD7F679-9B6B-2A71-C7C1-5853FEE3E8A7}"/>
          </ac:spMkLst>
        </pc:spChg>
        <pc:spChg chg="add mod">
          <ac:chgData name="Lakshya Agarwal" userId="306bd43c-2af4-4322-a4f8-5294f9839e56" providerId="ADAL" clId="{DAF63D02-4A4A-423E-AD24-331159ECB327}" dt="2022-07-25T21:25:31.600" v="4969" actId="1076"/>
          <ac:spMkLst>
            <pc:docMk/>
            <pc:sldMk cId="88361008" sldId="274"/>
            <ac:spMk id="23" creationId="{B2D265C5-6C13-C95C-F13F-68A8DCF23147}"/>
          </ac:spMkLst>
        </pc:spChg>
        <pc:picChg chg="add mod">
          <ac:chgData name="Lakshya Agarwal" userId="306bd43c-2af4-4322-a4f8-5294f9839e56" providerId="ADAL" clId="{DAF63D02-4A4A-423E-AD24-331159ECB327}" dt="2022-07-25T21:15:18.207" v="4648" actId="1076"/>
          <ac:picMkLst>
            <pc:docMk/>
            <pc:sldMk cId="88361008" sldId="274"/>
            <ac:picMk id="5" creationId="{921834AE-64E3-9D9E-C4F2-194D054941AA}"/>
          </ac:picMkLst>
        </pc:picChg>
        <pc:picChg chg="add mod modCrop">
          <ac:chgData name="Lakshya Agarwal" userId="306bd43c-2af4-4322-a4f8-5294f9839e56" providerId="ADAL" clId="{DAF63D02-4A4A-423E-AD24-331159ECB327}" dt="2022-07-25T21:21:24.048" v="4824" actId="1076"/>
          <ac:picMkLst>
            <pc:docMk/>
            <pc:sldMk cId="88361008" sldId="274"/>
            <ac:picMk id="7" creationId="{072CDE7E-648F-BC3E-57AA-CFCC6D9C5BCC}"/>
          </ac:picMkLst>
        </pc:picChg>
        <pc:picChg chg="add mod modCrop">
          <ac:chgData name="Lakshya Agarwal" userId="306bd43c-2af4-4322-a4f8-5294f9839e56" providerId="ADAL" clId="{DAF63D02-4A4A-423E-AD24-331159ECB327}" dt="2022-07-25T21:21:46.071" v="4826" actId="732"/>
          <ac:picMkLst>
            <pc:docMk/>
            <pc:sldMk cId="88361008" sldId="274"/>
            <ac:picMk id="14" creationId="{33219FF9-53EF-644A-21C3-DCC16F9904EB}"/>
          </ac:picMkLst>
        </pc:picChg>
        <pc:picChg chg="add mod modCrop">
          <ac:chgData name="Lakshya Agarwal" userId="306bd43c-2af4-4322-a4f8-5294f9839e56" providerId="ADAL" clId="{DAF63D02-4A4A-423E-AD24-331159ECB327}" dt="2022-07-25T21:23:32.057" v="4908" actId="732"/>
          <ac:picMkLst>
            <pc:docMk/>
            <pc:sldMk cId="88361008" sldId="274"/>
            <ac:picMk id="18" creationId="{86EC0DA9-C92E-FDF1-D415-70EC02DB7534}"/>
          </ac:picMkLst>
        </pc:picChg>
      </pc:sldChg>
      <pc:sldChg chg="addSp delSp modSp new mod">
        <pc:chgData name="Lakshya Agarwal" userId="306bd43c-2af4-4322-a4f8-5294f9839e56" providerId="ADAL" clId="{DAF63D02-4A4A-423E-AD24-331159ECB327}" dt="2022-07-24T22:54:40.685" v="1844"/>
        <pc:sldMkLst>
          <pc:docMk/>
          <pc:sldMk cId="1322049521" sldId="275"/>
        </pc:sldMkLst>
        <pc:spChg chg="mod">
          <ac:chgData name="Lakshya Agarwal" userId="306bd43c-2af4-4322-a4f8-5294f9839e56" providerId="ADAL" clId="{DAF63D02-4A4A-423E-AD24-331159ECB327}" dt="2022-07-24T22:47:01.098" v="1729" actId="14100"/>
          <ac:spMkLst>
            <pc:docMk/>
            <pc:sldMk cId="1322049521" sldId="275"/>
            <ac:spMk id="2" creationId="{68AA6978-D0CA-71FB-1FA4-BF38CDCED904}"/>
          </ac:spMkLst>
        </pc:spChg>
        <pc:spChg chg="del">
          <ac:chgData name="Lakshya Agarwal" userId="306bd43c-2af4-4322-a4f8-5294f9839e56" providerId="ADAL" clId="{DAF63D02-4A4A-423E-AD24-331159ECB327}" dt="2022-07-24T22:47:30.878" v="1730" actId="3680"/>
          <ac:spMkLst>
            <pc:docMk/>
            <pc:sldMk cId="1322049521" sldId="275"/>
            <ac:spMk id="3" creationId="{68713AD9-2595-DFBD-C781-37672D7420CA}"/>
          </ac:spMkLst>
        </pc:spChg>
        <pc:graphicFrameChg chg="add mod ord modGraphic">
          <ac:chgData name="Lakshya Agarwal" userId="306bd43c-2af4-4322-a4f8-5294f9839e56" providerId="ADAL" clId="{DAF63D02-4A4A-423E-AD24-331159ECB327}" dt="2022-07-24T22:54:40.685" v="1844"/>
          <ac:graphicFrameMkLst>
            <pc:docMk/>
            <pc:sldMk cId="1322049521" sldId="275"/>
            <ac:graphicFrameMk id="4" creationId="{B75FBA85-909C-3613-530A-47B6211F4B19}"/>
          </ac:graphicFrameMkLst>
        </pc:graphicFrameChg>
      </pc:sldChg>
      <pc:sldChg chg="addSp modSp new mod">
        <pc:chgData name="Lakshya Agarwal" userId="306bd43c-2af4-4322-a4f8-5294f9839e56" providerId="ADAL" clId="{DAF63D02-4A4A-423E-AD24-331159ECB327}" dt="2022-07-25T21:29:52.292" v="5135" actId="1076"/>
        <pc:sldMkLst>
          <pc:docMk/>
          <pc:sldMk cId="2236848313" sldId="276"/>
        </pc:sldMkLst>
        <pc:spChg chg="mod">
          <ac:chgData name="Lakshya Agarwal" userId="306bd43c-2af4-4322-a4f8-5294f9839e56" providerId="ADAL" clId="{DAF63D02-4A4A-423E-AD24-331159ECB327}" dt="2022-07-24T23:01:04.212" v="1854" actId="14100"/>
          <ac:spMkLst>
            <pc:docMk/>
            <pc:sldMk cId="2236848313" sldId="276"/>
            <ac:spMk id="2" creationId="{E23CF387-3E23-A7C7-FC37-04B0DF3B494A}"/>
          </ac:spMkLst>
        </pc:spChg>
        <pc:spChg chg="mod">
          <ac:chgData name="Lakshya Agarwal" userId="306bd43c-2af4-4322-a4f8-5294f9839e56" providerId="ADAL" clId="{DAF63D02-4A4A-423E-AD24-331159ECB327}" dt="2022-07-24T23:05:06.750" v="1870" actId="20577"/>
          <ac:spMkLst>
            <pc:docMk/>
            <pc:sldMk cId="2236848313" sldId="276"/>
            <ac:spMk id="3" creationId="{FB182B5D-CACF-3970-CE9B-AB94F4AC491D}"/>
          </ac:spMkLst>
        </pc:spChg>
        <pc:spChg chg="add mod">
          <ac:chgData name="Lakshya Agarwal" userId="306bd43c-2af4-4322-a4f8-5294f9839e56" providerId="ADAL" clId="{DAF63D02-4A4A-423E-AD24-331159ECB327}" dt="2022-07-25T21:27:44.138" v="5027" actId="14100"/>
          <ac:spMkLst>
            <pc:docMk/>
            <pc:sldMk cId="2236848313" sldId="276"/>
            <ac:spMk id="6" creationId="{C55D016A-42D1-4BCD-FE88-12D6133BFBCA}"/>
          </ac:spMkLst>
        </pc:spChg>
        <pc:spChg chg="add mod">
          <ac:chgData name="Lakshya Agarwal" userId="306bd43c-2af4-4322-a4f8-5294f9839e56" providerId="ADAL" clId="{DAF63D02-4A4A-423E-AD24-331159ECB327}" dt="2022-07-25T21:29:10.476" v="5113" actId="1076"/>
          <ac:spMkLst>
            <pc:docMk/>
            <pc:sldMk cId="2236848313" sldId="276"/>
            <ac:spMk id="7" creationId="{63D99981-A8F9-A019-BBCB-EBDAA013BD5E}"/>
          </ac:spMkLst>
        </pc:spChg>
        <pc:spChg chg="add mod">
          <ac:chgData name="Lakshya Agarwal" userId="306bd43c-2af4-4322-a4f8-5294f9839e56" providerId="ADAL" clId="{DAF63D02-4A4A-423E-AD24-331159ECB327}" dt="2022-07-25T21:29:52.292" v="5135" actId="1076"/>
          <ac:spMkLst>
            <pc:docMk/>
            <pc:sldMk cId="2236848313" sldId="276"/>
            <ac:spMk id="8" creationId="{A6CE1BF3-6F21-16EF-C17D-47ACCC4CC065}"/>
          </ac:spMkLst>
        </pc:spChg>
        <pc:picChg chg="add mod modCrop">
          <ac:chgData name="Lakshya Agarwal" userId="306bd43c-2af4-4322-a4f8-5294f9839e56" providerId="ADAL" clId="{DAF63D02-4A4A-423E-AD24-331159ECB327}" dt="2022-07-25T21:26:12.022" v="4970" actId="732"/>
          <ac:picMkLst>
            <pc:docMk/>
            <pc:sldMk cId="2236848313" sldId="276"/>
            <ac:picMk id="5" creationId="{1A604EC1-529B-024A-B517-E912FD39883F}"/>
          </ac:picMkLst>
        </pc:picChg>
      </pc:sldChg>
      <pc:sldChg chg="new del">
        <pc:chgData name="Lakshya Agarwal" userId="306bd43c-2af4-4322-a4f8-5294f9839e56" providerId="ADAL" clId="{DAF63D02-4A4A-423E-AD24-331159ECB327}" dt="2022-07-24T22:58:55.392" v="1846" actId="47"/>
        <pc:sldMkLst>
          <pc:docMk/>
          <pc:sldMk cId="3867130114" sldId="276"/>
        </pc:sldMkLst>
      </pc:sldChg>
      <pc:sldChg chg="addSp modSp new mod">
        <pc:chgData name="Lakshya Agarwal" userId="306bd43c-2af4-4322-a4f8-5294f9839e56" providerId="ADAL" clId="{DAF63D02-4A4A-423E-AD24-331159ECB327}" dt="2022-07-25T21:35:45.376" v="5368" actId="14100"/>
        <pc:sldMkLst>
          <pc:docMk/>
          <pc:sldMk cId="2730079800" sldId="277"/>
        </pc:sldMkLst>
        <pc:spChg chg="mod">
          <ac:chgData name="Lakshya Agarwal" userId="306bd43c-2af4-4322-a4f8-5294f9839e56" providerId="ADAL" clId="{DAF63D02-4A4A-423E-AD24-331159ECB327}" dt="2022-07-24T23:06:21.514" v="1873" actId="14100"/>
          <ac:spMkLst>
            <pc:docMk/>
            <pc:sldMk cId="2730079800" sldId="277"/>
            <ac:spMk id="2" creationId="{934AEE7D-D048-011D-2309-3DEE62567F5B}"/>
          </ac:spMkLst>
        </pc:spChg>
        <pc:spChg chg="mod">
          <ac:chgData name="Lakshya Agarwal" userId="306bd43c-2af4-4322-a4f8-5294f9839e56" providerId="ADAL" clId="{DAF63D02-4A4A-423E-AD24-331159ECB327}" dt="2022-07-24T23:07:11.706" v="1879" actId="20577"/>
          <ac:spMkLst>
            <pc:docMk/>
            <pc:sldMk cId="2730079800" sldId="277"/>
            <ac:spMk id="3" creationId="{30CA95DB-3000-DC8C-B065-36821222AA7C}"/>
          </ac:spMkLst>
        </pc:spChg>
        <pc:spChg chg="add mod">
          <ac:chgData name="Lakshya Agarwal" userId="306bd43c-2af4-4322-a4f8-5294f9839e56" providerId="ADAL" clId="{DAF63D02-4A4A-423E-AD24-331159ECB327}" dt="2022-07-24T23:12:37.743" v="2010" actId="1076"/>
          <ac:spMkLst>
            <pc:docMk/>
            <pc:sldMk cId="2730079800" sldId="277"/>
            <ac:spMk id="8" creationId="{E3BE2D21-FC73-23F7-D3F1-90D64A75C6E6}"/>
          </ac:spMkLst>
        </pc:spChg>
        <pc:spChg chg="add mod">
          <ac:chgData name="Lakshya Agarwal" userId="306bd43c-2af4-4322-a4f8-5294f9839e56" providerId="ADAL" clId="{DAF63D02-4A4A-423E-AD24-331159ECB327}" dt="2022-07-25T21:33:22.999" v="5272" actId="1076"/>
          <ac:spMkLst>
            <pc:docMk/>
            <pc:sldMk cId="2730079800" sldId="277"/>
            <ac:spMk id="9" creationId="{EF4AD816-D151-263B-30B0-BEECC90A6895}"/>
          </ac:spMkLst>
        </pc:spChg>
        <pc:spChg chg="add mod">
          <ac:chgData name="Lakshya Agarwal" userId="306bd43c-2af4-4322-a4f8-5294f9839e56" providerId="ADAL" clId="{DAF63D02-4A4A-423E-AD24-331159ECB327}" dt="2022-07-25T21:35:45.376" v="5368" actId="14100"/>
          <ac:spMkLst>
            <pc:docMk/>
            <pc:sldMk cId="2730079800" sldId="277"/>
            <ac:spMk id="10" creationId="{CEA4BF73-983F-5617-91A8-78E19F0C28DA}"/>
          </ac:spMkLst>
        </pc:spChg>
        <pc:spChg chg="add mod">
          <ac:chgData name="Lakshya Agarwal" userId="306bd43c-2af4-4322-a4f8-5294f9839e56" providerId="ADAL" clId="{DAF63D02-4A4A-423E-AD24-331159ECB327}" dt="2022-07-25T21:35:40.268" v="5367" actId="14100"/>
          <ac:spMkLst>
            <pc:docMk/>
            <pc:sldMk cId="2730079800" sldId="277"/>
            <ac:spMk id="11" creationId="{57FA923A-49D5-F834-C4B4-E55C841B40FF}"/>
          </ac:spMkLst>
        </pc:spChg>
        <pc:spChg chg="add mod">
          <ac:chgData name="Lakshya Agarwal" userId="306bd43c-2af4-4322-a4f8-5294f9839e56" providerId="ADAL" clId="{DAF63D02-4A4A-423E-AD24-331159ECB327}" dt="2022-07-25T21:35:37.405" v="5366" actId="14100"/>
          <ac:spMkLst>
            <pc:docMk/>
            <pc:sldMk cId="2730079800" sldId="277"/>
            <ac:spMk id="12" creationId="{64B97F39-58F9-99F6-EE31-E37C7126A156}"/>
          </ac:spMkLst>
        </pc:spChg>
        <pc:spChg chg="add mod">
          <ac:chgData name="Lakshya Agarwal" userId="306bd43c-2af4-4322-a4f8-5294f9839e56" providerId="ADAL" clId="{DAF63D02-4A4A-423E-AD24-331159ECB327}" dt="2022-07-25T21:35:34.339" v="5365" actId="14100"/>
          <ac:spMkLst>
            <pc:docMk/>
            <pc:sldMk cId="2730079800" sldId="277"/>
            <ac:spMk id="13" creationId="{0961801F-5C78-9C8F-970B-9E0D2DBC5BD5}"/>
          </ac:spMkLst>
        </pc:spChg>
        <pc:spChg chg="add mod">
          <ac:chgData name="Lakshya Agarwal" userId="306bd43c-2af4-4322-a4f8-5294f9839e56" providerId="ADAL" clId="{DAF63D02-4A4A-423E-AD24-331159ECB327}" dt="2022-07-25T21:35:26.073" v="5362" actId="14100"/>
          <ac:spMkLst>
            <pc:docMk/>
            <pc:sldMk cId="2730079800" sldId="277"/>
            <ac:spMk id="14" creationId="{D9C9DBEA-D0E6-530A-B0B9-90E621CC12AB}"/>
          </ac:spMkLst>
        </pc:spChg>
        <pc:spChg chg="add mod">
          <ac:chgData name="Lakshya Agarwal" userId="306bd43c-2af4-4322-a4f8-5294f9839e56" providerId="ADAL" clId="{DAF63D02-4A4A-423E-AD24-331159ECB327}" dt="2022-07-25T21:35:22.921" v="5361" actId="14100"/>
          <ac:spMkLst>
            <pc:docMk/>
            <pc:sldMk cId="2730079800" sldId="277"/>
            <ac:spMk id="15" creationId="{D9235072-C5C4-1D11-EE01-8AAB25EAA653}"/>
          </ac:spMkLst>
        </pc:spChg>
        <pc:graphicFrameChg chg="add mod modGraphic">
          <ac:chgData name="Lakshya Agarwal" userId="306bd43c-2af4-4322-a4f8-5294f9839e56" providerId="ADAL" clId="{DAF63D02-4A4A-423E-AD24-331159ECB327}" dt="2022-07-24T23:12:05.039" v="2008" actId="20577"/>
          <ac:graphicFrameMkLst>
            <pc:docMk/>
            <pc:sldMk cId="2730079800" sldId="277"/>
            <ac:graphicFrameMk id="6" creationId="{C9E242DE-4DCE-922F-B9F1-8B5CB4693D0F}"/>
          </ac:graphicFrameMkLst>
        </pc:graphicFrameChg>
        <pc:picChg chg="add mod modCrop">
          <ac:chgData name="Lakshya Agarwal" userId="306bd43c-2af4-4322-a4f8-5294f9839e56" providerId="ADAL" clId="{DAF63D02-4A4A-423E-AD24-331159ECB327}" dt="2022-07-25T21:30:39.757" v="5136" actId="732"/>
          <ac:picMkLst>
            <pc:docMk/>
            <pc:sldMk cId="2730079800" sldId="277"/>
            <ac:picMk id="5" creationId="{EFCB1807-E4AC-BCB6-24AD-661057CBCE68}"/>
          </ac:picMkLst>
        </pc:picChg>
      </pc:sldChg>
      <pc:sldChg chg="addSp modSp new mod">
        <pc:chgData name="Lakshya Agarwal" userId="306bd43c-2af4-4322-a4f8-5294f9839e56" providerId="ADAL" clId="{DAF63D02-4A4A-423E-AD24-331159ECB327}" dt="2022-07-25T22:09:31.464" v="5466" actId="1076"/>
        <pc:sldMkLst>
          <pc:docMk/>
          <pc:sldMk cId="1489749340" sldId="278"/>
        </pc:sldMkLst>
        <pc:spChg chg="mod">
          <ac:chgData name="Lakshya Agarwal" userId="306bd43c-2af4-4322-a4f8-5294f9839e56" providerId="ADAL" clId="{DAF63D02-4A4A-423E-AD24-331159ECB327}" dt="2022-07-25T21:57:52.418" v="5388" actId="14100"/>
          <ac:spMkLst>
            <pc:docMk/>
            <pc:sldMk cId="1489749340" sldId="278"/>
            <ac:spMk id="2" creationId="{28439817-6B39-C910-6B8C-E6E533BA5428}"/>
          </ac:spMkLst>
        </pc:spChg>
        <pc:spChg chg="mod">
          <ac:chgData name="Lakshya Agarwal" userId="306bd43c-2af4-4322-a4f8-5294f9839e56" providerId="ADAL" clId="{DAF63D02-4A4A-423E-AD24-331159ECB327}" dt="2022-07-25T21:59:09.641" v="5395" actId="20577"/>
          <ac:spMkLst>
            <pc:docMk/>
            <pc:sldMk cId="1489749340" sldId="278"/>
            <ac:spMk id="3" creationId="{3958D80B-71AF-4465-6917-0E1C268400A5}"/>
          </ac:spMkLst>
        </pc:spChg>
        <pc:spChg chg="add mod">
          <ac:chgData name="Lakshya Agarwal" userId="306bd43c-2af4-4322-a4f8-5294f9839e56" providerId="ADAL" clId="{DAF63D02-4A4A-423E-AD24-331159ECB327}" dt="2022-07-25T22:04:24.762" v="5416" actId="1076"/>
          <ac:spMkLst>
            <pc:docMk/>
            <pc:sldMk cId="1489749340" sldId="278"/>
            <ac:spMk id="4" creationId="{017736A8-895A-DD03-9677-3A5A96B2A787}"/>
          </ac:spMkLst>
        </pc:spChg>
        <pc:spChg chg="add mod">
          <ac:chgData name="Lakshya Agarwal" userId="306bd43c-2af4-4322-a4f8-5294f9839e56" providerId="ADAL" clId="{DAF63D02-4A4A-423E-AD24-331159ECB327}" dt="2022-07-25T22:05:01.267" v="5420" actId="14100"/>
          <ac:spMkLst>
            <pc:docMk/>
            <pc:sldMk cId="1489749340" sldId="278"/>
            <ac:spMk id="8" creationId="{A92A341D-6A1D-01D3-4DCF-5E1871C23118}"/>
          </ac:spMkLst>
        </pc:spChg>
        <pc:spChg chg="add mod">
          <ac:chgData name="Lakshya Agarwal" userId="306bd43c-2af4-4322-a4f8-5294f9839e56" providerId="ADAL" clId="{DAF63D02-4A4A-423E-AD24-331159ECB327}" dt="2022-07-25T22:06:29.243" v="5428" actId="207"/>
          <ac:spMkLst>
            <pc:docMk/>
            <pc:sldMk cId="1489749340" sldId="278"/>
            <ac:spMk id="9" creationId="{85B0B86F-1CB0-8671-EA59-43F2E59E9156}"/>
          </ac:spMkLst>
        </pc:spChg>
        <pc:spChg chg="add mod">
          <ac:chgData name="Lakshya Agarwal" userId="306bd43c-2af4-4322-a4f8-5294f9839e56" providerId="ADAL" clId="{DAF63D02-4A4A-423E-AD24-331159ECB327}" dt="2022-07-25T22:07:29.235" v="5435" actId="14100"/>
          <ac:spMkLst>
            <pc:docMk/>
            <pc:sldMk cId="1489749340" sldId="278"/>
            <ac:spMk id="13" creationId="{CB337F21-EB0A-9451-37EC-109026D93F3E}"/>
          </ac:spMkLst>
        </pc:spChg>
        <pc:spChg chg="add mod">
          <ac:chgData name="Lakshya Agarwal" userId="306bd43c-2af4-4322-a4f8-5294f9839e56" providerId="ADAL" clId="{DAF63D02-4A4A-423E-AD24-331159ECB327}" dt="2022-07-25T22:08:53.615" v="5462" actId="207"/>
          <ac:spMkLst>
            <pc:docMk/>
            <pc:sldMk cId="1489749340" sldId="278"/>
            <ac:spMk id="14" creationId="{BB286DF9-BEB6-1730-9B8F-0661F952E2EB}"/>
          </ac:spMkLst>
        </pc:spChg>
        <pc:picChg chg="add mod">
          <ac:chgData name="Lakshya Agarwal" userId="306bd43c-2af4-4322-a4f8-5294f9839e56" providerId="ADAL" clId="{DAF63D02-4A4A-423E-AD24-331159ECB327}" dt="2022-07-25T22:04:28.914" v="5417" actId="1076"/>
          <ac:picMkLst>
            <pc:docMk/>
            <pc:sldMk cId="1489749340" sldId="278"/>
            <ac:picMk id="6" creationId="{3985C4D7-7A7C-8137-524B-DDC72D423505}"/>
          </ac:picMkLst>
        </pc:picChg>
        <pc:picChg chg="add mod">
          <ac:chgData name="Lakshya Agarwal" userId="306bd43c-2af4-4322-a4f8-5294f9839e56" providerId="ADAL" clId="{DAF63D02-4A4A-423E-AD24-331159ECB327}" dt="2022-07-25T22:07:06.676" v="5432" actId="1076"/>
          <ac:picMkLst>
            <pc:docMk/>
            <pc:sldMk cId="1489749340" sldId="278"/>
            <ac:picMk id="11" creationId="{250FE436-CD1D-7B70-0105-64274813042A}"/>
          </ac:picMkLst>
        </pc:picChg>
        <pc:picChg chg="add mod">
          <ac:chgData name="Lakshya Agarwal" userId="306bd43c-2af4-4322-a4f8-5294f9839e56" providerId="ADAL" clId="{DAF63D02-4A4A-423E-AD24-331159ECB327}" dt="2022-07-25T22:09:31.464" v="5466" actId="1076"/>
          <ac:picMkLst>
            <pc:docMk/>
            <pc:sldMk cId="1489749340" sldId="278"/>
            <ac:picMk id="16" creationId="{13B65AD1-7B37-2D2E-2716-15EE9B71A376}"/>
          </ac:picMkLst>
        </pc:picChg>
      </pc:sldChg>
      <pc:sldChg chg="new del">
        <pc:chgData name="Lakshya Agarwal" userId="306bd43c-2af4-4322-a4f8-5294f9839e56" providerId="ADAL" clId="{DAF63D02-4A4A-423E-AD24-331159ECB327}" dt="2022-07-25T16:59:31.945" v="2012" actId="47"/>
        <pc:sldMkLst>
          <pc:docMk/>
          <pc:sldMk cId="3170001149" sldId="278"/>
        </pc:sldMkLst>
      </pc:sldChg>
      <pc:sldChg chg="addSp delSp modSp new mod">
        <pc:chgData name="Lakshya Agarwal" userId="306bd43c-2af4-4322-a4f8-5294f9839e56" providerId="ADAL" clId="{DAF63D02-4A4A-423E-AD24-331159ECB327}" dt="2022-07-25T22:21:17.430" v="5586" actId="1076"/>
        <pc:sldMkLst>
          <pc:docMk/>
          <pc:sldMk cId="2625358081" sldId="279"/>
        </pc:sldMkLst>
        <pc:spChg chg="del">
          <ac:chgData name="Lakshya Agarwal" userId="306bd43c-2af4-4322-a4f8-5294f9839e56" providerId="ADAL" clId="{DAF63D02-4A4A-423E-AD24-331159ECB327}" dt="2022-07-25T22:11:11.786" v="5468" actId="478"/>
          <ac:spMkLst>
            <pc:docMk/>
            <pc:sldMk cId="2625358081" sldId="279"/>
            <ac:spMk id="2" creationId="{8D435E5C-645D-CA69-37B1-97BC358EA73D}"/>
          </ac:spMkLst>
        </pc:spChg>
        <pc:spChg chg="mod">
          <ac:chgData name="Lakshya Agarwal" userId="306bd43c-2af4-4322-a4f8-5294f9839e56" providerId="ADAL" clId="{DAF63D02-4A4A-423E-AD24-331159ECB327}" dt="2022-07-25T22:11:19.207" v="5471"/>
          <ac:spMkLst>
            <pc:docMk/>
            <pc:sldMk cId="2625358081" sldId="279"/>
            <ac:spMk id="3" creationId="{6FCFD91B-1A91-72DF-AC61-F24EA3538673}"/>
          </ac:spMkLst>
        </pc:spChg>
        <pc:spChg chg="add mod">
          <ac:chgData name="Lakshya Agarwal" userId="306bd43c-2af4-4322-a4f8-5294f9839e56" providerId="ADAL" clId="{DAF63D02-4A4A-423E-AD24-331159ECB327}" dt="2022-07-25T22:15:40.732" v="5507" actId="207"/>
          <ac:spMkLst>
            <pc:docMk/>
            <pc:sldMk cId="2625358081" sldId="279"/>
            <ac:spMk id="4" creationId="{751E3F67-71EA-95B4-16A0-4DFA46E2FD25}"/>
          </ac:spMkLst>
        </pc:spChg>
        <pc:spChg chg="add mod">
          <ac:chgData name="Lakshya Agarwal" userId="306bd43c-2af4-4322-a4f8-5294f9839e56" providerId="ADAL" clId="{DAF63D02-4A4A-423E-AD24-331159ECB327}" dt="2022-07-25T22:14:54.744" v="5504" actId="20577"/>
          <ac:spMkLst>
            <pc:docMk/>
            <pc:sldMk cId="2625358081" sldId="279"/>
            <ac:spMk id="8" creationId="{C1239F8F-A2C9-46F8-04E9-95E9A4C5804B}"/>
          </ac:spMkLst>
        </pc:spChg>
        <pc:spChg chg="add mod">
          <ac:chgData name="Lakshya Agarwal" userId="306bd43c-2af4-4322-a4f8-5294f9839e56" providerId="ADAL" clId="{DAF63D02-4A4A-423E-AD24-331159ECB327}" dt="2022-07-25T22:16:21.366" v="5510" actId="207"/>
          <ac:spMkLst>
            <pc:docMk/>
            <pc:sldMk cId="2625358081" sldId="279"/>
            <ac:spMk id="9" creationId="{C4CA24E0-F767-26FE-0291-8E305B28D821}"/>
          </ac:spMkLst>
        </pc:spChg>
        <pc:spChg chg="add mod">
          <ac:chgData name="Lakshya Agarwal" userId="306bd43c-2af4-4322-a4f8-5294f9839e56" providerId="ADAL" clId="{DAF63D02-4A4A-423E-AD24-331159ECB327}" dt="2022-07-25T22:17:26.802" v="5516" actId="14100"/>
          <ac:spMkLst>
            <pc:docMk/>
            <pc:sldMk cId="2625358081" sldId="279"/>
            <ac:spMk id="13" creationId="{D7EB327F-6F10-A1B0-43F3-82F93F0B7BE0}"/>
          </ac:spMkLst>
        </pc:spChg>
        <pc:spChg chg="add del mod">
          <ac:chgData name="Lakshya Agarwal" userId="306bd43c-2af4-4322-a4f8-5294f9839e56" providerId="ADAL" clId="{DAF63D02-4A4A-423E-AD24-331159ECB327}" dt="2022-07-25T22:18:09.345" v="5519" actId="478"/>
          <ac:spMkLst>
            <pc:docMk/>
            <pc:sldMk cId="2625358081" sldId="279"/>
            <ac:spMk id="14" creationId="{6F243696-634A-6D76-F477-83883DCA97D6}"/>
          </ac:spMkLst>
        </pc:spChg>
        <pc:spChg chg="add mod">
          <ac:chgData name="Lakshya Agarwal" userId="306bd43c-2af4-4322-a4f8-5294f9839e56" providerId="ADAL" clId="{DAF63D02-4A4A-423E-AD24-331159ECB327}" dt="2022-07-25T22:20:10.480" v="5579" actId="14100"/>
          <ac:spMkLst>
            <pc:docMk/>
            <pc:sldMk cId="2625358081" sldId="279"/>
            <ac:spMk id="15" creationId="{AA506C0A-A5B3-DB05-6C4B-F2DA458D7F04}"/>
          </ac:spMkLst>
        </pc:spChg>
        <pc:spChg chg="add del mod">
          <ac:chgData name="Lakshya Agarwal" userId="306bd43c-2af4-4322-a4f8-5294f9839e56" providerId="ADAL" clId="{DAF63D02-4A4A-423E-AD24-331159ECB327}" dt="2022-07-25T22:18:44.232" v="5533"/>
          <ac:spMkLst>
            <pc:docMk/>
            <pc:sldMk cId="2625358081" sldId="279"/>
            <ac:spMk id="16" creationId="{183F928B-BDC7-94F6-6412-5A91B9505135}"/>
          </ac:spMkLst>
        </pc:spChg>
        <pc:spChg chg="add mod">
          <ac:chgData name="Lakshya Agarwal" userId="306bd43c-2af4-4322-a4f8-5294f9839e56" providerId="ADAL" clId="{DAF63D02-4A4A-423E-AD24-331159ECB327}" dt="2022-07-25T22:21:17.430" v="5586" actId="1076"/>
          <ac:spMkLst>
            <pc:docMk/>
            <pc:sldMk cId="2625358081" sldId="279"/>
            <ac:spMk id="20" creationId="{695E0D0D-616B-739A-AD9A-0E102CC395CB}"/>
          </ac:spMkLst>
        </pc:spChg>
        <pc:picChg chg="add mod">
          <ac:chgData name="Lakshya Agarwal" userId="306bd43c-2af4-4322-a4f8-5294f9839e56" providerId="ADAL" clId="{DAF63D02-4A4A-423E-AD24-331159ECB327}" dt="2022-07-25T22:14:17.200" v="5501" actId="14100"/>
          <ac:picMkLst>
            <pc:docMk/>
            <pc:sldMk cId="2625358081" sldId="279"/>
            <ac:picMk id="6" creationId="{07B433CC-E469-68E9-7AF3-27473A22AFF0}"/>
          </ac:picMkLst>
        </pc:picChg>
        <pc:picChg chg="add mod">
          <ac:chgData name="Lakshya Agarwal" userId="306bd43c-2af4-4322-a4f8-5294f9839e56" providerId="ADAL" clId="{DAF63D02-4A4A-423E-AD24-331159ECB327}" dt="2022-07-25T22:16:55.612" v="5513" actId="14100"/>
          <ac:picMkLst>
            <pc:docMk/>
            <pc:sldMk cId="2625358081" sldId="279"/>
            <ac:picMk id="11" creationId="{C502C66A-1EBE-35CA-B90F-90609A43BF98}"/>
          </ac:picMkLst>
        </pc:picChg>
        <pc:picChg chg="add mod">
          <ac:chgData name="Lakshya Agarwal" userId="306bd43c-2af4-4322-a4f8-5294f9839e56" providerId="ADAL" clId="{DAF63D02-4A4A-423E-AD24-331159ECB327}" dt="2022-07-25T22:20:38.959" v="5582" actId="14100"/>
          <ac:picMkLst>
            <pc:docMk/>
            <pc:sldMk cId="2625358081" sldId="279"/>
            <ac:picMk id="18" creationId="{71F27C47-4BA2-06E9-53BF-B7DA2B45BC6E}"/>
          </ac:picMkLst>
        </pc:picChg>
      </pc:sldChg>
      <pc:sldChg chg="addSp modSp new mod">
        <pc:chgData name="Lakshya Agarwal" userId="306bd43c-2af4-4322-a4f8-5294f9839e56" providerId="ADAL" clId="{DAF63D02-4A4A-423E-AD24-331159ECB327}" dt="2022-07-25T22:28:27.010" v="5725" actId="1076"/>
        <pc:sldMkLst>
          <pc:docMk/>
          <pc:sldMk cId="3970553394" sldId="280"/>
        </pc:sldMkLst>
        <pc:spChg chg="mod">
          <ac:chgData name="Lakshya Agarwal" userId="306bd43c-2af4-4322-a4f8-5294f9839e56" providerId="ADAL" clId="{DAF63D02-4A4A-423E-AD24-331159ECB327}" dt="2022-07-25T22:22:12.517" v="5605" actId="14100"/>
          <ac:spMkLst>
            <pc:docMk/>
            <pc:sldMk cId="3970553394" sldId="280"/>
            <ac:spMk id="2" creationId="{8E690FE8-37A1-31FF-B635-1E280B43C9A9}"/>
          </ac:spMkLst>
        </pc:spChg>
        <pc:spChg chg="mod">
          <ac:chgData name="Lakshya Agarwal" userId="306bd43c-2af4-4322-a4f8-5294f9839e56" providerId="ADAL" clId="{DAF63D02-4A4A-423E-AD24-331159ECB327}" dt="2022-07-25T22:22:46.879" v="5620" actId="20577"/>
          <ac:spMkLst>
            <pc:docMk/>
            <pc:sldMk cId="3970553394" sldId="280"/>
            <ac:spMk id="3" creationId="{7BCC6E5A-3471-8FDD-0CBA-41D6C516973A}"/>
          </ac:spMkLst>
        </pc:spChg>
        <pc:spChg chg="add mod">
          <ac:chgData name="Lakshya Agarwal" userId="306bd43c-2af4-4322-a4f8-5294f9839e56" providerId="ADAL" clId="{DAF63D02-4A4A-423E-AD24-331159ECB327}" dt="2022-07-25T22:23:38.784" v="5670" actId="14100"/>
          <ac:spMkLst>
            <pc:docMk/>
            <pc:sldMk cId="3970553394" sldId="280"/>
            <ac:spMk id="4" creationId="{314047E6-96C8-6355-BD3A-0BD294DCA283}"/>
          </ac:spMkLst>
        </pc:spChg>
        <pc:spChg chg="add mod">
          <ac:chgData name="Lakshya Agarwal" userId="306bd43c-2af4-4322-a4f8-5294f9839e56" providerId="ADAL" clId="{DAF63D02-4A4A-423E-AD24-331159ECB327}" dt="2022-07-25T22:24:41.509" v="5675" actId="1076"/>
          <ac:spMkLst>
            <pc:docMk/>
            <pc:sldMk cId="3970553394" sldId="280"/>
            <ac:spMk id="8" creationId="{96A0C8F3-9270-29FA-E133-F11B140D18CE}"/>
          </ac:spMkLst>
        </pc:spChg>
        <pc:spChg chg="add mod">
          <ac:chgData name="Lakshya Agarwal" userId="306bd43c-2af4-4322-a4f8-5294f9839e56" providerId="ADAL" clId="{DAF63D02-4A4A-423E-AD24-331159ECB327}" dt="2022-07-25T22:26:06.115" v="5704" actId="14100"/>
          <ac:spMkLst>
            <pc:docMk/>
            <pc:sldMk cId="3970553394" sldId="280"/>
            <ac:spMk id="9" creationId="{095F8C50-A1BE-4579-BE35-574CA12A3D4B}"/>
          </ac:spMkLst>
        </pc:spChg>
        <pc:spChg chg="add mod">
          <ac:chgData name="Lakshya Agarwal" userId="306bd43c-2af4-4322-a4f8-5294f9839e56" providerId="ADAL" clId="{DAF63D02-4A4A-423E-AD24-331159ECB327}" dt="2022-07-25T22:27:11.721" v="5712" actId="1076"/>
          <ac:spMkLst>
            <pc:docMk/>
            <pc:sldMk cId="3970553394" sldId="280"/>
            <ac:spMk id="13" creationId="{064DA876-5E94-F7AA-574B-6CA4D0E56D83}"/>
          </ac:spMkLst>
        </pc:spChg>
        <pc:spChg chg="add mod">
          <ac:chgData name="Lakshya Agarwal" userId="306bd43c-2af4-4322-a4f8-5294f9839e56" providerId="ADAL" clId="{DAF63D02-4A4A-423E-AD24-331159ECB327}" dt="2022-07-25T22:27:55.779" v="5723" actId="20577"/>
          <ac:spMkLst>
            <pc:docMk/>
            <pc:sldMk cId="3970553394" sldId="280"/>
            <ac:spMk id="14" creationId="{D83944ED-2A1E-CABB-198D-8294C75BB680}"/>
          </ac:spMkLst>
        </pc:spChg>
        <pc:picChg chg="add mod">
          <ac:chgData name="Lakshya Agarwal" userId="306bd43c-2af4-4322-a4f8-5294f9839e56" providerId="ADAL" clId="{DAF63D02-4A4A-423E-AD24-331159ECB327}" dt="2022-07-25T22:24:17.194" v="5673" actId="14100"/>
          <ac:picMkLst>
            <pc:docMk/>
            <pc:sldMk cId="3970553394" sldId="280"/>
            <ac:picMk id="6" creationId="{71CEC41A-5B54-B435-BF0B-0BF1E5BE52AE}"/>
          </ac:picMkLst>
        </pc:picChg>
        <pc:picChg chg="add mod">
          <ac:chgData name="Lakshya Agarwal" userId="306bd43c-2af4-4322-a4f8-5294f9839e56" providerId="ADAL" clId="{DAF63D02-4A4A-423E-AD24-331159ECB327}" dt="2022-07-25T22:26:48.414" v="5709" actId="14100"/>
          <ac:picMkLst>
            <pc:docMk/>
            <pc:sldMk cId="3970553394" sldId="280"/>
            <ac:picMk id="11" creationId="{FD2D42DF-514A-6DEF-B881-500D66516D36}"/>
          </ac:picMkLst>
        </pc:picChg>
        <pc:picChg chg="add mod">
          <ac:chgData name="Lakshya Agarwal" userId="306bd43c-2af4-4322-a4f8-5294f9839e56" providerId="ADAL" clId="{DAF63D02-4A4A-423E-AD24-331159ECB327}" dt="2022-07-25T22:28:27.010" v="5725" actId="1076"/>
          <ac:picMkLst>
            <pc:docMk/>
            <pc:sldMk cId="3970553394" sldId="280"/>
            <ac:picMk id="16" creationId="{6C26D44A-C9DE-51AA-516C-2A907DF93CF4}"/>
          </ac:picMkLst>
        </pc:picChg>
      </pc:sldChg>
    </pc:docChg>
  </pc:docChgLst>
  <pc:docChgLst>
    <pc:chgData name="singh, vinod" userId="d9c414b4-174d-44c6-8915-abfc0d4f1e51" providerId="ADAL" clId="{D62BCA5B-EF83-41C9-8E43-2F6417A9A62A}"/>
    <pc:docChg chg="modSld">
      <pc:chgData name="singh, vinod" userId="d9c414b4-174d-44c6-8915-abfc0d4f1e51" providerId="ADAL" clId="{D62BCA5B-EF83-41C9-8E43-2F6417A9A62A}" dt="2024-02-22T10:18:13.709" v="0" actId="1036"/>
      <pc:docMkLst>
        <pc:docMk/>
      </pc:docMkLst>
      <pc:sldChg chg="modSp mod">
        <pc:chgData name="singh, vinod" userId="d9c414b4-174d-44c6-8915-abfc0d4f1e51" providerId="ADAL" clId="{D62BCA5B-EF83-41C9-8E43-2F6417A9A62A}" dt="2024-02-22T10:18:13.709" v="0" actId="1036"/>
        <pc:sldMkLst>
          <pc:docMk/>
          <pc:sldMk cId="3990317966" sldId="264"/>
        </pc:sldMkLst>
        <pc:spChg chg="mod">
          <ac:chgData name="singh, vinod" userId="d9c414b4-174d-44c6-8915-abfc0d4f1e51" providerId="ADAL" clId="{D62BCA5B-EF83-41C9-8E43-2F6417A9A62A}" dt="2024-02-22T10:18:13.709" v="0" actId="1036"/>
          <ac:spMkLst>
            <pc:docMk/>
            <pc:sldMk cId="3990317966" sldId="264"/>
            <ac:spMk id="14" creationId="{3789106A-BE88-3B6C-38DA-6F4E4C064A3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F7C80C-3329-4CC7-9090-1C538F9FD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46"/>
            <a:ext cx="12201251" cy="6972891"/>
          </a:xfrm>
          <a:prstGeom prst="rect">
            <a:avLst/>
          </a:prstGeom>
        </p:spPr>
      </p:pic>
      <p:sp>
        <p:nvSpPr>
          <p:cNvPr id="2" name="Title 1">
            <a:extLst>
              <a:ext uri="{FF2B5EF4-FFF2-40B4-BE49-F238E27FC236}">
                <a16:creationId xmlns:a16="http://schemas.microsoft.com/office/drawing/2014/main" id="{0296DB98-16CD-434F-BF70-BEBD81482E91}"/>
              </a:ext>
            </a:extLst>
          </p:cNvPr>
          <p:cNvSpPr>
            <a:spLocks noGrp="1"/>
          </p:cNvSpPr>
          <p:nvPr>
            <p:ph type="ctrTitle"/>
          </p:nvPr>
        </p:nvSpPr>
        <p:spPr>
          <a:xfrm>
            <a:off x="5149516" y="1283368"/>
            <a:ext cx="6432884" cy="2145632"/>
          </a:xfrm>
        </p:spPr>
        <p:txBody>
          <a:bodyPr anchor="b">
            <a:normAutofit/>
          </a:bodyPr>
          <a:lstStyle>
            <a:lvl1pPr algn="r">
              <a:defRPr sz="36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631936E-4436-4151-993F-D301E3FD5ACC}"/>
              </a:ext>
            </a:extLst>
          </p:cNvPr>
          <p:cNvSpPr>
            <a:spLocks noGrp="1"/>
          </p:cNvSpPr>
          <p:nvPr>
            <p:ph type="subTitle" idx="1" hasCustomPrompt="1"/>
          </p:nvPr>
        </p:nvSpPr>
        <p:spPr>
          <a:xfrm>
            <a:off x="5149514" y="3634705"/>
            <a:ext cx="6432885" cy="937295"/>
          </a:xfrm>
        </p:spPr>
        <p:txBody>
          <a:bodyPr>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Presented By</a:t>
            </a:r>
          </a:p>
        </p:txBody>
      </p:sp>
      <p:pic>
        <p:nvPicPr>
          <p:cNvPr id="8" name="Picture 7">
            <a:extLst>
              <a:ext uri="{FF2B5EF4-FFF2-40B4-BE49-F238E27FC236}">
                <a16:creationId xmlns:a16="http://schemas.microsoft.com/office/drawing/2014/main" id="{52C91F32-11BE-4F58-A215-C4FED9FE1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121" y="354917"/>
            <a:ext cx="3602279" cy="751404"/>
          </a:xfrm>
          <a:prstGeom prst="rect">
            <a:avLst/>
          </a:prstGeom>
        </p:spPr>
      </p:pic>
      <p:sp>
        <p:nvSpPr>
          <p:cNvPr id="11" name="Text Placeholder 10">
            <a:extLst>
              <a:ext uri="{FF2B5EF4-FFF2-40B4-BE49-F238E27FC236}">
                <a16:creationId xmlns:a16="http://schemas.microsoft.com/office/drawing/2014/main" id="{91BFB908-69F5-4587-86FC-FF8B1EEA57EB}"/>
              </a:ext>
            </a:extLst>
          </p:cNvPr>
          <p:cNvSpPr>
            <a:spLocks noGrp="1"/>
          </p:cNvSpPr>
          <p:nvPr>
            <p:ph type="body" sz="quarter" idx="10" hasCustomPrompt="1"/>
          </p:nvPr>
        </p:nvSpPr>
        <p:spPr>
          <a:xfrm>
            <a:off x="5149850" y="5662023"/>
            <a:ext cx="6432550" cy="479379"/>
          </a:xfrm>
        </p:spPr>
        <p:txBody>
          <a:bodyPr anchor="b">
            <a:normAutofit/>
          </a:bodyPr>
          <a:lstStyle>
            <a:lvl1pPr marL="0" indent="0" algn="r">
              <a:buNone/>
              <a:defRPr sz="1800" b="1">
                <a:solidFill>
                  <a:schemeClr val="tx2">
                    <a:lumMod val="50000"/>
                  </a:schemeClr>
                </a:solidFill>
              </a:defRPr>
            </a:lvl1pPr>
          </a:lstStyle>
          <a:p>
            <a:r>
              <a:rPr lang="en-US" dirty="0"/>
              <a:t>Click to edit Month Year &lt;MMM YYYY&gt;</a:t>
            </a:r>
          </a:p>
        </p:txBody>
      </p:sp>
      <p:cxnSp>
        <p:nvCxnSpPr>
          <p:cNvPr id="12" name="Straight Connector 11">
            <a:extLst>
              <a:ext uri="{FF2B5EF4-FFF2-40B4-BE49-F238E27FC236}">
                <a16:creationId xmlns:a16="http://schemas.microsoft.com/office/drawing/2014/main" id="{A0F2B039-4D11-439A-B7AE-FFF536029DDB}"/>
              </a:ext>
            </a:extLst>
          </p:cNvPr>
          <p:cNvCxnSpPr/>
          <p:nvPr/>
        </p:nvCxnSpPr>
        <p:spPr>
          <a:xfrm>
            <a:off x="6802582" y="544390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grpSp>
        <p:nvGrpSpPr>
          <p:cNvPr id="37" name="Group 36">
            <a:extLst>
              <a:ext uri="{FF2B5EF4-FFF2-40B4-BE49-F238E27FC236}">
                <a16:creationId xmlns:a16="http://schemas.microsoft.com/office/drawing/2014/main" id="{2A821BF3-D3EB-489E-8958-43D0677125D8}"/>
              </a:ext>
            </a:extLst>
          </p:cNvPr>
          <p:cNvGrpSpPr/>
          <p:nvPr/>
        </p:nvGrpSpPr>
        <p:grpSpPr>
          <a:xfrm>
            <a:off x="426720" y="684483"/>
            <a:ext cx="4387467" cy="5265739"/>
            <a:chOff x="426720" y="684483"/>
            <a:chExt cx="4387467" cy="5265739"/>
          </a:xfrm>
        </p:grpSpPr>
        <p:sp>
          <p:nvSpPr>
            <p:cNvPr id="38" name="Oval 37">
              <a:extLst>
                <a:ext uri="{FF2B5EF4-FFF2-40B4-BE49-F238E27FC236}">
                  <a16:creationId xmlns:a16="http://schemas.microsoft.com/office/drawing/2014/main" id="{A5204239-7CA6-4000-83A7-61CBAA5D860C}"/>
                </a:ext>
              </a:extLst>
            </p:cNvPr>
            <p:cNvSpPr/>
            <p:nvPr/>
          </p:nvSpPr>
          <p:spPr>
            <a:xfrm>
              <a:off x="2683144" y="2441337"/>
              <a:ext cx="182880" cy="182880"/>
            </a:xfrm>
            <a:prstGeom prst="ellipse">
              <a:avLst/>
            </a:prstGeom>
            <a:solidFill>
              <a:srgbClr val="C00000">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5EF760C3-D387-4F38-9336-88099C6D9B88}"/>
                </a:ext>
              </a:extLst>
            </p:cNvPr>
            <p:cNvSpPr/>
            <p:nvPr/>
          </p:nvSpPr>
          <p:spPr>
            <a:xfrm>
              <a:off x="426720" y="2857207"/>
              <a:ext cx="182880" cy="182880"/>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0" name="Oval 39">
              <a:extLst>
                <a:ext uri="{FF2B5EF4-FFF2-40B4-BE49-F238E27FC236}">
                  <a16:creationId xmlns:a16="http://schemas.microsoft.com/office/drawing/2014/main" id="{BDC1EC36-F4DF-45C6-B4A0-BC43FD51EF15}"/>
                </a:ext>
              </a:extLst>
            </p:cNvPr>
            <p:cNvSpPr/>
            <p:nvPr/>
          </p:nvSpPr>
          <p:spPr>
            <a:xfrm>
              <a:off x="4686171" y="4618494"/>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74CE426C-AE04-4399-82EA-EF385891CB87}"/>
                </a:ext>
              </a:extLst>
            </p:cNvPr>
            <p:cNvSpPr/>
            <p:nvPr/>
          </p:nvSpPr>
          <p:spPr>
            <a:xfrm>
              <a:off x="917499" y="5822206"/>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2" name="Oval 41">
              <a:extLst>
                <a:ext uri="{FF2B5EF4-FFF2-40B4-BE49-F238E27FC236}">
                  <a16:creationId xmlns:a16="http://schemas.microsoft.com/office/drawing/2014/main" id="{0133919F-446F-4849-9EA5-E1B94E2847ED}"/>
                </a:ext>
              </a:extLst>
            </p:cNvPr>
            <p:cNvSpPr/>
            <p:nvPr/>
          </p:nvSpPr>
          <p:spPr>
            <a:xfrm>
              <a:off x="1550346" y="3959838"/>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3" name="Oval 42">
              <a:extLst>
                <a:ext uri="{FF2B5EF4-FFF2-40B4-BE49-F238E27FC236}">
                  <a16:creationId xmlns:a16="http://schemas.microsoft.com/office/drawing/2014/main" id="{BAE636C6-CD72-4711-AF74-A74A0B58B446}"/>
                </a:ext>
              </a:extLst>
            </p:cNvPr>
            <p:cNvSpPr/>
            <p:nvPr/>
          </p:nvSpPr>
          <p:spPr>
            <a:xfrm>
              <a:off x="4613225" y="5646525"/>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44" name="Oval 43">
              <a:extLst>
                <a:ext uri="{FF2B5EF4-FFF2-40B4-BE49-F238E27FC236}">
                  <a16:creationId xmlns:a16="http://schemas.microsoft.com/office/drawing/2014/main" id="{1E58D1FD-18BC-453D-A86B-1A5B43D0AD1D}"/>
                </a:ext>
              </a:extLst>
            </p:cNvPr>
            <p:cNvSpPr/>
            <p:nvPr/>
          </p:nvSpPr>
          <p:spPr>
            <a:xfrm>
              <a:off x="2967796" y="684483"/>
              <a:ext cx="128016" cy="128016"/>
            </a:xfrm>
            <a:prstGeom prst="ellipse">
              <a:avLst/>
            </a:prstGeom>
            <a:solidFill>
              <a:srgbClr val="C00000">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064570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1434-8211-47F2-9267-ADC81F4A86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5A4723-E176-44FE-A94B-CB429DDEA5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06591-1CD6-4A43-BA8D-713EE62FA4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4A5FD2-2469-4492-8E89-803F4F53B8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5D6C3-3885-4323-AA10-70599D0BA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8199AAE1-C16D-44FB-86BD-94FD5D11A5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455B7A-EA25-410B-9667-62D2894D33DD}"/>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144075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D59F-5F6A-48D5-8F69-CA8B21AB009D}"/>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D533EAC0-DE32-4C67-9DD9-F50C7154EE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51C9A7-37C4-41BF-A488-EDC5E74655A4}"/>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3139516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_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a:xfrm>
            <a:off x="609600" y="365125"/>
            <a:ext cx="10972800" cy="82296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
        <p:nvSpPr>
          <p:cNvPr id="7" name="Text Placeholder 6">
            <a:extLst>
              <a:ext uri="{FF2B5EF4-FFF2-40B4-BE49-F238E27FC236}">
                <a16:creationId xmlns:a16="http://schemas.microsoft.com/office/drawing/2014/main" id="{D037A9CA-9AF4-4718-8595-C60BDE164796}"/>
              </a:ext>
            </a:extLst>
          </p:cNvPr>
          <p:cNvSpPr>
            <a:spLocks noGrp="1"/>
          </p:cNvSpPr>
          <p:nvPr>
            <p:ph type="body" sz="quarter" idx="13" hasCustomPrompt="1"/>
          </p:nvPr>
        </p:nvSpPr>
        <p:spPr>
          <a:xfrm>
            <a:off x="609600" y="1233488"/>
            <a:ext cx="10972800" cy="404812"/>
          </a:xfrm>
        </p:spPr>
        <p:txBody>
          <a:bodyPr/>
          <a:lstStyle>
            <a:lvl1pPr marL="0" indent="0">
              <a:buNone/>
              <a:defRPr sz="2000" b="1">
                <a:solidFill>
                  <a:srgbClr val="C00000"/>
                </a:solidFill>
              </a:defRPr>
            </a:lvl1pPr>
          </a:lstStyle>
          <a:p>
            <a:pPr lvl="0"/>
            <a:r>
              <a:rPr lang="en-US" dirty="0"/>
              <a:t>Click to edit subtitle</a:t>
            </a:r>
          </a:p>
        </p:txBody>
      </p:sp>
    </p:spTree>
    <p:extLst>
      <p:ext uri="{BB962C8B-B14F-4D97-AF65-F5344CB8AC3E}">
        <p14:creationId xmlns:p14="http://schemas.microsoft.com/office/powerpoint/2010/main" val="65552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C5B4995-F819-45C0-A575-C02576FBA2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28CD5D-A447-4D1A-B859-C35B12474248}"/>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3054456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5425-A211-D787-7C58-429F45A75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51CAAA-4B76-E781-9E27-400571BFF4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477264-EF0E-E1B9-EF0E-C03FF8EAD8FF}"/>
              </a:ext>
            </a:extLst>
          </p:cNvPr>
          <p:cNvSpPr>
            <a:spLocks noGrp="1"/>
          </p:cNvSpPr>
          <p:nvPr>
            <p:ph type="dt" sz="half" idx="10"/>
          </p:nvPr>
        </p:nvSpPr>
        <p:spPr/>
        <p:txBody>
          <a:bodyPr/>
          <a:lstStyle/>
          <a:p>
            <a:fld id="{617B7F6E-6F26-40AD-8B4F-C59EB7C6FA85}" type="datetimeFigureOut">
              <a:rPr lang="en-US" smtClean="0"/>
              <a:t>2/22/2024</a:t>
            </a:fld>
            <a:endParaRPr lang="en-US"/>
          </a:p>
        </p:txBody>
      </p:sp>
      <p:sp>
        <p:nvSpPr>
          <p:cNvPr id="5" name="Footer Placeholder 4">
            <a:extLst>
              <a:ext uri="{FF2B5EF4-FFF2-40B4-BE49-F238E27FC236}">
                <a16:creationId xmlns:a16="http://schemas.microsoft.com/office/drawing/2014/main" id="{CAEEB346-24D1-0E41-A276-357E65C24A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536F7-740E-211B-A0AB-3F569CD4F9FF}"/>
              </a:ext>
            </a:extLst>
          </p:cNvPr>
          <p:cNvSpPr>
            <a:spLocks noGrp="1"/>
          </p:cNvSpPr>
          <p:nvPr>
            <p:ph type="sldNum" sz="quarter" idx="12"/>
          </p:nvPr>
        </p:nvSpPr>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3404006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E0E5-5816-667E-5723-7C47192E57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78AB57-D7CB-4006-81B1-744DBC06E2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717204-3C9B-E207-E7F7-ABA3686751AF}"/>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5" name="Footer Placeholder 4">
            <a:extLst>
              <a:ext uri="{FF2B5EF4-FFF2-40B4-BE49-F238E27FC236}">
                <a16:creationId xmlns:a16="http://schemas.microsoft.com/office/drawing/2014/main" id="{267EDC8B-2A42-3AD9-6648-A59DF8BBD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477266-5EF9-FE61-93E0-83537B606CB3}"/>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2756784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CD54-20C1-6428-2D5F-C7B733CB47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E2285-90E0-E127-7A7E-0BDC566891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3D853-FF09-D27D-E14F-06C375B1AE9C}"/>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5" name="Footer Placeholder 4">
            <a:extLst>
              <a:ext uri="{FF2B5EF4-FFF2-40B4-BE49-F238E27FC236}">
                <a16:creationId xmlns:a16="http://schemas.microsoft.com/office/drawing/2014/main" id="{8818265B-DD2D-29E7-430D-16DA9E9BA0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BDE3D9-E637-F22D-2414-FC79CAAC9669}"/>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792923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F540-E00D-8EFA-234D-D42D0105BE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272086-9265-67C9-5A09-2B61D081A4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445DB7-C1A4-A121-23D3-A50AD51317F7}"/>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5" name="Footer Placeholder 4">
            <a:extLst>
              <a:ext uri="{FF2B5EF4-FFF2-40B4-BE49-F238E27FC236}">
                <a16:creationId xmlns:a16="http://schemas.microsoft.com/office/drawing/2014/main" id="{260D2261-779A-1C67-6AB3-6426B7F45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8680D-2640-032B-EF1C-0B120D8716DA}"/>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34895432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12E5-156A-BE47-2FD9-DD67576003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9191A-ED4B-8092-E3A6-7ED9ACF306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7E93E3-160B-C052-B844-A2985244D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D641C4-1B1F-BA89-286A-897D4D771DE7}"/>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6" name="Footer Placeholder 5">
            <a:extLst>
              <a:ext uri="{FF2B5EF4-FFF2-40B4-BE49-F238E27FC236}">
                <a16:creationId xmlns:a16="http://schemas.microsoft.com/office/drawing/2014/main" id="{E1137384-7887-F2DD-4E72-2F4E70F71C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8960-B6F2-6F5A-0A99-9E79225C785C}"/>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25713767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E7B4-6792-CEE2-06A7-41C7863DC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F824B8-8876-92FD-A20C-7249040B5F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1A6963-9581-7A1E-A4F8-A3D99ECA6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DA8451-7F13-5A18-7F7B-47A302051D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0C6A732-C50E-50C8-A2C7-DD1705FDB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33DCBA-43DD-9E8D-0349-BE36AC3F3A06}"/>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8" name="Footer Placeholder 7">
            <a:extLst>
              <a:ext uri="{FF2B5EF4-FFF2-40B4-BE49-F238E27FC236}">
                <a16:creationId xmlns:a16="http://schemas.microsoft.com/office/drawing/2014/main" id="{C0D83BD6-6247-BFBC-D00C-E7E217F919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E5CA94-9081-D3D6-7FB6-03C9178361D1}"/>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39056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9764C5-BBA1-4E23-9031-3DCE57707349}"/>
              </a:ext>
            </a:extLst>
          </p:cNvPr>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31294639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55D4-5A7B-D566-92F8-B8C6BEBA0B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5FD81E-8514-DFB8-6482-DD9B1CE5D740}"/>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4" name="Footer Placeholder 3">
            <a:extLst>
              <a:ext uri="{FF2B5EF4-FFF2-40B4-BE49-F238E27FC236}">
                <a16:creationId xmlns:a16="http://schemas.microsoft.com/office/drawing/2014/main" id="{8241E6A7-71E8-55B2-2D02-DB4F9B7404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535A8-012E-5129-EE36-E71B41D3E81C}"/>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355335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DF7368-E864-59FD-9DCF-DC14849B48FD}"/>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3" name="Footer Placeholder 2">
            <a:extLst>
              <a:ext uri="{FF2B5EF4-FFF2-40B4-BE49-F238E27FC236}">
                <a16:creationId xmlns:a16="http://schemas.microsoft.com/office/drawing/2014/main" id="{A7A0F575-163A-EBF8-4DBF-D04E758F91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09101B-0E96-23D9-D264-30A87E3ABD69}"/>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1474308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6C32-AFB0-0729-69B4-BCD38B8D2F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2A4E88-2C1D-DDEC-9355-5A7723C6A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F5AA6A-FA91-84B3-1F75-BBBD3FA9BE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328A70-066E-76F6-01CF-80D844D1578E}"/>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6" name="Footer Placeholder 5">
            <a:extLst>
              <a:ext uri="{FF2B5EF4-FFF2-40B4-BE49-F238E27FC236}">
                <a16:creationId xmlns:a16="http://schemas.microsoft.com/office/drawing/2014/main" id="{009B0E49-B454-9B2E-3DEF-145269874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00473-C7F5-605E-1524-5FE31203E24A}"/>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35481584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0AD9-2BCF-8251-BD75-09028B0F23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57ADFF-1511-789E-CBFA-FFE9896C58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C5B717-4C05-D2F5-535F-B9B3BC097C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CCD975-814A-F8CE-B5D1-0DEE8B206146}"/>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6" name="Footer Placeholder 5">
            <a:extLst>
              <a:ext uri="{FF2B5EF4-FFF2-40B4-BE49-F238E27FC236}">
                <a16:creationId xmlns:a16="http://schemas.microsoft.com/office/drawing/2014/main" id="{5BA4900B-A973-88EF-213A-7870D2A89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37E187-A182-A617-578D-47D77B4DB506}"/>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2283184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D031-ACE7-0393-3F44-3657B54C45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B8591D-A470-EF8A-F913-EB28A1420F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AFE73-2A0B-E19E-68B0-CAA482FD13AA}"/>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5" name="Footer Placeholder 4">
            <a:extLst>
              <a:ext uri="{FF2B5EF4-FFF2-40B4-BE49-F238E27FC236}">
                <a16:creationId xmlns:a16="http://schemas.microsoft.com/office/drawing/2014/main" id="{5D00D8CC-D59E-C463-BFE4-E9CF7851C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8ACC3-998C-E7D5-3CDE-48011FBD3271}"/>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11709208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7C1F1E-0640-51CC-2A28-B78EFDD130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4CE1CA-1380-CFDE-A07E-75E1CA4599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78F6A1-4A62-ECF9-A739-920A86DA86E6}"/>
              </a:ext>
            </a:extLst>
          </p:cNvPr>
          <p:cNvSpPr>
            <a:spLocks noGrp="1"/>
          </p:cNvSpPr>
          <p:nvPr>
            <p:ph type="dt" sz="half" idx="10"/>
          </p:nvPr>
        </p:nvSpPr>
        <p:spPr/>
        <p:txBody>
          <a:bodyPr/>
          <a:lstStyle/>
          <a:p>
            <a:fld id="{6CBEFB8E-ED3D-4F94-8FDA-01821FBD8032}" type="datetimeFigureOut">
              <a:rPr lang="en-US" smtClean="0"/>
              <a:t>2/22/2024</a:t>
            </a:fld>
            <a:endParaRPr lang="en-US"/>
          </a:p>
        </p:txBody>
      </p:sp>
      <p:sp>
        <p:nvSpPr>
          <p:cNvPr id="5" name="Footer Placeholder 4">
            <a:extLst>
              <a:ext uri="{FF2B5EF4-FFF2-40B4-BE49-F238E27FC236}">
                <a16:creationId xmlns:a16="http://schemas.microsoft.com/office/drawing/2014/main" id="{B4EB4019-120A-936B-637F-591F0AF1C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07A55-EEA6-7C25-C0FC-15C54AAAAB2B}"/>
              </a:ext>
            </a:extLst>
          </p:cNvPr>
          <p:cNvSpPr>
            <a:spLocks noGrp="1"/>
          </p:cNvSpPr>
          <p:nvPr>
            <p:ph type="sldNum" sz="quarter" idx="12"/>
          </p:nvPr>
        </p:nvSpPr>
        <p:spPr/>
        <p:txBody>
          <a:bodyPr/>
          <a:lstStyle/>
          <a:p>
            <a:fld id="{3FCC7AF9-99AB-48F9-B1C5-0305B5455DFD}" type="slidenum">
              <a:rPr lang="en-US" smtClean="0"/>
              <a:t>‹#›</a:t>
            </a:fld>
            <a:endParaRPr lang="en-US"/>
          </a:p>
        </p:txBody>
      </p:sp>
    </p:spTree>
    <p:extLst>
      <p:ext uri="{BB962C8B-B14F-4D97-AF65-F5344CB8AC3E}">
        <p14:creationId xmlns:p14="http://schemas.microsoft.com/office/powerpoint/2010/main" val="28484877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EF7C80C-3329-4CC7-9090-1C538F9FD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46"/>
            <a:ext cx="12201251" cy="6972891"/>
          </a:xfrm>
          <a:prstGeom prst="rect">
            <a:avLst/>
          </a:prstGeom>
        </p:spPr>
      </p:pic>
      <p:sp>
        <p:nvSpPr>
          <p:cNvPr id="2" name="Title 1">
            <a:extLst>
              <a:ext uri="{FF2B5EF4-FFF2-40B4-BE49-F238E27FC236}">
                <a16:creationId xmlns:a16="http://schemas.microsoft.com/office/drawing/2014/main" id="{0296DB98-16CD-434F-BF70-BEBD81482E91}"/>
              </a:ext>
            </a:extLst>
          </p:cNvPr>
          <p:cNvSpPr>
            <a:spLocks noGrp="1"/>
          </p:cNvSpPr>
          <p:nvPr>
            <p:ph type="ctrTitle"/>
          </p:nvPr>
        </p:nvSpPr>
        <p:spPr>
          <a:xfrm>
            <a:off x="5149516" y="1283368"/>
            <a:ext cx="6432884" cy="2145632"/>
          </a:xfrm>
        </p:spPr>
        <p:txBody>
          <a:bodyPr anchor="b">
            <a:normAutofit/>
          </a:bodyPr>
          <a:lstStyle>
            <a:lvl1pPr algn="r">
              <a:defRPr sz="36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631936E-4436-4151-993F-D301E3FD5ACC}"/>
              </a:ext>
            </a:extLst>
          </p:cNvPr>
          <p:cNvSpPr>
            <a:spLocks noGrp="1"/>
          </p:cNvSpPr>
          <p:nvPr>
            <p:ph type="subTitle" idx="1" hasCustomPrompt="1"/>
          </p:nvPr>
        </p:nvSpPr>
        <p:spPr>
          <a:xfrm>
            <a:off x="5149514" y="3634705"/>
            <a:ext cx="6432885" cy="937295"/>
          </a:xfrm>
        </p:spPr>
        <p:txBody>
          <a:bodyPr>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Presented By</a:t>
            </a:r>
          </a:p>
        </p:txBody>
      </p:sp>
      <p:pic>
        <p:nvPicPr>
          <p:cNvPr id="8" name="Picture 7">
            <a:extLst>
              <a:ext uri="{FF2B5EF4-FFF2-40B4-BE49-F238E27FC236}">
                <a16:creationId xmlns:a16="http://schemas.microsoft.com/office/drawing/2014/main" id="{52C91F32-11BE-4F58-A215-C4FED9FE1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0121" y="354917"/>
            <a:ext cx="3602279" cy="751404"/>
          </a:xfrm>
          <a:prstGeom prst="rect">
            <a:avLst/>
          </a:prstGeom>
        </p:spPr>
      </p:pic>
      <p:sp>
        <p:nvSpPr>
          <p:cNvPr id="11" name="Text Placeholder 10">
            <a:extLst>
              <a:ext uri="{FF2B5EF4-FFF2-40B4-BE49-F238E27FC236}">
                <a16:creationId xmlns:a16="http://schemas.microsoft.com/office/drawing/2014/main" id="{91BFB908-69F5-4587-86FC-FF8B1EEA57EB}"/>
              </a:ext>
            </a:extLst>
          </p:cNvPr>
          <p:cNvSpPr>
            <a:spLocks noGrp="1"/>
          </p:cNvSpPr>
          <p:nvPr>
            <p:ph type="body" sz="quarter" idx="10" hasCustomPrompt="1"/>
          </p:nvPr>
        </p:nvSpPr>
        <p:spPr>
          <a:xfrm>
            <a:off x="5149850" y="5662023"/>
            <a:ext cx="6432550" cy="479379"/>
          </a:xfrm>
        </p:spPr>
        <p:txBody>
          <a:bodyPr anchor="b">
            <a:normAutofit/>
          </a:bodyPr>
          <a:lstStyle>
            <a:lvl1pPr marL="0" indent="0" algn="r">
              <a:buNone/>
              <a:defRPr sz="1800" b="1">
                <a:solidFill>
                  <a:schemeClr val="tx2">
                    <a:lumMod val="50000"/>
                  </a:schemeClr>
                </a:solidFill>
              </a:defRPr>
            </a:lvl1pPr>
          </a:lstStyle>
          <a:p>
            <a:r>
              <a:rPr lang="en-US" dirty="0"/>
              <a:t>Click to edit Month Year &lt;MMM YYYY&gt;</a:t>
            </a:r>
          </a:p>
        </p:txBody>
      </p:sp>
      <p:cxnSp>
        <p:nvCxnSpPr>
          <p:cNvPr id="12" name="Straight Connector 11">
            <a:extLst>
              <a:ext uri="{FF2B5EF4-FFF2-40B4-BE49-F238E27FC236}">
                <a16:creationId xmlns:a16="http://schemas.microsoft.com/office/drawing/2014/main" id="{A0F2B039-4D11-439A-B7AE-FFF536029DDB}"/>
              </a:ext>
            </a:extLst>
          </p:cNvPr>
          <p:cNvCxnSpPr/>
          <p:nvPr/>
        </p:nvCxnSpPr>
        <p:spPr>
          <a:xfrm>
            <a:off x="6802582" y="544390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grpSp>
        <p:nvGrpSpPr>
          <p:cNvPr id="9" name="Group 8">
            <a:extLst>
              <a:ext uri="{FF2B5EF4-FFF2-40B4-BE49-F238E27FC236}">
                <a16:creationId xmlns:a16="http://schemas.microsoft.com/office/drawing/2014/main" id="{60950073-6535-4BB7-B2E4-AE895F04983F}"/>
              </a:ext>
            </a:extLst>
          </p:cNvPr>
          <p:cNvGrpSpPr/>
          <p:nvPr/>
        </p:nvGrpSpPr>
        <p:grpSpPr>
          <a:xfrm>
            <a:off x="426720" y="684483"/>
            <a:ext cx="4387467" cy="5265739"/>
            <a:chOff x="426720" y="684483"/>
            <a:chExt cx="4387467" cy="5265739"/>
          </a:xfrm>
        </p:grpSpPr>
        <p:sp>
          <p:nvSpPr>
            <p:cNvPr id="10" name="Oval 9">
              <a:extLst>
                <a:ext uri="{FF2B5EF4-FFF2-40B4-BE49-F238E27FC236}">
                  <a16:creationId xmlns:a16="http://schemas.microsoft.com/office/drawing/2014/main" id="{1C98F295-69EF-490B-8A9D-57627291855D}"/>
                </a:ext>
              </a:extLst>
            </p:cNvPr>
            <p:cNvSpPr/>
            <p:nvPr/>
          </p:nvSpPr>
          <p:spPr>
            <a:xfrm>
              <a:off x="2683144" y="2441337"/>
              <a:ext cx="182880" cy="1828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FB09915-8574-4FC2-9544-18848F1A858D}"/>
                </a:ext>
              </a:extLst>
            </p:cNvPr>
            <p:cNvSpPr/>
            <p:nvPr/>
          </p:nvSpPr>
          <p:spPr>
            <a:xfrm>
              <a:off x="426720" y="2857207"/>
              <a:ext cx="182880" cy="18288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0A1C8DD-4E2E-4178-A462-F8444CE2D47E}"/>
                </a:ext>
              </a:extLst>
            </p:cNvPr>
            <p:cNvSpPr/>
            <p:nvPr/>
          </p:nvSpPr>
          <p:spPr>
            <a:xfrm>
              <a:off x="4686171" y="4618494"/>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3052F21-176E-4DAD-9318-6BAEABA4EF74}"/>
                </a:ext>
              </a:extLst>
            </p:cNvPr>
            <p:cNvSpPr/>
            <p:nvPr/>
          </p:nvSpPr>
          <p:spPr>
            <a:xfrm>
              <a:off x="917499" y="5822206"/>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B6FC56-00E7-4655-A1E4-1065C5B01A2B}"/>
                </a:ext>
              </a:extLst>
            </p:cNvPr>
            <p:cNvSpPr/>
            <p:nvPr/>
          </p:nvSpPr>
          <p:spPr>
            <a:xfrm>
              <a:off x="1550346" y="3959838"/>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45A8E96-307F-406D-823F-548DA42145E9}"/>
                </a:ext>
              </a:extLst>
            </p:cNvPr>
            <p:cNvSpPr/>
            <p:nvPr/>
          </p:nvSpPr>
          <p:spPr>
            <a:xfrm>
              <a:off x="4613225" y="5646525"/>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EE80F58-6CCD-48C6-BFA4-D6EF01A0751E}"/>
                </a:ext>
              </a:extLst>
            </p:cNvPr>
            <p:cNvSpPr/>
            <p:nvPr/>
          </p:nvSpPr>
          <p:spPr>
            <a:xfrm>
              <a:off x="2967796" y="684483"/>
              <a:ext cx="128016" cy="128016"/>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88569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p:txBody>
          <a:bodyPr/>
          <a:lstStyle>
            <a:lvl1pPr>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r>
              <a:rPr lang="en-US"/>
              <a:t>Confidential: Do not circulate</a:t>
            </a:r>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p:txBody>
          <a:bodyPr/>
          <a:lstStyle/>
          <a:p>
            <a:pPr algn="r"/>
            <a:fld id="{B0DBBD01-EC9B-4057-ACB0-B8979364DBFB}" type="slidenum">
              <a:rPr lang="en-US" smtClean="0"/>
              <a:pPr algn="r"/>
              <a:t>‹#›</a:t>
            </a:fld>
            <a:endParaRPr lang="en-US" dirty="0"/>
          </a:p>
        </p:txBody>
      </p:sp>
      <p:sp>
        <p:nvSpPr>
          <p:cNvPr id="7" name="Text Placeholder 2">
            <a:extLst>
              <a:ext uri="{FF2B5EF4-FFF2-40B4-BE49-F238E27FC236}">
                <a16:creationId xmlns:a16="http://schemas.microsoft.com/office/drawing/2014/main" id="{4C016209-E6D4-4C1F-86EF-90B0B14BF54E}"/>
              </a:ext>
            </a:extLst>
          </p:cNvPr>
          <p:cNvSpPr>
            <a:spLocks noGrp="1"/>
          </p:cNvSpPr>
          <p:nvPr>
            <p:ph idx="1"/>
          </p:nvPr>
        </p:nvSpPr>
        <p:spPr>
          <a:xfrm>
            <a:off x="609600" y="1620981"/>
            <a:ext cx="10972800" cy="4572000"/>
          </a:xfrm>
          <a:prstGeom prst="rect">
            <a:avLst/>
          </a:prstGeom>
        </p:spPr>
        <p:txBody>
          <a:bodyPr vert="horz" lIns="91440" tIns="45720" rIns="91440" bIns="45720" rtlCol="0">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80815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_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a:xfrm>
            <a:off x="609600" y="342900"/>
            <a:ext cx="10972800" cy="6949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764C5-BBA1-4E23-9031-3DCE57707349}"/>
              </a:ext>
            </a:extLst>
          </p:cNvPr>
          <p:cNvSpPr>
            <a:spLocks noGrp="1"/>
          </p:cNvSpPr>
          <p:nvPr>
            <p:ph idx="1"/>
          </p:nvPr>
        </p:nvSpPr>
        <p:spPr>
          <a:xfrm>
            <a:off x="609600" y="1618488"/>
            <a:ext cx="10972800" cy="457200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r>
              <a:rPr lang="en-US"/>
              <a:t>Confidential: Do not circulate</a:t>
            </a:r>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a:p>
        </p:txBody>
      </p:sp>
      <p:sp>
        <p:nvSpPr>
          <p:cNvPr id="7" name="Text Placeholder 6">
            <a:extLst>
              <a:ext uri="{FF2B5EF4-FFF2-40B4-BE49-F238E27FC236}">
                <a16:creationId xmlns:a16="http://schemas.microsoft.com/office/drawing/2014/main" id="{D037A9CA-9AF4-4718-8595-C60BDE164796}"/>
              </a:ext>
            </a:extLst>
          </p:cNvPr>
          <p:cNvSpPr>
            <a:spLocks noGrp="1"/>
          </p:cNvSpPr>
          <p:nvPr>
            <p:ph type="body" sz="quarter" idx="13" hasCustomPrompt="1"/>
          </p:nvPr>
        </p:nvSpPr>
        <p:spPr>
          <a:xfrm>
            <a:off x="609600" y="1094942"/>
            <a:ext cx="10972800" cy="365760"/>
          </a:xfrm>
        </p:spPr>
        <p:txBody>
          <a:bodyPr/>
          <a:lstStyle>
            <a:lvl1pPr marL="0" indent="0">
              <a:buNone/>
              <a:defRPr sz="2000" b="1">
                <a:solidFill>
                  <a:srgbClr val="C00000"/>
                </a:solidFill>
              </a:defRPr>
            </a:lvl1pPr>
          </a:lstStyle>
          <a:p>
            <a:pPr lvl="0"/>
            <a:r>
              <a:rPr lang="en-US" dirty="0"/>
              <a:t>Click to edit subtitle</a:t>
            </a:r>
          </a:p>
        </p:txBody>
      </p:sp>
    </p:spTree>
    <p:extLst>
      <p:ext uri="{BB962C8B-B14F-4D97-AF65-F5344CB8AC3E}">
        <p14:creationId xmlns:p14="http://schemas.microsoft.com/office/powerpoint/2010/main" val="1546011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4028" y="1709738"/>
            <a:ext cx="10972800" cy="2834640"/>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624028" y="4631028"/>
            <a:ext cx="109728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a:p>
        </p:txBody>
      </p:sp>
      <p:cxnSp>
        <p:nvCxnSpPr>
          <p:cNvPr id="7" name="Straight Connector 6">
            <a:extLst>
              <a:ext uri="{FF2B5EF4-FFF2-40B4-BE49-F238E27FC236}">
                <a16:creationId xmlns:a16="http://schemas.microsoft.com/office/drawing/2014/main" id="{D7D5DEC3-6056-4C67-AAA7-0BFEF65859C5}"/>
              </a:ext>
            </a:extLst>
          </p:cNvPr>
          <p:cNvCxnSpPr/>
          <p:nvPr/>
        </p:nvCxnSpPr>
        <p:spPr>
          <a:xfrm>
            <a:off x="624028" y="458946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0506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_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a:xfrm>
            <a:off x="609600" y="365125"/>
            <a:ext cx="10972800" cy="82296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764C5-BBA1-4E23-9031-3DCE57707349}"/>
              </a:ext>
            </a:extLst>
          </p:cNvPr>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
        <p:nvSpPr>
          <p:cNvPr id="7" name="Text Placeholder 6">
            <a:extLst>
              <a:ext uri="{FF2B5EF4-FFF2-40B4-BE49-F238E27FC236}">
                <a16:creationId xmlns:a16="http://schemas.microsoft.com/office/drawing/2014/main" id="{D037A9CA-9AF4-4718-8595-C60BDE164796}"/>
              </a:ext>
            </a:extLst>
          </p:cNvPr>
          <p:cNvSpPr>
            <a:spLocks noGrp="1"/>
          </p:cNvSpPr>
          <p:nvPr>
            <p:ph type="body" sz="quarter" idx="13" hasCustomPrompt="1"/>
          </p:nvPr>
        </p:nvSpPr>
        <p:spPr>
          <a:xfrm>
            <a:off x="609600" y="1233488"/>
            <a:ext cx="10972800" cy="404812"/>
          </a:xfrm>
        </p:spPr>
        <p:txBody>
          <a:bodyPr/>
          <a:lstStyle>
            <a:lvl1pPr marL="0" indent="0">
              <a:buNone/>
              <a:defRPr sz="2000" b="1">
                <a:solidFill>
                  <a:srgbClr val="C00000"/>
                </a:solidFill>
              </a:defRPr>
            </a:lvl1pPr>
          </a:lstStyle>
          <a:p>
            <a:pPr lvl="0"/>
            <a:r>
              <a:rPr lang="en-US" dirty="0"/>
              <a:t>Click to edit subtitle</a:t>
            </a:r>
          </a:p>
        </p:txBody>
      </p:sp>
    </p:spTree>
    <p:extLst>
      <p:ext uri="{BB962C8B-B14F-4D97-AF65-F5344CB8AC3E}">
        <p14:creationId xmlns:p14="http://schemas.microsoft.com/office/powerpoint/2010/main" val="5116768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_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46"/>
            <a:ext cx="12201251" cy="6972891"/>
          </a:xfrm>
          <a:prstGeom prst="rect">
            <a:avLst/>
          </a:prstGeom>
        </p:spPr>
      </p:pic>
      <p:grpSp>
        <p:nvGrpSpPr>
          <p:cNvPr id="20" name="Group 19">
            <a:extLst>
              <a:ext uri="{FF2B5EF4-FFF2-40B4-BE49-F238E27FC236}">
                <a16:creationId xmlns:a16="http://schemas.microsoft.com/office/drawing/2014/main" id="{758D1E62-B942-4928-90EF-7EE1ACD50BE4}"/>
              </a:ext>
            </a:extLst>
          </p:cNvPr>
          <p:cNvGrpSpPr/>
          <p:nvPr/>
        </p:nvGrpSpPr>
        <p:grpSpPr>
          <a:xfrm>
            <a:off x="426720" y="684483"/>
            <a:ext cx="4387467" cy="5265739"/>
            <a:chOff x="426720" y="684483"/>
            <a:chExt cx="4387467" cy="5265739"/>
          </a:xfrm>
        </p:grpSpPr>
        <p:sp>
          <p:nvSpPr>
            <p:cNvPr id="21" name="Oval 20">
              <a:extLst>
                <a:ext uri="{FF2B5EF4-FFF2-40B4-BE49-F238E27FC236}">
                  <a16:creationId xmlns:a16="http://schemas.microsoft.com/office/drawing/2014/main" id="{F3E3D9DE-1830-4E6D-B72E-3A96B8C1CF94}"/>
                </a:ext>
              </a:extLst>
            </p:cNvPr>
            <p:cNvSpPr/>
            <p:nvPr/>
          </p:nvSpPr>
          <p:spPr>
            <a:xfrm>
              <a:off x="2683144" y="2441337"/>
              <a:ext cx="182880" cy="1828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500C7C8-C326-4848-8BD3-FA13D3F62BA5}"/>
                </a:ext>
              </a:extLst>
            </p:cNvPr>
            <p:cNvSpPr/>
            <p:nvPr/>
          </p:nvSpPr>
          <p:spPr>
            <a:xfrm>
              <a:off x="426720" y="2857207"/>
              <a:ext cx="182880" cy="18288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20A2478-1263-41AE-9E2F-F342AA2D7C2F}"/>
                </a:ext>
              </a:extLst>
            </p:cNvPr>
            <p:cNvSpPr/>
            <p:nvPr/>
          </p:nvSpPr>
          <p:spPr>
            <a:xfrm>
              <a:off x="4686171" y="4618494"/>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6951626-1825-4D4C-8014-1993BD01AB1C}"/>
                </a:ext>
              </a:extLst>
            </p:cNvPr>
            <p:cNvSpPr/>
            <p:nvPr/>
          </p:nvSpPr>
          <p:spPr>
            <a:xfrm>
              <a:off x="917499" y="5822206"/>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133278C-5714-44B0-9A07-25E23CC40960}"/>
                </a:ext>
              </a:extLst>
            </p:cNvPr>
            <p:cNvSpPr/>
            <p:nvPr/>
          </p:nvSpPr>
          <p:spPr>
            <a:xfrm>
              <a:off x="1550346" y="3959838"/>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C33DF9E-6FA3-4DE9-A5D8-B2921AD7E6F8}"/>
                </a:ext>
              </a:extLst>
            </p:cNvPr>
            <p:cNvSpPr/>
            <p:nvPr/>
          </p:nvSpPr>
          <p:spPr>
            <a:xfrm>
              <a:off x="4613225" y="5646525"/>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CE12401-BB8B-4480-94A1-A97059B4990D}"/>
                </a:ext>
              </a:extLst>
            </p:cNvPr>
            <p:cNvSpPr/>
            <p:nvPr/>
          </p:nvSpPr>
          <p:spPr>
            <a:xfrm>
              <a:off x="2967796" y="684483"/>
              <a:ext cx="128016" cy="128016"/>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A4EB2370-E9D1-4CA9-B873-F6FA5ABAAD48}"/>
              </a:ext>
            </a:extLst>
          </p:cNvPr>
          <p:cNvSpPr/>
          <p:nvPr/>
        </p:nvSpPr>
        <p:spPr>
          <a:xfrm>
            <a:off x="6096000" y="-1"/>
            <a:ext cx="6096000" cy="6858000"/>
          </a:xfrm>
          <a:prstGeom prst="rect">
            <a:avLst/>
          </a:prstGeom>
          <a:gradFill flip="none" rotWithShape="1">
            <a:gsLst>
              <a:gs pos="0">
                <a:schemeClr val="bg1">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3456" y="356754"/>
            <a:ext cx="4779818" cy="3072245"/>
          </a:xfrm>
          <a:solidFill>
            <a:srgbClr val="FFFFFF">
              <a:alpha val="80000"/>
            </a:srgbClr>
          </a:solidFill>
        </p:spPr>
        <p:txBody>
          <a:bodyPr anchor="ctr">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6483926" y="1638300"/>
            <a:ext cx="5112901" cy="4572000"/>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cxnSp>
        <p:nvCxnSpPr>
          <p:cNvPr id="8" name="Straight Connector 7">
            <a:extLst>
              <a:ext uri="{FF2B5EF4-FFF2-40B4-BE49-F238E27FC236}">
                <a16:creationId xmlns:a16="http://schemas.microsoft.com/office/drawing/2014/main" id="{53239581-DEDB-4B8F-BB9F-15DACFDA80A6}"/>
              </a:ext>
            </a:extLst>
          </p:cNvPr>
          <p:cNvCxnSpPr/>
          <p:nvPr/>
        </p:nvCxnSpPr>
        <p:spPr>
          <a:xfrm>
            <a:off x="623456" y="343592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F9AE095C-5C8E-461D-B81D-9ACB7A57D473}"/>
              </a:ext>
            </a:extLst>
          </p:cNvPr>
          <p:cNvSpPr/>
          <p:nvPr/>
        </p:nvSpPr>
        <p:spPr>
          <a:xfrm>
            <a:off x="12095018" y="6355715"/>
            <a:ext cx="9144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5157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_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3456" y="1638300"/>
            <a:ext cx="4779818" cy="1790699"/>
          </a:xfrm>
          <a:noFill/>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5771214" y="342900"/>
            <a:ext cx="5825614" cy="5867400"/>
          </a:xfrm>
          <a:noFill/>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cxnSp>
        <p:nvCxnSpPr>
          <p:cNvPr id="8" name="Straight Connector 7">
            <a:extLst>
              <a:ext uri="{FF2B5EF4-FFF2-40B4-BE49-F238E27FC236}">
                <a16:creationId xmlns:a16="http://schemas.microsoft.com/office/drawing/2014/main" id="{53239581-DEDB-4B8F-BB9F-15DACFDA80A6}"/>
              </a:ext>
            </a:extLst>
          </p:cNvPr>
          <p:cNvCxnSpPr/>
          <p:nvPr/>
        </p:nvCxnSpPr>
        <p:spPr>
          <a:xfrm>
            <a:off x="623456" y="343592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9169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 slid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46"/>
            <a:ext cx="12201251" cy="6972891"/>
          </a:xfrm>
          <a:prstGeom prst="rect">
            <a:avLst/>
          </a:prstGeom>
        </p:spPr>
      </p:pic>
      <p:sp>
        <p:nvSpPr>
          <p:cNvPr id="10" name="Rectangle 9">
            <a:extLst>
              <a:ext uri="{FF2B5EF4-FFF2-40B4-BE49-F238E27FC236}">
                <a16:creationId xmlns:a16="http://schemas.microsoft.com/office/drawing/2014/main" id="{A4EB2370-E9D1-4CA9-B873-F6FA5ABAAD48}"/>
              </a:ext>
            </a:extLst>
          </p:cNvPr>
          <p:cNvSpPr/>
          <p:nvPr/>
        </p:nvSpPr>
        <p:spPr>
          <a:xfrm>
            <a:off x="6096000" y="-1"/>
            <a:ext cx="6096000" cy="6858000"/>
          </a:xfrm>
          <a:prstGeom prst="rect">
            <a:avLst/>
          </a:prstGeom>
          <a:gradFill flip="none" rotWithShape="1">
            <a:gsLst>
              <a:gs pos="0">
                <a:schemeClr val="bg1">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659414" y="1769918"/>
            <a:ext cx="4779818" cy="3072245"/>
          </a:xfrm>
          <a:solidFill>
            <a:srgbClr val="FFFFFF">
              <a:alpha val="50196"/>
            </a:srgbClr>
          </a:solidFill>
        </p:spPr>
        <p:txBody>
          <a:bodyPr anchor="ctr">
            <a:normAutofit/>
          </a:bodyPr>
          <a:lstStyle>
            <a:lvl1pPr algn="ctr">
              <a:defRPr sz="36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cxnSp>
        <p:nvCxnSpPr>
          <p:cNvPr id="8" name="Straight Connector 7">
            <a:extLst>
              <a:ext uri="{FF2B5EF4-FFF2-40B4-BE49-F238E27FC236}">
                <a16:creationId xmlns:a16="http://schemas.microsoft.com/office/drawing/2014/main" id="{53239581-DEDB-4B8F-BB9F-15DACFDA80A6}"/>
              </a:ext>
            </a:extLst>
          </p:cNvPr>
          <p:cNvCxnSpPr>
            <a:cxnSpLocks/>
          </p:cNvCxnSpPr>
          <p:nvPr/>
        </p:nvCxnSpPr>
        <p:spPr>
          <a:xfrm>
            <a:off x="6659414" y="5223159"/>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92702F45-BCC2-44A6-AD9C-0B732234E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sp>
        <p:nvSpPr>
          <p:cNvPr id="12" name="Rectangle 11">
            <a:extLst>
              <a:ext uri="{FF2B5EF4-FFF2-40B4-BE49-F238E27FC236}">
                <a16:creationId xmlns:a16="http://schemas.microsoft.com/office/drawing/2014/main" id="{76B22040-1C50-40AD-BF65-6B7E9F30124B}"/>
              </a:ext>
            </a:extLst>
          </p:cNvPr>
          <p:cNvSpPr/>
          <p:nvPr/>
        </p:nvSpPr>
        <p:spPr>
          <a:xfrm>
            <a:off x="12095018" y="6355715"/>
            <a:ext cx="9144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906E79A-F13B-4ECD-B8F0-3193808AE272}"/>
              </a:ext>
            </a:extLst>
          </p:cNvPr>
          <p:cNvGrpSpPr/>
          <p:nvPr/>
        </p:nvGrpSpPr>
        <p:grpSpPr>
          <a:xfrm>
            <a:off x="426720" y="684483"/>
            <a:ext cx="4387467" cy="5265739"/>
            <a:chOff x="426720" y="684483"/>
            <a:chExt cx="4387467" cy="5265739"/>
          </a:xfrm>
        </p:grpSpPr>
        <p:sp>
          <p:nvSpPr>
            <p:cNvPr id="14" name="Oval 13">
              <a:extLst>
                <a:ext uri="{FF2B5EF4-FFF2-40B4-BE49-F238E27FC236}">
                  <a16:creationId xmlns:a16="http://schemas.microsoft.com/office/drawing/2014/main" id="{129F4DF5-B1BA-4992-9909-2AA3CF060480}"/>
                </a:ext>
              </a:extLst>
            </p:cNvPr>
            <p:cNvSpPr/>
            <p:nvPr/>
          </p:nvSpPr>
          <p:spPr>
            <a:xfrm>
              <a:off x="2683144" y="2441337"/>
              <a:ext cx="182880" cy="1828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F1A4C10-3215-4B71-B13B-4F9CA1A18ABB}"/>
                </a:ext>
              </a:extLst>
            </p:cNvPr>
            <p:cNvSpPr/>
            <p:nvPr/>
          </p:nvSpPr>
          <p:spPr>
            <a:xfrm>
              <a:off x="426720" y="2857207"/>
              <a:ext cx="182880" cy="18288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8EA66E3-67E9-4842-8F52-579586708C3F}"/>
                </a:ext>
              </a:extLst>
            </p:cNvPr>
            <p:cNvSpPr/>
            <p:nvPr/>
          </p:nvSpPr>
          <p:spPr>
            <a:xfrm>
              <a:off x="4686171" y="4618494"/>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98154DD-AC9C-4360-9018-9BE9B14E893C}"/>
                </a:ext>
              </a:extLst>
            </p:cNvPr>
            <p:cNvSpPr/>
            <p:nvPr/>
          </p:nvSpPr>
          <p:spPr>
            <a:xfrm>
              <a:off x="917499" y="5822206"/>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8CB3B1F-E479-491B-83BC-3B7A86EB6D9C}"/>
                </a:ext>
              </a:extLst>
            </p:cNvPr>
            <p:cNvSpPr/>
            <p:nvPr/>
          </p:nvSpPr>
          <p:spPr>
            <a:xfrm>
              <a:off x="1550346" y="3959838"/>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38E1EDD-9DF6-4879-AFAE-0BBEB02A6B90}"/>
                </a:ext>
              </a:extLst>
            </p:cNvPr>
            <p:cNvSpPr/>
            <p:nvPr/>
          </p:nvSpPr>
          <p:spPr>
            <a:xfrm>
              <a:off x="4613225" y="5646525"/>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565A424-A87D-4943-9D69-3EB1DE79642B}"/>
                </a:ext>
              </a:extLst>
            </p:cNvPr>
            <p:cNvSpPr/>
            <p:nvPr/>
          </p:nvSpPr>
          <p:spPr>
            <a:xfrm>
              <a:off x="2967796" y="684483"/>
              <a:ext cx="128016" cy="128016"/>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511653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hank you and contact us slid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446"/>
            <a:ext cx="12201251" cy="6972891"/>
          </a:xfrm>
          <a:prstGeom prst="rect">
            <a:avLst/>
          </a:prstGeom>
        </p:spPr>
      </p:pic>
      <p:sp>
        <p:nvSpPr>
          <p:cNvPr id="10" name="Rectangle 9">
            <a:extLst>
              <a:ext uri="{FF2B5EF4-FFF2-40B4-BE49-F238E27FC236}">
                <a16:creationId xmlns:a16="http://schemas.microsoft.com/office/drawing/2014/main" id="{A4EB2370-E9D1-4CA9-B873-F6FA5ABAAD48}"/>
              </a:ext>
            </a:extLst>
          </p:cNvPr>
          <p:cNvSpPr/>
          <p:nvPr/>
        </p:nvSpPr>
        <p:spPr>
          <a:xfrm>
            <a:off x="6096000" y="-1"/>
            <a:ext cx="6096000" cy="6858000"/>
          </a:xfrm>
          <a:prstGeom prst="rect">
            <a:avLst/>
          </a:prstGeom>
          <a:gradFill flip="none" rotWithShape="1">
            <a:gsLst>
              <a:gs pos="0">
                <a:schemeClr val="bg1">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382318" y="356748"/>
            <a:ext cx="4779818" cy="1181101"/>
          </a:xfrm>
          <a:noFill/>
        </p:spPr>
        <p:txBody>
          <a:bodyPr anchor="ctr">
            <a:normAutofit/>
          </a:bodyPr>
          <a:lstStyle>
            <a:lvl1pPr algn="ctr">
              <a:defRPr sz="360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cxnSp>
        <p:nvCxnSpPr>
          <p:cNvPr id="8" name="Straight Connector 7">
            <a:extLst>
              <a:ext uri="{FF2B5EF4-FFF2-40B4-BE49-F238E27FC236}">
                <a16:creationId xmlns:a16="http://schemas.microsoft.com/office/drawing/2014/main" id="{53239581-DEDB-4B8F-BB9F-15DACFDA80A6}"/>
              </a:ext>
            </a:extLst>
          </p:cNvPr>
          <p:cNvCxnSpPr>
            <a:cxnSpLocks/>
          </p:cNvCxnSpPr>
          <p:nvPr/>
        </p:nvCxnSpPr>
        <p:spPr>
          <a:xfrm>
            <a:off x="6382319" y="5915888"/>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60174CF-C5EB-46AD-B090-3CBC6EA70C05}"/>
              </a:ext>
            </a:extLst>
          </p:cNvPr>
          <p:cNvCxnSpPr>
            <a:cxnSpLocks/>
          </p:cNvCxnSpPr>
          <p:nvPr/>
        </p:nvCxnSpPr>
        <p:spPr>
          <a:xfrm>
            <a:off x="6382318" y="1638300"/>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31E3DDC7-497D-494A-86A6-0B52A9299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sp>
        <p:nvSpPr>
          <p:cNvPr id="13" name="Rectangle 12">
            <a:extLst>
              <a:ext uri="{FF2B5EF4-FFF2-40B4-BE49-F238E27FC236}">
                <a16:creationId xmlns:a16="http://schemas.microsoft.com/office/drawing/2014/main" id="{6B8F5949-4A4D-405B-87F5-47572EAC8ADE}"/>
              </a:ext>
            </a:extLst>
          </p:cNvPr>
          <p:cNvSpPr/>
          <p:nvPr/>
        </p:nvSpPr>
        <p:spPr>
          <a:xfrm>
            <a:off x="12095018" y="6355715"/>
            <a:ext cx="9144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975679E-3C55-4077-9B42-8C4CA64D8C69}"/>
              </a:ext>
            </a:extLst>
          </p:cNvPr>
          <p:cNvGrpSpPr/>
          <p:nvPr/>
        </p:nvGrpSpPr>
        <p:grpSpPr>
          <a:xfrm>
            <a:off x="426720" y="684483"/>
            <a:ext cx="4387467" cy="5265739"/>
            <a:chOff x="426720" y="684483"/>
            <a:chExt cx="4387467" cy="5265739"/>
          </a:xfrm>
        </p:grpSpPr>
        <p:sp>
          <p:nvSpPr>
            <p:cNvPr id="15" name="Oval 14">
              <a:extLst>
                <a:ext uri="{FF2B5EF4-FFF2-40B4-BE49-F238E27FC236}">
                  <a16:creationId xmlns:a16="http://schemas.microsoft.com/office/drawing/2014/main" id="{72964BE5-AECA-4319-8F51-13F7F736C7A4}"/>
                </a:ext>
              </a:extLst>
            </p:cNvPr>
            <p:cNvSpPr/>
            <p:nvPr/>
          </p:nvSpPr>
          <p:spPr>
            <a:xfrm>
              <a:off x="2683144" y="2441337"/>
              <a:ext cx="182880" cy="1828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613638B-F785-4DE5-B746-8657E31094EB}"/>
                </a:ext>
              </a:extLst>
            </p:cNvPr>
            <p:cNvSpPr/>
            <p:nvPr/>
          </p:nvSpPr>
          <p:spPr>
            <a:xfrm>
              <a:off x="426720" y="2857207"/>
              <a:ext cx="182880" cy="182880"/>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1DFFA69-D8B7-44CD-BFAD-7A906123D8AC}"/>
                </a:ext>
              </a:extLst>
            </p:cNvPr>
            <p:cNvSpPr/>
            <p:nvPr/>
          </p:nvSpPr>
          <p:spPr>
            <a:xfrm>
              <a:off x="4686171" y="4618494"/>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D381537-8190-4FBE-AC04-72FE1213EBF1}"/>
                </a:ext>
              </a:extLst>
            </p:cNvPr>
            <p:cNvSpPr/>
            <p:nvPr/>
          </p:nvSpPr>
          <p:spPr>
            <a:xfrm>
              <a:off x="917499" y="5822206"/>
              <a:ext cx="128016" cy="128016"/>
            </a:xfrm>
            <a:prstGeom prst="ellipse">
              <a:avLst/>
            </a:prstGeom>
            <a:solidFill>
              <a:schemeClr val="accent6">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0570E09D-2747-4FAF-B4DC-98AFABBF4F80}"/>
                </a:ext>
              </a:extLst>
            </p:cNvPr>
            <p:cNvSpPr/>
            <p:nvPr/>
          </p:nvSpPr>
          <p:spPr>
            <a:xfrm>
              <a:off x="1550346" y="3959838"/>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AA8B507-D07D-46A0-9411-6D00944C394F}"/>
                </a:ext>
              </a:extLst>
            </p:cNvPr>
            <p:cNvSpPr/>
            <p:nvPr/>
          </p:nvSpPr>
          <p:spPr>
            <a:xfrm>
              <a:off x="4613225" y="5646525"/>
              <a:ext cx="128016" cy="128016"/>
            </a:xfrm>
            <a:prstGeom prst="ellipse">
              <a:avLst/>
            </a:prstGeom>
            <a:solidFill>
              <a:schemeClr val="accent6">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3175D71-9DB7-4BDD-9EF4-E921D07F5D00}"/>
                </a:ext>
              </a:extLst>
            </p:cNvPr>
            <p:cNvSpPr/>
            <p:nvPr/>
          </p:nvSpPr>
          <p:spPr>
            <a:xfrm>
              <a:off x="2967796" y="684483"/>
              <a:ext cx="128016" cy="128016"/>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07560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1CE6-1373-40D0-A502-69A02E6F61C8}"/>
              </a:ext>
            </a:extLst>
          </p:cNvPr>
          <p:cNvSpPr>
            <a:spLocks noGrp="1"/>
          </p:cNvSpPr>
          <p:nvPr>
            <p:ph type="title"/>
          </p:nvPr>
        </p:nvSpPr>
        <p:spPr>
          <a:xfrm>
            <a:off x="609600" y="342900"/>
            <a:ext cx="10972800" cy="10972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EDDD604-3625-48C9-8E0E-323F5ACE8F85}"/>
              </a:ext>
            </a:extLst>
          </p:cNvPr>
          <p:cNvSpPr>
            <a:spLocks noGrp="1"/>
          </p:cNvSpPr>
          <p:nvPr>
            <p:ph sz="half" idx="1"/>
          </p:nvPr>
        </p:nvSpPr>
        <p:spPr>
          <a:xfrm>
            <a:off x="612648" y="1618488"/>
            <a:ext cx="53949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DAD28C2-44F8-46A1-A28D-9BC76C1528FD}"/>
              </a:ext>
            </a:extLst>
          </p:cNvPr>
          <p:cNvSpPr>
            <a:spLocks noGrp="1"/>
          </p:cNvSpPr>
          <p:nvPr>
            <p:ph sz="half" idx="2"/>
          </p:nvPr>
        </p:nvSpPr>
        <p:spPr>
          <a:xfrm>
            <a:off x="6176537" y="1618488"/>
            <a:ext cx="53949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4ED7A99-9267-4FE7-8AF4-524BF0492CC8}"/>
              </a:ext>
            </a:extLst>
          </p:cNvPr>
          <p:cNvSpPr>
            <a:spLocks noGrp="1"/>
          </p:cNvSpPr>
          <p:nvPr>
            <p:ph type="ftr" sz="quarter" idx="11"/>
          </p:nvPr>
        </p:nvSpPr>
        <p:spPr/>
        <p:txBody>
          <a:bodyPr/>
          <a:lstStyle/>
          <a:p>
            <a:r>
              <a:rPr lang="en-US"/>
              <a:t>Confidential: Do not circulate</a:t>
            </a:r>
          </a:p>
        </p:txBody>
      </p:sp>
      <p:sp>
        <p:nvSpPr>
          <p:cNvPr id="7" name="Slide Number Placeholder 6">
            <a:extLst>
              <a:ext uri="{FF2B5EF4-FFF2-40B4-BE49-F238E27FC236}">
                <a16:creationId xmlns:a16="http://schemas.microsoft.com/office/drawing/2014/main" id="{479840BC-0F80-48E5-B47E-9EE5222F9846}"/>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spTree>
    <p:extLst>
      <p:ext uri="{BB962C8B-B14F-4D97-AF65-F5344CB8AC3E}">
        <p14:creationId xmlns:p14="http://schemas.microsoft.com/office/powerpoint/2010/main" val="9689374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wo Content with sub 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DDD604-3625-48C9-8E0E-323F5ACE8F85}"/>
              </a:ext>
            </a:extLst>
          </p:cNvPr>
          <p:cNvSpPr>
            <a:spLocks noGrp="1"/>
          </p:cNvSpPr>
          <p:nvPr>
            <p:ph sz="half" idx="1"/>
          </p:nvPr>
        </p:nvSpPr>
        <p:spPr>
          <a:xfrm>
            <a:off x="623454" y="1618488"/>
            <a:ext cx="53949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DAD28C2-44F8-46A1-A28D-9BC76C1528FD}"/>
              </a:ext>
            </a:extLst>
          </p:cNvPr>
          <p:cNvSpPr>
            <a:spLocks noGrp="1"/>
          </p:cNvSpPr>
          <p:nvPr>
            <p:ph sz="half" idx="2"/>
          </p:nvPr>
        </p:nvSpPr>
        <p:spPr>
          <a:xfrm>
            <a:off x="6187440" y="1618488"/>
            <a:ext cx="539496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4ED7A99-9267-4FE7-8AF4-524BF0492CC8}"/>
              </a:ext>
            </a:extLst>
          </p:cNvPr>
          <p:cNvSpPr>
            <a:spLocks noGrp="1"/>
          </p:cNvSpPr>
          <p:nvPr>
            <p:ph type="ftr" sz="quarter" idx="11"/>
          </p:nvPr>
        </p:nvSpPr>
        <p:spPr/>
        <p:txBody>
          <a:bodyPr/>
          <a:lstStyle/>
          <a:p>
            <a:r>
              <a:rPr lang="en-US"/>
              <a:t>Confidential: Do not circulate</a:t>
            </a:r>
          </a:p>
        </p:txBody>
      </p:sp>
      <p:sp>
        <p:nvSpPr>
          <p:cNvPr id="7" name="Slide Number Placeholder 6">
            <a:extLst>
              <a:ext uri="{FF2B5EF4-FFF2-40B4-BE49-F238E27FC236}">
                <a16:creationId xmlns:a16="http://schemas.microsoft.com/office/drawing/2014/main" id="{479840BC-0F80-48E5-B47E-9EE5222F9846}"/>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sp>
        <p:nvSpPr>
          <p:cNvPr id="8" name="Title 1">
            <a:extLst>
              <a:ext uri="{FF2B5EF4-FFF2-40B4-BE49-F238E27FC236}">
                <a16:creationId xmlns:a16="http://schemas.microsoft.com/office/drawing/2014/main" id="{5AF17A29-04A1-4A6B-B259-E9D7B5BA2FAC}"/>
              </a:ext>
            </a:extLst>
          </p:cNvPr>
          <p:cNvSpPr>
            <a:spLocks noGrp="1"/>
          </p:cNvSpPr>
          <p:nvPr>
            <p:ph type="title"/>
          </p:nvPr>
        </p:nvSpPr>
        <p:spPr>
          <a:xfrm>
            <a:off x="609600" y="342898"/>
            <a:ext cx="10972800" cy="694944"/>
          </a:xfrm>
        </p:spPr>
        <p:txBody>
          <a:bodyPr/>
          <a:lstStyle/>
          <a:p>
            <a:r>
              <a:rPr lang="en-US"/>
              <a:t>Click to edit Master title style</a:t>
            </a:r>
            <a:endParaRPr lang="en-US" dirty="0"/>
          </a:p>
        </p:txBody>
      </p:sp>
      <p:sp>
        <p:nvSpPr>
          <p:cNvPr id="9" name="Text Placeholder 6">
            <a:extLst>
              <a:ext uri="{FF2B5EF4-FFF2-40B4-BE49-F238E27FC236}">
                <a16:creationId xmlns:a16="http://schemas.microsoft.com/office/drawing/2014/main" id="{049D0256-8EF5-4C60-B457-4C56AAEB3995}"/>
              </a:ext>
            </a:extLst>
          </p:cNvPr>
          <p:cNvSpPr>
            <a:spLocks noGrp="1"/>
          </p:cNvSpPr>
          <p:nvPr>
            <p:ph type="body" sz="quarter" idx="13" hasCustomPrompt="1"/>
          </p:nvPr>
        </p:nvSpPr>
        <p:spPr>
          <a:xfrm>
            <a:off x="609600" y="1097280"/>
            <a:ext cx="10972800" cy="365760"/>
          </a:xfrm>
        </p:spPr>
        <p:txBody>
          <a:bodyPr/>
          <a:lstStyle>
            <a:lvl1pPr marL="0" indent="0">
              <a:buNone/>
              <a:defRPr sz="2000" b="1">
                <a:solidFill>
                  <a:srgbClr val="C00000"/>
                </a:solidFill>
              </a:defRPr>
            </a:lvl1pPr>
          </a:lstStyle>
          <a:p>
            <a:pPr lvl="0"/>
            <a:r>
              <a:rPr lang="en-US" dirty="0"/>
              <a:t>Click to edit subtitle</a:t>
            </a:r>
          </a:p>
        </p:txBody>
      </p:sp>
    </p:spTree>
    <p:extLst>
      <p:ext uri="{BB962C8B-B14F-4D97-AF65-F5344CB8AC3E}">
        <p14:creationId xmlns:p14="http://schemas.microsoft.com/office/powerpoint/2010/main" val="1548688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1434-8211-47F2-9267-ADC81F4A863D}"/>
              </a:ext>
            </a:extLst>
          </p:cNvPr>
          <p:cNvSpPr>
            <a:spLocks noGrp="1"/>
          </p:cNvSpPr>
          <p:nvPr>
            <p:ph type="title"/>
          </p:nvPr>
        </p:nvSpPr>
        <p:spPr>
          <a:xfrm>
            <a:off x="612648" y="342900"/>
            <a:ext cx="10972800" cy="10972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5A4723-E176-44FE-A94B-CB429DDEA5B0}"/>
              </a:ext>
            </a:extLst>
          </p:cNvPr>
          <p:cNvSpPr>
            <a:spLocks noGrp="1"/>
          </p:cNvSpPr>
          <p:nvPr>
            <p:ph type="body" idx="1"/>
          </p:nvPr>
        </p:nvSpPr>
        <p:spPr>
          <a:xfrm>
            <a:off x="612647" y="1571259"/>
            <a:ext cx="5394960" cy="54864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C06591-1CD6-4A43-BA8D-713EE62FA45D}"/>
              </a:ext>
            </a:extLst>
          </p:cNvPr>
          <p:cNvSpPr>
            <a:spLocks noGrp="1"/>
          </p:cNvSpPr>
          <p:nvPr>
            <p:ph sz="half" idx="2"/>
          </p:nvPr>
        </p:nvSpPr>
        <p:spPr>
          <a:xfrm>
            <a:off x="612647" y="2216727"/>
            <a:ext cx="5394960" cy="4003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54A5FD2-2469-4492-8E89-803F4F53B8EA}"/>
              </a:ext>
            </a:extLst>
          </p:cNvPr>
          <p:cNvSpPr>
            <a:spLocks noGrp="1"/>
          </p:cNvSpPr>
          <p:nvPr>
            <p:ph type="body" sz="quarter" idx="3"/>
          </p:nvPr>
        </p:nvSpPr>
        <p:spPr>
          <a:xfrm>
            <a:off x="6190488" y="1571259"/>
            <a:ext cx="5394960" cy="548640"/>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65D6C3-3885-4323-AA10-70599D0BA1AC}"/>
              </a:ext>
            </a:extLst>
          </p:cNvPr>
          <p:cNvSpPr>
            <a:spLocks noGrp="1"/>
          </p:cNvSpPr>
          <p:nvPr>
            <p:ph sz="quarter" idx="4"/>
          </p:nvPr>
        </p:nvSpPr>
        <p:spPr>
          <a:xfrm>
            <a:off x="6190488" y="2216727"/>
            <a:ext cx="5394960" cy="4003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8199AAE1-C16D-44FB-86BD-94FD5D11A5F7}"/>
              </a:ext>
            </a:extLst>
          </p:cNvPr>
          <p:cNvSpPr>
            <a:spLocks noGrp="1"/>
          </p:cNvSpPr>
          <p:nvPr>
            <p:ph type="ftr" sz="quarter" idx="11"/>
          </p:nvPr>
        </p:nvSpPr>
        <p:spPr/>
        <p:txBody>
          <a:bodyPr/>
          <a:lstStyle/>
          <a:p>
            <a:r>
              <a:rPr lang="en-US"/>
              <a:t>Confidential: Do not circulate</a:t>
            </a:r>
          </a:p>
        </p:txBody>
      </p:sp>
      <p:sp>
        <p:nvSpPr>
          <p:cNvPr id="9" name="Slide Number Placeholder 8">
            <a:extLst>
              <a:ext uri="{FF2B5EF4-FFF2-40B4-BE49-F238E27FC236}">
                <a16:creationId xmlns:a16="http://schemas.microsoft.com/office/drawing/2014/main" id="{C5455B7A-EA25-410B-9667-62D2894D33DD}"/>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spTree>
    <p:extLst>
      <p:ext uri="{BB962C8B-B14F-4D97-AF65-F5344CB8AC3E}">
        <p14:creationId xmlns:p14="http://schemas.microsoft.com/office/powerpoint/2010/main" val="3360842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D59F-5F6A-48D5-8F69-CA8B21AB009D}"/>
              </a:ext>
            </a:extLst>
          </p:cNvPr>
          <p:cNvSpPr>
            <a:spLocks noGrp="1"/>
          </p:cNvSpPr>
          <p:nvPr>
            <p:ph type="title"/>
          </p:nvPr>
        </p:nvSpPr>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533EAC0-DE32-4C67-9DD9-F50C7154EE7B}"/>
              </a:ext>
            </a:extLst>
          </p:cNvPr>
          <p:cNvSpPr>
            <a:spLocks noGrp="1"/>
          </p:cNvSpPr>
          <p:nvPr>
            <p:ph type="ftr" sz="quarter" idx="11"/>
          </p:nvPr>
        </p:nvSpPr>
        <p:spPr/>
        <p:txBody>
          <a:bodyPr/>
          <a:lstStyle/>
          <a:p>
            <a:r>
              <a:rPr lang="en-US"/>
              <a:t>Confidential: Do not circulate</a:t>
            </a:r>
          </a:p>
        </p:txBody>
      </p:sp>
      <p:sp>
        <p:nvSpPr>
          <p:cNvPr id="5" name="Slide Number Placeholder 4">
            <a:extLst>
              <a:ext uri="{FF2B5EF4-FFF2-40B4-BE49-F238E27FC236}">
                <a16:creationId xmlns:a16="http://schemas.microsoft.com/office/drawing/2014/main" id="{8451C9A7-37C4-41BF-A488-EDC5E74655A4}"/>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spTree>
    <p:extLst>
      <p:ext uri="{BB962C8B-B14F-4D97-AF65-F5344CB8AC3E}">
        <p14:creationId xmlns:p14="http://schemas.microsoft.com/office/powerpoint/2010/main" val="37716235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_Sub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F353-F5AF-429B-B684-00F1F5328CF0}"/>
              </a:ext>
            </a:extLst>
          </p:cNvPr>
          <p:cNvSpPr>
            <a:spLocks noGrp="1"/>
          </p:cNvSpPr>
          <p:nvPr>
            <p:ph type="title"/>
          </p:nvPr>
        </p:nvSpPr>
        <p:spPr>
          <a:xfrm>
            <a:off x="609600" y="365127"/>
            <a:ext cx="10972800" cy="694944"/>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03D36C-1E7F-4B15-A3E3-D77C44659F4C}"/>
              </a:ext>
            </a:extLst>
          </p:cNvPr>
          <p:cNvSpPr>
            <a:spLocks noGrp="1"/>
          </p:cNvSpPr>
          <p:nvPr>
            <p:ph type="ftr" sz="quarter" idx="11"/>
          </p:nvPr>
        </p:nvSpPr>
        <p:spPr/>
        <p:txBody>
          <a:bodyPr/>
          <a:lstStyle/>
          <a:p>
            <a:r>
              <a:rPr lang="en-US"/>
              <a:t>Confidential: Do not circulate</a:t>
            </a:r>
          </a:p>
        </p:txBody>
      </p:sp>
      <p:sp>
        <p:nvSpPr>
          <p:cNvPr id="6" name="Slide Number Placeholder 5">
            <a:extLst>
              <a:ext uri="{FF2B5EF4-FFF2-40B4-BE49-F238E27FC236}">
                <a16:creationId xmlns:a16="http://schemas.microsoft.com/office/drawing/2014/main" id="{3DA8ADFF-DB02-473D-A4CF-6F1DDA622929}"/>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a:p>
        </p:txBody>
      </p:sp>
      <p:sp>
        <p:nvSpPr>
          <p:cNvPr id="7" name="Text Placeholder 6">
            <a:extLst>
              <a:ext uri="{FF2B5EF4-FFF2-40B4-BE49-F238E27FC236}">
                <a16:creationId xmlns:a16="http://schemas.microsoft.com/office/drawing/2014/main" id="{D037A9CA-9AF4-4718-8595-C60BDE164796}"/>
              </a:ext>
            </a:extLst>
          </p:cNvPr>
          <p:cNvSpPr>
            <a:spLocks noGrp="1"/>
          </p:cNvSpPr>
          <p:nvPr>
            <p:ph type="body" sz="quarter" idx="13" hasCustomPrompt="1"/>
          </p:nvPr>
        </p:nvSpPr>
        <p:spPr>
          <a:xfrm>
            <a:off x="609600" y="1097280"/>
            <a:ext cx="10972800" cy="365760"/>
          </a:xfrm>
        </p:spPr>
        <p:txBody>
          <a:bodyPr/>
          <a:lstStyle>
            <a:lvl1pPr marL="0" indent="0">
              <a:buNone/>
              <a:defRPr sz="2000" b="1">
                <a:solidFill>
                  <a:srgbClr val="C00000"/>
                </a:solidFill>
              </a:defRPr>
            </a:lvl1pPr>
          </a:lstStyle>
          <a:p>
            <a:pPr lvl="0"/>
            <a:r>
              <a:rPr lang="en-US" dirty="0"/>
              <a:t>Click to edit subtitle</a:t>
            </a:r>
          </a:p>
        </p:txBody>
      </p:sp>
    </p:spTree>
    <p:extLst>
      <p:ext uri="{BB962C8B-B14F-4D97-AF65-F5344CB8AC3E}">
        <p14:creationId xmlns:p14="http://schemas.microsoft.com/office/powerpoint/2010/main" val="17344188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AF158-0CBB-433F-B6D0-6C1B7B3BBD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483824-CDA8-4C18-A23F-7E976F92A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8341FE-4652-4946-84F4-B1E7E289D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0B5FB77-C6E2-424E-BA03-9FF29A2BA477}"/>
              </a:ext>
            </a:extLst>
          </p:cNvPr>
          <p:cNvSpPr>
            <a:spLocks noGrp="1"/>
          </p:cNvSpPr>
          <p:nvPr>
            <p:ph type="ftr" sz="quarter" idx="11"/>
          </p:nvPr>
        </p:nvSpPr>
        <p:spPr/>
        <p:txBody>
          <a:bodyPr/>
          <a:lstStyle/>
          <a:p>
            <a:r>
              <a:rPr lang="en-US"/>
              <a:t>Confidential: Do not circulate</a:t>
            </a:r>
          </a:p>
        </p:txBody>
      </p:sp>
      <p:sp>
        <p:nvSpPr>
          <p:cNvPr id="7" name="Slide Number Placeholder 6">
            <a:extLst>
              <a:ext uri="{FF2B5EF4-FFF2-40B4-BE49-F238E27FC236}">
                <a16:creationId xmlns:a16="http://schemas.microsoft.com/office/drawing/2014/main" id="{999E8BFE-BD50-4CB2-82F4-E045C17D85AB}"/>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a:p>
        </p:txBody>
      </p:sp>
    </p:spTree>
    <p:extLst>
      <p:ext uri="{BB962C8B-B14F-4D97-AF65-F5344CB8AC3E}">
        <p14:creationId xmlns:p14="http://schemas.microsoft.com/office/powerpoint/2010/main" val="50776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4028" y="1709738"/>
            <a:ext cx="10972800" cy="2834640"/>
          </a:xfrm>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624028" y="4589463"/>
            <a:ext cx="109728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003A6862-9F44-459D-9401-88D961D7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cxnSp>
        <p:nvCxnSpPr>
          <p:cNvPr id="7" name="Straight Connector 6">
            <a:extLst>
              <a:ext uri="{FF2B5EF4-FFF2-40B4-BE49-F238E27FC236}">
                <a16:creationId xmlns:a16="http://schemas.microsoft.com/office/drawing/2014/main" id="{D7D5DEC3-6056-4C67-AAA7-0BFEF65859C5}"/>
              </a:ext>
            </a:extLst>
          </p:cNvPr>
          <p:cNvCxnSpPr/>
          <p:nvPr/>
        </p:nvCxnSpPr>
        <p:spPr>
          <a:xfrm>
            <a:off x="624028" y="458946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70636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D918-388B-4196-9F1A-4F388E63C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0264CD-2B40-4603-859E-1756AB72B1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C02E241-3CE1-491E-8481-0B73F6DF9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9D1C6AD-046E-4FBD-92D8-07A51C5B1795}"/>
              </a:ext>
            </a:extLst>
          </p:cNvPr>
          <p:cNvSpPr>
            <a:spLocks noGrp="1"/>
          </p:cNvSpPr>
          <p:nvPr>
            <p:ph type="ftr" sz="quarter" idx="11"/>
          </p:nvPr>
        </p:nvSpPr>
        <p:spPr/>
        <p:txBody>
          <a:bodyPr/>
          <a:lstStyle/>
          <a:p>
            <a:r>
              <a:rPr lang="en-US"/>
              <a:t>Confidential: Do not circulate</a:t>
            </a:r>
          </a:p>
        </p:txBody>
      </p:sp>
      <p:sp>
        <p:nvSpPr>
          <p:cNvPr id="7" name="Slide Number Placeholder 6">
            <a:extLst>
              <a:ext uri="{FF2B5EF4-FFF2-40B4-BE49-F238E27FC236}">
                <a16:creationId xmlns:a16="http://schemas.microsoft.com/office/drawing/2014/main" id="{640DC91B-4B47-4BE3-822D-3835052D772B}"/>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a:p>
        </p:txBody>
      </p:sp>
    </p:spTree>
    <p:extLst>
      <p:ext uri="{BB962C8B-B14F-4D97-AF65-F5344CB8AC3E}">
        <p14:creationId xmlns:p14="http://schemas.microsoft.com/office/powerpoint/2010/main" val="25138319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C5B4995-F819-45C0-A575-C02576FBA230}"/>
              </a:ext>
            </a:extLst>
          </p:cNvPr>
          <p:cNvSpPr>
            <a:spLocks noGrp="1"/>
          </p:cNvSpPr>
          <p:nvPr>
            <p:ph type="ftr" sz="quarter" idx="11"/>
          </p:nvPr>
        </p:nvSpPr>
        <p:spPr/>
        <p:txBody>
          <a:bodyPr/>
          <a:lstStyle/>
          <a:p>
            <a:r>
              <a:rPr lang="en-US"/>
              <a:t>Confidential: Do not circulate</a:t>
            </a:r>
          </a:p>
        </p:txBody>
      </p:sp>
      <p:sp>
        <p:nvSpPr>
          <p:cNvPr id="4" name="Slide Number Placeholder 3">
            <a:extLst>
              <a:ext uri="{FF2B5EF4-FFF2-40B4-BE49-F238E27FC236}">
                <a16:creationId xmlns:a16="http://schemas.microsoft.com/office/drawing/2014/main" id="{3328CD5D-A447-4D1A-B859-C35B12474248}"/>
              </a:ext>
            </a:extLst>
          </p:cNvPr>
          <p:cNvSpPr>
            <a:spLocks noGrp="1"/>
          </p:cNvSpPr>
          <p:nvPr>
            <p:ph type="sldNum" sz="quarter" idx="12"/>
          </p:nvPr>
        </p:nvSpPr>
        <p:spPr/>
        <p:txBody>
          <a:bodyPr/>
          <a:lstStyle>
            <a:lvl1pPr algn="r">
              <a:defRPr/>
            </a:lvl1pPr>
          </a:lstStyle>
          <a:p>
            <a:fld id="{B0DBBD01-EC9B-4057-ACB0-B8979364DBFB}" type="slidenum">
              <a:rPr lang="en-US" smtClean="0"/>
              <a:pPr/>
              <a:t>‹#›</a:t>
            </a:fld>
            <a:endParaRPr lang="en-US" dirty="0"/>
          </a:p>
        </p:txBody>
      </p:sp>
    </p:spTree>
    <p:extLst>
      <p:ext uri="{BB962C8B-B14F-4D97-AF65-F5344CB8AC3E}">
        <p14:creationId xmlns:p14="http://schemas.microsoft.com/office/powerpoint/2010/main" val="4247152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_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rotWithShape="1">
          <a:blip r:embed="rId2">
            <a:extLst>
              <a:ext uri="{28A0092B-C50C-407E-A947-70E740481C1C}">
                <a14:useLocalDpi xmlns:a14="http://schemas.microsoft.com/office/drawing/2010/main" val="0"/>
              </a:ext>
            </a:extLst>
          </a:blip>
          <a:srcRect r="1637"/>
          <a:stretch/>
        </p:blipFill>
        <p:spPr>
          <a:xfrm>
            <a:off x="1" y="-57446"/>
            <a:ext cx="12001500" cy="6972891"/>
          </a:xfrm>
          <a:prstGeom prst="rect">
            <a:avLst/>
          </a:prstGeom>
        </p:spPr>
      </p:pic>
      <p:grpSp>
        <p:nvGrpSpPr>
          <p:cNvPr id="19" name="Group 18">
            <a:extLst>
              <a:ext uri="{FF2B5EF4-FFF2-40B4-BE49-F238E27FC236}">
                <a16:creationId xmlns:a16="http://schemas.microsoft.com/office/drawing/2014/main" id="{32005C81-786C-4DB0-823C-13C024B36B74}"/>
              </a:ext>
            </a:extLst>
          </p:cNvPr>
          <p:cNvGrpSpPr/>
          <p:nvPr/>
        </p:nvGrpSpPr>
        <p:grpSpPr>
          <a:xfrm>
            <a:off x="426720" y="684483"/>
            <a:ext cx="4387467" cy="5265739"/>
            <a:chOff x="426720" y="684483"/>
            <a:chExt cx="4387467" cy="5265739"/>
          </a:xfrm>
        </p:grpSpPr>
        <p:sp>
          <p:nvSpPr>
            <p:cNvPr id="20" name="Oval 19">
              <a:extLst>
                <a:ext uri="{FF2B5EF4-FFF2-40B4-BE49-F238E27FC236}">
                  <a16:creationId xmlns:a16="http://schemas.microsoft.com/office/drawing/2014/main" id="{CC3B1466-365C-47E1-A556-A186CD9CA1AA}"/>
                </a:ext>
              </a:extLst>
            </p:cNvPr>
            <p:cNvSpPr/>
            <p:nvPr/>
          </p:nvSpPr>
          <p:spPr>
            <a:xfrm>
              <a:off x="2683144" y="2441337"/>
              <a:ext cx="182880" cy="182880"/>
            </a:xfrm>
            <a:prstGeom prst="ellipse">
              <a:avLst/>
            </a:prstGeom>
            <a:solidFill>
              <a:srgbClr val="C00000">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EA4259E3-7DF8-4812-9654-7B35C442342B}"/>
                </a:ext>
              </a:extLst>
            </p:cNvPr>
            <p:cNvSpPr/>
            <p:nvPr/>
          </p:nvSpPr>
          <p:spPr>
            <a:xfrm>
              <a:off x="426720" y="2857207"/>
              <a:ext cx="182880" cy="182880"/>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E1E73A40-8F70-45E1-BE1D-82E56B5C1BD4}"/>
                </a:ext>
              </a:extLst>
            </p:cNvPr>
            <p:cNvSpPr/>
            <p:nvPr/>
          </p:nvSpPr>
          <p:spPr>
            <a:xfrm>
              <a:off x="4686171" y="4618494"/>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9AD83522-259D-4DE2-BF51-CD911D4E3F3E}"/>
                </a:ext>
              </a:extLst>
            </p:cNvPr>
            <p:cNvSpPr/>
            <p:nvPr/>
          </p:nvSpPr>
          <p:spPr>
            <a:xfrm>
              <a:off x="917499" y="5822206"/>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E1A5F98B-67EF-4BB9-9C1E-1F4855804DAC}"/>
                </a:ext>
              </a:extLst>
            </p:cNvPr>
            <p:cNvSpPr/>
            <p:nvPr/>
          </p:nvSpPr>
          <p:spPr>
            <a:xfrm>
              <a:off x="1550346" y="3959838"/>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0BB27374-0DED-4193-BB7B-32F9250E05CB}"/>
                </a:ext>
              </a:extLst>
            </p:cNvPr>
            <p:cNvSpPr/>
            <p:nvPr/>
          </p:nvSpPr>
          <p:spPr>
            <a:xfrm>
              <a:off x="4613225" y="5646525"/>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Oval 25">
              <a:extLst>
                <a:ext uri="{FF2B5EF4-FFF2-40B4-BE49-F238E27FC236}">
                  <a16:creationId xmlns:a16="http://schemas.microsoft.com/office/drawing/2014/main" id="{D07CE328-ACDD-4D7C-8BC6-5C5B71EE4B19}"/>
                </a:ext>
              </a:extLst>
            </p:cNvPr>
            <p:cNvSpPr/>
            <p:nvPr/>
          </p:nvSpPr>
          <p:spPr>
            <a:xfrm>
              <a:off x="2967796" y="684483"/>
              <a:ext cx="128016" cy="128016"/>
            </a:xfrm>
            <a:prstGeom prst="ellipse">
              <a:avLst/>
            </a:prstGeom>
            <a:solidFill>
              <a:srgbClr val="C00000">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10" name="Rectangle 9">
            <a:extLst>
              <a:ext uri="{FF2B5EF4-FFF2-40B4-BE49-F238E27FC236}">
                <a16:creationId xmlns:a16="http://schemas.microsoft.com/office/drawing/2014/main" id="{A4EB2370-E9D1-4CA9-B873-F6FA5ABAAD48}"/>
              </a:ext>
            </a:extLst>
          </p:cNvPr>
          <p:cNvSpPr/>
          <p:nvPr/>
        </p:nvSpPr>
        <p:spPr>
          <a:xfrm>
            <a:off x="6096000" y="-56097"/>
            <a:ext cx="5905501" cy="6970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3456" y="356754"/>
            <a:ext cx="4779818" cy="3072245"/>
          </a:xfrm>
          <a:solidFill>
            <a:srgbClr val="FFFFFF">
              <a:alpha val="50196"/>
            </a:srgbClr>
          </a:solidFill>
        </p:spPr>
        <p:txBody>
          <a:bodyPr anchor="ctr">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6483926" y="1638300"/>
            <a:ext cx="5112901" cy="4572000"/>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003A6862-9F44-459D-9401-88D961D7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cxnSp>
        <p:nvCxnSpPr>
          <p:cNvPr id="8" name="Straight Connector 7">
            <a:extLst>
              <a:ext uri="{FF2B5EF4-FFF2-40B4-BE49-F238E27FC236}">
                <a16:creationId xmlns:a16="http://schemas.microsoft.com/office/drawing/2014/main" id="{53239581-DEDB-4B8F-BB9F-15DACFDA80A6}"/>
              </a:ext>
            </a:extLst>
          </p:cNvPr>
          <p:cNvCxnSpPr/>
          <p:nvPr/>
        </p:nvCxnSpPr>
        <p:spPr>
          <a:xfrm>
            <a:off x="623456" y="343592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16153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_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F9899-8E16-4D56-B1A3-6085989DCB16}"/>
              </a:ext>
            </a:extLst>
          </p:cNvPr>
          <p:cNvSpPr>
            <a:spLocks noGrp="1"/>
          </p:cNvSpPr>
          <p:nvPr>
            <p:ph type="title"/>
          </p:nvPr>
        </p:nvSpPr>
        <p:spPr>
          <a:xfrm>
            <a:off x="623456" y="1638300"/>
            <a:ext cx="4779818" cy="1790699"/>
          </a:xfrm>
          <a:noFill/>
        </p:spPr>
        <p:txBody>
          <a:bodyPr anchor="b">
            <a:normAutofit/>
          </a:bodyPr>
          <a:lstStyle>
            <a:lvl1pP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2962C43-0B12-4FD5-BF7D-FB155119338F}"/>
              </a:ext>
            </a:extLst>
          </p:cNvPr>
          <p:cNvSpPr>
            <a:spLocks noGrp="1"/>
          </p:cNvSpPr>
          <p:nvPr>
            <p:ph type="body" idx="1"/>
          </p:nvPr>
        </p:nvSpPr>
        <p:spPr>
          <a:xfrm>
            <a:off x="5771214" y="342900"/>
            <a:ext cx="5825614" cy="5867400"/>
          </a:xfrm>
          <a:noFill/>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003A6862-9F44-459D-9401-88D961D7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cxnSp>
        <p:nvCxnSpPr>
          <p:cNvPr id="8" name="Straight Connector 7">
            <a:extLst>
              <a:ext uri="{FF2B5EF4-FFF2-40B4-BE49-F238E27FC236}">
                <a16:creationId xmlns:a16="http://schemas.microsoft.com/office/drawing/2014/main" id="{53239581-DEDB-4B8F-BB9F-15DACFDA80A6}"/>
              </a:ext>
            </a:extLst>
          </p:cNvPr>
          <p:cNvCxnSpPr/>
          <p:nvPr/>
        </p:nvCxnSpPr>
        <p:spPr>
          <a:xfrm>
            <a:off x="623456" y="3435923"/>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86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slid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rotWithShape="1">
          <a:blip r:embed="rId2">
            <a:extLst>
              <a:ext uri="{28A0092B-C50C-407E-A947-70E740481C1C}">
                <a14:useLocalDpi xmlns:a14="http://schemas.microsoft.com/office/drawing/2010/main" val="0"/>
              </a:ext>
            </a:extLst>
          </a:blip>
          <a:srcRect r="1520" b="980"/>
          <a:stretch/>
        </p:blipFill>
        <p:spPr>
          <a:xfrm>
            <a:off x="1" y="-46548"/>
            <a:ext cx="12015788" cy="6904548"/>
          </a:xfrm>
          <a:prstGeom prst="rect">
            <a:avLst/>
          </a:prstGeom>
        </p:spPr>
      </p:pic>
      <p:sp>
        <p:nvSpPr>
          <p:cNvPr id="10" name="Rectangle 9">
            <a:extLst>
              <a:ext uri="{FF2B5EF4-FFF2-40B4-BE49-F238E27FC236}">
                <a16:creationId xmlns:a16="http://schemas.microsoft.com/office/drawing/2014/main" id="{A4EB2370-E9D1-4CA9-B873-F6FA5ABAAD48}"/>
              </a:ext>
            </a:extLst>
          </p:cNvPr>
          <p:cNvSpPr/>
          <p:nvPr/>
        </p:nvSpPr>
        <p:spPr>
          <a:xfrm>
            <a:off x="6096000" y="-1"/>
            <a:ext cx="5747572" cy="6858000"/>
          </a:xfrm>
          <a:prstGeom prst="rect">
            <a:avLst/>
          </a:prstGeom>
          <a:gradFill flip="none" rotWithShape="1">
            <a:gsLst>
              <a:gs pos="0">
                <a:schemeClr val="bg1">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hasCustomPrompt="1"/>
          </p:nvPr>
        </p:nvSpPr>
        <p:spPr>
          <a:xfrm>
            <a:off x="6659414" y="1769918"/>
            <a:ext cx="4779818" cy="3072245"/>
          </a:xfrm>
          <a:solidFill>
            <a:srgbClr val="FFFFFF">
              <a:alpha val="50196"/>
            </a:srgbClr>
          </a:solidFill>
        </p:spPr>
        <p:txBody>
          <a:bodyPr anchor="ctr">
            <a:normAutofit/>
          </a:bodyPr>
          <a:lstStyle>
            <a:lvl1pPr algn="ctr">
              <a:defRPr sz="3600"/>
            </a:lvl1pPr>
          </a:lstStyle>
          <a:p>
            <a:r>
              <a:rPr lang="en-US" dirty="0"/>
              <a:t>Click to edit Master title style: </a:t>
            </a:r>
            <a:br>
              <a:rPr lang="en-US" dirty="0"/>
            </a:br>
            <a:r>
              <a:rPr lang="en-US" dirty="0"/>
              <a:t>Thank you</a:t>
            </a:r>
          </a:p>
        </p:txBody>
      </p:sp>
      <p:sp>
        <p:nvSpPr>
          <p:cNvPr id="5" name="Footer Placeholder 4">
            <a:extLst>
              <a:ext uri="{FF2B5EF4-FFF2-40B4-BE49-F238E27FC236}">
                <a16:creationId xmlns:a16="http://schemas.microsoft.com/office/drawing/2014/main" id="{003A6862-9F44-459D-9401-88D961D7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cxnSp>
        <p:nvCxnSpPr>
          <p:cNvPr id="8" name="Straight Connector 7">
            <a:extLst>
              <a:ext uri="{FF2B5EF4-FFF2-40B4-BE49-F238E27FC236}">
                <a16:creationId xmlns:a16="http://schemas.microsoft.com/office/drawing/2014/main" id="{53239581-DEDB-4B8F-BB9F-15DACFDA80A6}"/>
              </a:ext>
            </a:extLst>
          </p:cNvPr>
          <p:cNvCxnSpPr>
            <a:cxnSpLocks/>
          </p:cNvCxnSpPr>
          <p:nvPr/>
        </p:nvCxnSpPr>
        <p:spPr>
          <a:xfrm>
            <a:off x="6659414" y="5223159"/>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92702F45-BCC2-44A6-AD9C-0B732234E1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grpSp>
        <p:nvGrpSpPr>
          <p:cNvPr id="12" name="Group 11">
            <a:extLst>
              <a:ext uri="{FF2B5EF4-FFF2-40B4-BE49-F238E27FC236}">
                <a16:creationId xmlns:a16="http://schemas.microsoft.com/office/drawing/2014/main" id="{3BFB139E-5154-4012-95E2-65756C156A5C}"/>
              </a:ext>
            </a:extLst>
          </p:cNvPr>
          <p:cNvGrpSpPr/>
          <p:nvPr/>
        </p:nvGrpSpPr>
        <p:grpSpPr>
          <a:xfrm>
            <a:off x="426720" y="684483"/>
            <a:ext cx="4387467" cy="5265739"/>
            <a:chOff x="426720" y="684483"/>
            <a:chExt cx="4387467" cy="5265739"/>
          </a:xfrm>
        </p:grpSpPr>
        <p:sp>
          <p:nvSpPr>
            <p:cNvPr id="13" name="Oval 12">
              <a:extLst>
                <a:ext uri="{FF2B5EF4-FFF2-40B4-BE49-F238E27FC236}">
                  <a16:creationId xmlns:a16="http://schemas.microsoft.com/office/drawing/2014/main" id="{4FFBD909-DA67-46C6-908A-FE5417A85F84}"/>
                </a:ext>
              </a:extLst>
            </p:cNvPr>
            <p:cNvSpPr/>
            <p:nvPr/>
          </p:nvSpPr>
          <p:spPr>
            <a:xfrm>
              <a:off x="2683144" y="2441337"/>
              <a:ext cx="182880" cy="182880"/>
            </a:xfrm>
            <a:prstGeom prst="ellipse">
              <a:avLst/>
            </a:prstGeom>
            <a:solidFill>
              <a:srgbClr val="C00000">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C504DCAC-D502-4BBC-BC3C-009870CD4329}"/>
                </a:ext>
              </a:extLst>
            </p:cNvPr>
            <p:cNvSpPr/>
            <p:nvPr/>
          </p:nvSpPr>
          <p:spPr>
            <a:xfrm>
              <a:off x="426720" y="2857207"/>
              <a:ext cx="182880" cy="182880"/>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015948F7-A4EC-4D48-BAEB-6499A07C8679}"/>
                </a:ext>
              </a:extLst>
            </p:cNvPr>
            <p:cNvSpPr/>
            <p:nvPr/>
          </p:nvSpPr>
          <p:spPr>
            <a:xfrm>
              <a:off x="4686171" y="4618494"/>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826C2FA4-1BE6-41C1-882B-EA50ADD71435}"/>
                </a:ext>
              </a:extLst>
            </p:cNvPr>
            <p:cNvSpPr/>
            <p:nvPr/>
          </p:nvSpPr>
          <p:spPr>
            <a:xfrm>
              <a:off x="917499" y="5822206"/>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77E8230E-3E51-4178-B6A0-7A454E4861C9}"/>
                </a:ext>
              </a:extLst>
            </p:cNvPr>
            <p:cNvSpPr/>
            <p:nvPr/>
          </p:nvSpPr>
          <p:spPr>
            <a:xfrm>
              <a:off x="1550346" y="3959838"/>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3D5005FB-9F06-4F80-85F5-03A608E28C6C}"/>
                </a:ext>
              </a:extLst>
            </p:cNvPr>
            <p:cNvSpPr/>
            <p:nvPr/>
          </p:nvSpPr>
          <p:spPr>
            <a:xfrm>
              <a:off x="4613225" y="5646525"/>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15B264F4-D8FC-4FAB-A4DF-5455C25EAA3D}"/>
                </a:ext>
              </a:extLst>
            </p:cNvPr>
            <p:cNvSpPr/>
            <p:nvPr/>
          </p:nvSpPr>
          <p:spPr>
            <a:xfrm>
              <a:off x="2967796" y="684483"/>
              <a:ext cx="128016" cy="128016"/>
            </a:xfrm>
            <a:prstGeom prst="ellipse">
              <a:avLst/>
            </a:prstGeom>
            <a:solidFill>
              <a:srgbClr val="C00000">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89993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ank you and contact us slid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2CB4B76-21DD-4A10-898B-ABCD29ACCB31}"/>
              </a:ext>
            </a:extLst>
          </p:cNvPr>
          <p:cNvPicPr>
            <a:picLocks noChangeAspect="1"/>
          </p:cNvPicPr>
          <p:nvPr/>
        </p:nvPicPr>
        <p:blipFill rotWithShape="1">
          <a:blip r:embed="rId2">
            <a:extLst>
              <a:ext uri="{28A0092B-C50C-407E-A947-70E740481C1C}">
                <a14:useLocalDpi xmlns:a14="http://schemas.microsoft.com/office/drawing/2010/main" val="0"/>
              </a:ext>
            </a:extLst>
          </a:blip>
          <a:srcRect r="1755" b="980"/>
          <a:stretch/>
        </p:blipFill>
        <p:spPr>
          <a:xfrm>
            <a:off x="0" y="-46548"/>
            <a:ext cx="11987213" cy="6904548"/>
          </a:xfrm>
          <a:prstGeom prst="rect">
            <a:avLst/>
          </a:prstGeom>
        </p:spPr>
      </p:pic>
      <p:sp>
        <p:nvSpPr>
          <p:cNvPr id="10" name="Rectangle 9">
            <a:extLst>
              <a:ext uri="{FF2B5EF4-FFF2-40B4-BE49-F238E27FC236}">
                <a16:creationId xmlns:a16="http://schemas.microsoft.com/office/drawing/2014/main" id="{A4EB2370-E9D1-4CA9-B873-F6FA5ABAAD48}"/>
              </a:ext>
            </a:extLst>
          </p:cNvPr>
          <p:cNvSpPr/>
          <p:nvPr/>
        </p:nvSpPr>
        <p:spPr>
          <a:xfrm>
            <a:off x="6095999" y="-1"/>
            <a:ext cx="5891213" cy="6858000"/>
          </a:xfrm>
          <a:prstGeom prst="rect">
            <a:avLst/>
          </a:prstGeom>
          <a:gradFill flip="none" rotWithShape="1">
            <a:gsLst>
              <a:gs pos="0">
                <a:schemeClr val="bg1">
                  <a:alpha val="50000"/>
                </a:schemeClr>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F9899-8E16-4D56-B1A3-6085989DCB16}"/>
              </a:ext>
            </a:extLst>
          </p:cNvPr>
          <p:cNvSpPr>
            <a:spLocks noGrp="1"/>
          </p:cNvSpPr>
          <p:nvPr>
            <p:ph type="title" hasCustomPrompt="1"/>
          </p:nvPr>
        </p:nvSpPr>
        <p:spPr>
          <a:xfrm>
            <a:off x="6382318" y="356748"/>
            <a:ext cx="4779818" cy="1181101"/>
          </a:xfrm>
          <a:noFill/>
        </p:spPr>
        <p:txBody>
          <a:bodyPr anchor="ctr">
            <a:normAutofit/>
          </a:bodyPr>
          <a:lstStyle>
            <a:lvl1pPr algn="ctr">
              <a:defRPr sz="3600"/>
            </a:lvl1pPr>
          </a:lstStyle>
          <a:p>
            <a:r>
              <a:rPr lang="en-US" dirty="0"/>
              <a:t>Click to edit Master title style: Thank you</a:t>
            </a:r>
          </a:p>
        </p:txBody>
      </p:sp>
      <p:sp>
        <p:nvSpPr>
          <p:cNvPr id="5" name="Footer Placeholder 4">
            <a:extLst>
              <a:ext uri="{FF2B5EF4-FFF2-40B4-BE49-F238E27FC236}">
                <a16:creationId xmlns:a16="http://schemas.microsoft.com/office/drawing/2014/main" id="{003A6862-9F44-459D-9401-88D961D7F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7AA193-B5EC-4E96-88BD-560808C2947A}"/>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cxnSp>
        <p:nvCxnSpPr>
          <p:cNvPr id="8" name="Straight Connector 7">
            <a:extLst>
              <a:ext uri="{FF2B5EF4-FFF2-40B4-BE49-F238E27FC236}">
                <a16:creationId xmlns:a16="http://schemas.microsoft.com/office/drawing/2014/main" id="{53239581-DEDB-4B8F-BB9F-15DACFDA80A6}"/>
              </a:ext>
            </a:extLst>
          </p:cNvPr>
          <p:cNvCxnSpPr>
            <a:cxnSpLocks/>
          </p:cNvCxnSpPr>
          <p:nvPr/>
        </p:nvCxnSpPr>
        <p:spPr>
          <a:xfrm>
            <a:off x="6382319" y="5915888"/>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60174CF-C5EB-46AD-B090-3CBC6EA70C05}"/>
              </a:ext>
            </a:extLst>
          </p:cNvPr>
          <p:cNvCxnSpPr>
            <a:cxnSpLocks/>
          </p:cNvCxnSpPr>
          <p:nvPr/>
        </p:nvCxnSpPr>
        <p:spPr>
          <a:xfrm>
            <a:off x="6382318" y="1638300"/>
            <a:ext cx="4779818" cy="0"/>
          </a:xfrm>
          <a:prstGeom prst="line">
            <a:avLst/>
          </a:prstGeom>
          <a:ln w="38100" cap="rnd">
            <a:solidFill>
              <a:srgbClr val="C00000"/>
            </a:solidFill>
          </a:ln>
        </p:spPr>
        <p:style>
          <a:lnRef idx="1">
            <a:schemeClr val="dk1"/>
          </a:lnRef>
          <a:fillRef idx="0">
            <a:schemeClr val="dk1"/>
          </a:fillRef>
          <a:effectRef idx="0">
            <a:schemeClr val="dk1"/>
          </a:effectRef>
          <a:fontRef idx="minor">
            <a:schemeClr val="tx1"/>
          </a:fontRef>
        </p:style>
      </p:cxnSp>
      <p:pic>
        <p:nvPicPr>
          <p:cNvPr id="12" name="Picture 11">
            <a:extLst>
              <a:ext uri="{FF2B5EF4-FFF2-40B4-BE49-F238E27FC236}">
                <a16:creationId xmlns:a16="http://schemas.microsoft.com/office/drawing/2014/main" id="{31E3DDC7-497D-494A-86A6-0B52A9299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grpSp>
        <p:nvGrpSpPr>
          <p:cNvPr id="13" name="Group 12">
            <a:extLst>
              <a:ext uri="{FF2B5EF4-FFF2-40B4-BE49-F238E27FC236}">
                <a16:creationId xmlns:a16="http://schemas.microsoft.com/office/drawing/2014/main" id="{42D7963E-F2F8-4A30-A7B0-F2DA96C92033}"/>
              </a:ext>
            </a:extLst>
          </p:cNvPr>
          <p:cNvGrpSpPr/>
          <p:nvPr/>
        </p:nvGrpSpPr>
        <p:grpSpPr>
          <a:xfrm>
            <a:off x="426720" y="684483"/>
            <a:ext cx="4387467" cy="5265739"/>
            <a:chOff x="426720" y="684483"/>
            <a:chExt cx="4387467" cy="5265739"/>
          </a:xfrm>
        </p:grpSpPr>
        <p:sp>
          <p:nvSpPr>
            <p:cNvPr id="14" name="Oval 13">
              <a:extLst>
                <a:ext uri="{FF2B5EF4-FFF2-40B4-BE49-F238E27FC236}">
                  <a16:creationId xmlns:a16="http://schemas.microsoft.com/office/drawing/2014/main" id="{1FD4BF4A-6D87-4E7C-8402-409F2F1415D9}"/>
                </a:ext>
              </a:extLst>
            </p:cNvPr>
            <p:cNvSpPr/>
            <p:nvPr/>
          </p:nvSpPr>
          <p:spPr>
            <a:xfrm>
              <a:off x="2683144" y="2441337"/>
              <a:ext cx="182880" cy="182880"/>
            </a:xfrm>
            <a:prstGeom prst="ellipse">
              <a:avLst/>
            </a:prstGeom>
            <a:solidFill>
              <a:srgbClr val="C00000">
                <a:alpha val="3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9C6E1CDC-457E-4720-9915-2A89F1BD836B}"/>
                </a:ext>
              </a:extLst>
            </p:cNvPr>
            <p:cNvSpPr/>
            <p:nvPr/>
          </p:nvSpPr>
          <p:spPr>
            <a:xfrm>
              <a:off x="426720" y="2857207"/>
              <a:ext cx="182880" cy="182880"/>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486DF0DF-07E1-4111-8CB1-9584E4B21B46}"/>
                </a:ext>
              </a:extLst>
            </p:cNvPr>
            <p:cNvSpPr/>
            <p:nvPr/>
          </p:nvSpPr>
          <p:spPr>
            <a:xfrm>
              <a:off x="4686171" y="4618494"/>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1883D603-2C22-45BA-853F-5444431E2C9A}"/>
                </a:ext>
              </a:extLst>
            </p:cNvPr>
            <p:cNvSpPr/>
            <p:nvPr/>
          </p:nvSpPr>
          <p:spPr>
            <a:xfrm>
              <a:off x="917499" y="5822206"/>
              <a:ext cx="128016" cy="128016"/>
            </a:xfrm>
            <a:prstGeom prst="ellipse">
              <a:avLst/>
            </a:prstGeom>
            <a:solidFill>
              <a:srgbClr val="C00000">
                <a:alpha val="7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3C59AF2A-AC3A-4A38-BB45-653C7B89A01C}"/>
                </a:ext>
              </a:extLst>
            </p:cNvPr>
            <p:cNvSpPr/>
            <p:nvPr/>
          </p:nvSpPr>
          <p:spPr>
            <a:xfrm>
              <a:off x="1550346" y="3959838"/>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2050374F-618D-44DC-868E-0D6B738EF535}"/>
                </a:ext>
              </a:extLst>
            </p:cNvPr>
            <p:cNvSpPr/>
            <p:nvPr/>
          </p:nvSpPr>
          <p:spPr>
            <a:xfrm>
              <a:off x="4613225" y="5646525"/>
              <a:ext cx="128016" cy="128016"/>
            </a:xfrm>
            <a:prstGeom prst="ellipse">
              <a:avLst/>
            </a:prstGeom>
            <a:solidFill>
              <a:srgbClr val="C00000">
                <a:alpha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C1467E60-AAED-4897-A7BD-ED46FFD80757}"/>
                </a:ext>
              </a:extLst>
            </p:cNvPr>
            <p:cNvSpPr/>
            <p:nvPr/>
          </p:nvSpPr>
          <p:spPr>
            <a:xfrm>
              <a:off x="2967796" y="684483"/>
              <a:ext cx="128016" cy="128016"/>
            </a:xfrm>
            <a:prstGeom prst="ellipse">
              <a:avLst/>
            </a:prstGeom>
            <a:solidFill>
              <a:srgbClr val="C00000">
                <a:alpha val="2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35671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1CE6-1373-40D0-A502-69A02E6F61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DDD604-3625-48C9-8E0E-323F5ACE8F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AD28C2-44F8-46A1-A28D-9BC76C1528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44ED7A99-9267-4FE7-8AF4-524BF0492C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840BC-0F80-48E5-B47E-9EE5222F9846}"/>
              </a:ext>
            </a:extLst>
          </p:cNvPr>
          <p:cNvSpPr>
            <a:spLocks noGrp="1"/>
          </p:cNvSpPr>
          <p:nvPr>
            <p:ph type="sldNum" sz="quarter" idx="12"/>
          </p:nvPr>
        </p:nvSpPr>
        <p:spPr>
          <a:xfrm>
            <a:off x="11643360" y="6356350"/>
            <a:ext cx="548640" cy="365125"/>
          </a:xfrm>
          <a:prstGeom prst="rect">
            <a:avLst/>
          </a:prstGeom>
        </p:spPr>
        <p:txBody>
          <a:bodyPr/>
          <a:lstStyle/>
          <a:p>
            <a:fld id="{A03219D4-8B03-42E8-B04C-E0DB549E8CC3}" type="slidenum">
              <a:rPr lang="en-US" smtClean="0"/>
              <a:t>‹#›</a:t>
            </a:fld>
            <a:endParaRPr lang="en-US"/>
          </a:p>
        </p:txBody>
      </p:sp>
    </p:spTree>
    <p:extLst>
      <p:ext uri="{BB962C8B-B14F-4D97-AF65-F5344CB8AC3E}">
        <p14:creationId xmlns:p14="http://schemas.microsoft.com/office/powerpoint/2010/main" val="178350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12964A-3DE9-4F99-BDF8-F45E63622D04}"/>
              </a:ext>
            </a:extLst>
          </p:cNvPr>
          <p:cNvSpPr>
            <a:spLocks noGrp="1"/>
          </p:cNvSpPr>
          <p:nvPr>
            <p:ph type="title"/>
          </p:nvPr>
        </p:nvSpPr>
        <p:spPr>
          <a:xfrm>
            <a:off x="609600" y="365125"/>
            <a:ext cx="10972800" cy="128016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F7DBD99-D2FC-4C5D-98E0-B58F9312260D}"/>
              </a:ext>
            </a:extLst>
          </p:cNvPr>
          <p:cNvSpPr>
            <a:spLocks noGrp="1"/>
          </p:cNvSpPr>
          <p:nvPr>
            <p:ph type="body" idx="1"/>
          </p:nvPr>
        </p:nvSpPr>
        <p:spPr>
          <a:xfrm>
            <a:off x="609600" y="1825625"/>
            <a:ext cx="10972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F8B548C-0057-490A-8ADA-B887982C8A1D}"/>
              </a:ext>
            </a:extLst>
          </p:cNvPr>
          <p:cNvSpPr>
            <a:spLocks noGrp="1"/>
          </p:cNvSpPr>
          <p:nvPr>
            <p:ph type="ftr" sz="quarter" idx="3"/>
          </p:nvPr>
        </p:nvSpPr>
        <p:spPr>
          <a:xfrm>
            <a:off x="609600" y="6602278"/>
            <a:ext cx="2286000" cy="244824"/>
          </a:xfrm>
          <a:prstGeom prst="rect">
            <a:avLst/>
          </a:prstGeom>
        </p:spPr>
        <p:txBody>
          <a:bodyPr vert="horz" lIns="91440" tIns="45720" rIns="91440" bIns="45720" rtlCol="0" anchor="ctr"/>
          <a:lstStyle>
            <a:lvl1pPr algn="l">
              <a:defRPr sz="1100" i="1">
                <a:solidFill>
                  <a:srgbClr val="C00000"/>
                </a:solidFill>
              </a:defRPr>
            </a:lvl1pPr>
          </a:lstStyle>
          <a:p>
            <a:endParaRPr lang="en-US"/>
          </a:p>
        </p:txBody>
      </p:sp>
      <p:sp>
        <p:nvSpPr>
          <p:cNvPr id="6" name="Slide Number Placeholder 5">
            <a:extLst>
              <a:ext uri="{FF2B5EF4-FFF2-40B4-BE49-F238E27FC236}">
                <a16:creationId xmlns:a16="http://schemas.microsoft.com/office/drawing/2014/main" id="{BBE4C460-7276-408D-AC89-2408AFC4AAE1}"/>
              </a:ext>
            </a:extLst>
          </p:cNvPr>
          <p:cNvSpPr>
            <a:spLocks noGrp="1"/>
          </p:cNvSpPr>
          <p:nvPr>
            <p:ph type="sldNum" sz="quarter" idx="4"/>
          </p:nvPr>
        </p:nvSpPr>
        <p:spPr>
          <a:xfrm>
            <a:off x="11643360" y="6356350"/>
            <a:ext cx="548640" cy="365125"/>
          </a:xfrm>
          <a:prstGeom prst="rect">
            <a:avLst/>
          </a:prstGeom>
          <a:noFill/>
        </p:spPr>
        <p:txBody>
          <a:bodyPr rIns="182880" anchor="ctr"/>
          <a:lstStyle>
            <a:lvl1pPr marL="0" algn="r" defTabSz="914400" rtl="0" eaLnBrk="1" latinLnBrk="0" hangingPunct="1">
              <a:defRPr kumimoji="0" lang="en-US" sz="1000" b="1" i="0" u="none" strike="noStrike" kern="1200" cap="none" spc="0" normalizeH="0" baseline="0" smtClean="0">
                <a:ln>
                  <a:noFill/>
                </a:ln>
                <a:solidFill>
                  <a:sysClr val="windowText" lastClr="000000"/>
                </a:solidFill>
                <a:effectLst/>
                <a:uLnTx/>
                <a:uFillTx/>
                <a:latin typeface="Arial" panose="020B0604020202020204" pitchFamily="34" charset="0"/>
                <a:ea typeface="+mn-ea"/>
                <a:cs typeface="Arial" panose="020B0604020202020204" pitchFamily="34" charset="0"/>
              </a:defRPr>
            </a:lvl1pPr>
          </a:lstStyle>
          <a:p>
            <a:fld id="{A03219D4-8B03-42E8-B04C-E0DB549E8CC3}" type="slidenum">
              <a:rPr lang="en-US" smtClean="0"/>
              <a:t>‹#›</a:t>
            </a:fld>
            <a:endParaRPr lang="en-US"/>
          </a:p>
        </p:txBody>
      </p:sp>
      <p:pic>
        <p:nvPicPr>
          <p:cNvPr id="8" name="Picture 7">
            <a:extLst>
              <a:ext uri="{FF2B5EF4-FFF2-40B4-BE49-F238E27FC236}">
                <a16:creationId xmlns:a16="http://schemas.microsoft.com/office/drawing/2014/main" id="{9DABE9DE-C480-40E5-BFB1-C20376731B2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sp>
        <p:nvSpPr>
          <p:cNvPr id="9" name="Rectangle 8">
            <a:extLst>
              <a:ext uri="{FF2B5EF4-FFF2-40B4-BE49-F238E27FC236}">
                <a16:creationId xmlns:a16="http://schemas.microsoft.com/office/drawing/2014/main" id="{B13C2543-30CA-4379-9505-84A2301596C9}"/>
              </a:ext>
            </a:extLst>
          </p:cNvPr>
          <p:cNvSpPr/>
          <p:nvPr/>
        </p:nvSpPr>
        <p:spPr>
          <a:xfrm>
            <a:off x="12095018" y="6355715"/>
            <a:ext cx="91440" cy="3657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456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84">
          <p15:clr>
            <a:srgbClr val="F26B43"/>
          </p15:clr>
        </p15:guide>
        <p15:guide id="3" pos="7296">
          <p15:clr>
            <a:srgbClr val="F26B43"/>
          </p15:clr>
        </p15:guide>
        <p15:guide id="4" orient="horz" pos="2160">
          <p15:clr>
            <a:srgbClr val="F26B43"/>
          </p15:clr>
        </p15:guide>
        <p15:guide id="5" orient="horz" pos="3912">
          <p15:clr>
            <a:srgbClr val="F26B43"/>
          </p15:clr>
        </p15:guide>
        <p15:guide id="6" orient="horz" pos="216">
          <p15:clr>
            <a:srgbClr val="F26B43"/>
          </p15:clr>
        </p15:guide>
        <p15:guide id="7" orient="horz" pos="10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B9CC37-6B84-829C-B376-8BE3C6DEA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935419-1CC3-DE08-E256-D2688B152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1D95E-7F41-8F5C-27B5-503488BF35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EFB8E-ED3D-4F94-8FDA-01821FBD8032}" type="datetimeFigureOut">
              <a:rPr lang="en-US" smtClean="0"/>
              <a:t>2/22/2024</a:t>
            </a:fld>
            <a:endParaRPr lang="en-US"/>
          </a:p>
        </p:txBody>
      </p:sp>
      <p:sp>
        <p:nvSpPr>
          <p:cNvPr id="5" name="Footer Placeholder 4">
            <a:extLst>
              <a:ext uri="{FF2B5EF4-FFF2-40B4-BE49-F238E27FC236}">
                <a16:creationId xmlns:a16="http://schemas.microsoft.com/office/drawing/2014/main" id="{7F21AC3C-C20A-B479-CEDF-9EADF5093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85EE65-3886-100A-747A-092B1D9B2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CC7AF9-99AB-48F9-B1C5-0305B5455DFD}" type="slidenum">
              <a:rPr lang="en-US" smtClean="0"/>
              <a:t>‹#›</a:t>
            </a:fld>
            <a:endParaRPr lang="en-US"/>
          </a:p>
        </p:txBody>
      </p:sp>
    </p:spTree>
    <p:extLst>
      <p:ext uri="{BB962C8B-B14F-4D97-AF65-F5344CB8AC3E}">
        <p14:creationId xmlns:p14="http://schemas.microsoft.com/office/powerpoint/2010/main" val="2132341673"/>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12964A-3DE9-4F99-BDF8-F45E63622D04}"/>
              </a:ext>
            </a:extLst>
          </p:cNvPr>
          <p:cNvSpPr>
            <a:spLocks noGrp="1"/>
          </p:cNvSpPr>
          <p:nvPr>
            <p:ph type="title"/>
          </p:nvPr>
        </p:nvSpPr>
        <p:spPr>
          <a:xfrm>
            <a:off x="609600" y="342899"/>
            <a:ext cx="10972800"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F7DBD99-D2FC-4C5D-98E0-B58F9312260D}"/>
              </a:ext>
            </a:extLst>
          </p:cNvPr>
          <p:cNvSpPr>
            <a:spLocks noGrp="1"/>
          </p:cNvSpPr>
          <p:nvPr>
            <p:ph type="body" idx="1"/>
          </p:nvPr>
        </p:nvSpPr>
        <p:spPr>
          <a:xfrm>
            <a:off x="609600" y="1620981"/>
            <a:ext cx="10972800" cy="4572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F8B548C-0057-490A-8ADA-B887982C8A1D}"/>
              </a:ext>
            </a:extLst>
          </p:cNvPr>
          <p:cNvSpPr>
            <a:spLocks noGrp="1"/>
          </p:cNvSpPr>
          <p:nvPr>
            <p:ph type="ftr" sz="quarter" idx="3"/>
          </p:nvPr>
        </p:nvSpPr>
        <p:spPr>
          <a:xfrm>
            <a:off x="609600" y="6566116"/>
            <a:ext cx="2286000" cy="283008"/>
          </a:xfrm>
          <a:prstGeom prst="rect">
            <a:avLst/>
          </a:prstGeom>
        </p:spPr>
        <p:txBody>
          <a:bodyPr vert="horz" lIns="91440" tIns="45720" rIns="91440" bIns="45720" rtlCol="0" anchor="ctr"/>
          <a:lstStyle>
            <a:lvl1pPr algn="l">
              <a:defRPr sz="1100" i="1">
                <a:solidFill>
                  <a:srgbClr val="C00000"/>
                </a:solidFill>
              </a:defRPr>
            </a:lvl1pPr>
          </a:lstStyle>
          <a:p>
            <a:r>
              <a:rPr lang="en-US"/>
              <a:t>Confidential: Do not circulate</a:t>
            </a:r>
            <a:endParaRPr lang="en-US" dirty="0"/>
          </a:p>
        </p:txBody>
      </p:sp>
      <p:sp>
        <p:nvSpPr>
          <p:cNvPr id="6" name="Slide Number Placeholder 5">
            <a:extLst>
              <a:ext uri="{FF2B5EF4-FFF2-40B4-BE49-F238E27FC236}">
                <a16:creationId xmlns:a16="http://schemas.microsoft.com/office/drawing/2014/main" id="{BBE4C460-7276-408D-AC89-2408AFC4AAE1}"/>
              </a:ext>
            </a:extLst>
          </p:cNvPr>
          <p:cNvSpPr>
            <a:spLocks noGrp="1"/>
          </p:cNvSpPr>
          <p:nvPr>
            <p:ph type="sldNum" sz="quarter" idx="4"/>
          </p:nvPr>
        </p:nvSpPr>
        <p:spPr>
          <a:xfrm>
            <a:off x="11643360" y="6356350"/>
            <a:ext cx="548640" cy="365125"/>
          </a:xfrm>
          <a:prstGeom prst="rect">
            <a:avLst/>
          </a:prstGeom>
          <a:noFill/>
        </p:spPr>
        <p:txBody>
          <a:bodyPr rIns="182880" anchor="ctr"/>
          <a:lstStyle>
            <a:lvl1pPr>
              <a:defRPr kumimoji="0" lang="en-US" sz="1000" b="1" i="0" u="none" strike="noStrike" cap="none" spc="0" normalizeH="0" baseline="0" smtClean="0">
                <a:ln>
                  <a:noFill/>
                </a:ln>
                <a:solidFill>
                  <a:sysClr val="windowText" lastClr="000000"/>
                </a:solidFill>
                <a:effectLst/>
                <a:uLnTx/>
                <a:uFillTx/>
                <a:latin typeface="Arial" panose="020B0604020202020204" pitchFamily="34" charset="0"/>
                <a:cs typeface="Arial" panose="020B0604020202020204" pitchFamily="34" charset="0"/>
              </a:defRPr>
            </a:lvl1pPr>
          </a:lstStyle>
          <a:p>
            <a:pPr algn="r"/>
            <a:r>
              <a:rPr lang="en-US" dirty="0"/>
              <a:t> </a:t>
            </a:r>
            <a:fld id="{B0DBBD01-EC9B-4057-ACB0-B8979364DBFB}" type="slidenum">
              <a:rPr smtClean="0"/>
              <a:pPr algn="r"/>
              <a:t>‹#›</a:t>
            </a:fld>
            <a:endParaRPr dirty="0"/>
          </a:p>
        </p:txBody>
      </p:sp>
      <p:pic>
        <p:nvPicPr>
          <p:cNvPr id="8" name="Picture 7">
            <a:extLst>
              <a:ext uri="{FF2B5EF4-FFF2-40B4-BE49-F238E27FC236}">
                <a16:creationId xmlns:a16="http://schemas.microsoft.com/office/drawing/2014/main" id="{9DABE9DE-C480-40E5-BFB1-C20376731B2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795024" y="6342495"/>
            <a:ext cx="1750433" cy="365125"/>
          </a:xfrm>
          <a:prstGeom prst="rect">
            <a:avLst/>
          </a:prstGeom>
        </p:spPr>
      </p:pic>
      <p:sp>
        <p:nvSpPr>
          <p:cNvPr id="4" name="Rectangle 3">
            <a:extLst>
              <a:ext uri="{FF2B5EF4-FFF2-40B4-BE49-F238E27FC236}">
                <a16:creationId xmlns:a16="http://schemas.microsoft.com/office/drawing/2014/main" id="{51109297-0AED-43BD-9EEC-8051B56FDEE4}"/>
              </a:ext>
            </a:extLst>
          </p:cNvPr>
          <p:cNvSpPr/>
          <p:nvPr/>
        </p:nvSpPr>
        <p:spPr>
          <a:xfrm>
            <a:off x="12095018" y="6355715"/>
            <a:ext cx="91440" cy="3657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510649"/>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84">
          <p15:clr>
            <a:srgbClr val="F26B43"/>
          </p15:clr>
        </p15:guide>
        <p15:guide id="3" pos="7296">
          <p15:clr>
            <a:srgbClr val="F26B43"/>
          </p15:clr>
        </p15:guide>
        <p15:guide id="4" orient="horz" pos="2160">
          <p15:clr>
            <a:srgbClr val="F26B43"/>
          </p15:clr>
        </p15:guide>
        <p15:guide id="5" orient="horz" pos="3912">
          <p15:clr>
            <a:srgbClr val="F26B43"/>
          </p15:clr>
        </p15:guide>
        <p15:guide id="6" orient="horz" pos="72">
          <p15:clr>
            <a:srgbClr val="F26B43"/>
          </p15:clr>
        </p15:guide>
        <p15:guide id="7" orient="horz" pos="912">
          <p15:clr>
            <a:srgbClr val="F26B43"/>
          </p15:clr>
        </p15:guide>
        <p15:guide id="8" orient="horz" pos="21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EE44B45-5427-95C9-97DC-34F7AC5B127C}"/>
              </a:ext>
            </a:extLst>
          </p:cNvPr>
          <p:cNvSpPr>
            <a:spLocks noGrp="1"/>
          </p:cNvSpPr>
          <p:nvPr>
            <p:ph type="ctrTitle"/>
          </p:nvPr>
        </p:nvSpPr>
        <p:spPr>
          <a:xfrm>
            <a:off x="5149516" y="1283368"/>
            <a:ext cx="6432884" cy="2145632"/>
          </a:xfrm>
        </p:spPr>
        <p:txBody>
          <a:bodyPr/>
          <a:lstStyle/>
          <a:p>
            <a:r>
              <a:rPr lang="en-US" dirty="0"/>
              <a:t>PYTHON MODULE</a:t>
            </a:r>
            <a:br>
              <a:rPr lang="en-US" dirty="0"/>
            </a:br>
            <a:r>
              <a:rPr lang="en-US" dirty="0"/>
              <a:t>NUMPY</a:t>
            </a:r>
          </a:p>
        </p:txBody>
      </p:sp>
      <p:sp>
        <p:nvSpPr>
          <p:cNvPr id="10" name="Subtitle 2">
            <a:extLst>
              <a:ext uri="{FF2B5EF4-FFF2-40B4-BE49-F238E27FC236}">
                <a16:creationId xmlns:a16="http://schemas.microsoft.com/office/drawing/2014/main" id="{0EC1E81B-D274-EB32-CBD9-A66985D5A925}"/>
              </a:ext>
            </a:extLst>
          </p:cNvPr>
          <p:cNvSpPr>
            <a:spLocks noGrp="1"/>
          </p:cNvSpPr>
          <p:nvPr>
            <p:ph type="subTitle" idx="1"/>
          </p:nvPr>
        </p:nvSpPr>
        <p:spPr>
          <a:xfrm>
            <a:off x="5149514" y="3634705"/>
            <a:ext cx="6432885" cy="937295"/>
          </a:xfrm>
        </p:spPr>
        <p:txBody>
          <a:bodyPr/>
          <a:lstStyle/>
          <a:p>
            <a:endParaRPr lang="en-US"/>
          </a:p>
        </p:txBody>
      </p:sp>
      <p:sp>
        <p:nvSpPr>
          <p:cNvPr id="12" name="Text Placeholder 3">
            <a:extLst>
              <a:ext uri="{FF2B5EF4-FFF2-40B4-BE49-F238E27FC236}">
                <a16:creationId xmlns:a16="http://schemas.microsoft.com/office/drawing/2014/main" id="{2C1CB0B8-79E1-E38E-F211-17E66F9B8ED8}"/>
              </a:ext>
            </a:extLst>
          </p:cNvPr>
          <p:cNvSpPr>
            <a:spLocks noGrp="1"/>
          </p:cNvSpPr>
          <p:nvPr>
            <p:ph type="body" sz="quarter" idx="10"/>
          </p:nvPr>
        </p:nvSpPr>
        <p:spPr>
          <a:xfrm>
            <a:off x="5149850" y="5662023"/>
            <a:ext cx="6432550" cy="479379"/>
          </a:xfrm>
        </p:spPr>
        <p:txBody>
          <a:bodyPr/>
          <a:lstStyle/>
          <a:p>
            <a:r>
              <a:rPr lang="en-US" dirty="0"/>
              <a:t>2022</a:t>
            </a:r>
          </a:p>
        </p:txBody>
      </p:sp>
    </p:spTree>
    <p:extLst>
      <p:ext uri="{BB962C8B-B14F-4D97-AF65-F5344CB8AC3E}">
        <p14:creationId xmlns:p14="http://schemas.microsoft.com/office/powerpoint/2010/main" val="127563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49BC1-8A87-D381-FC8E-B98450E77626}"/>
              </a:ext>
            </a:extLst>
          </p:cNvPr>
          <p:cNvSpPr>
            <a:spLocks noGrp="1"/>
          </p:cNvSpPr>
          <p:nvPr>
            <p:ph type="title"/>
          </p:nvPr>
        </p:nvSpPr>
        <p:spPr>
          <a:xfrm>
            <a:off x="609600" y="365125"/>
            <a:ext cx="10972800" cy="594995"/>
          </a:xfrm>
        </p:spPr>
        <p:txBody>
          <a:bodyPr/>
          <a:lstStyle/>
          <a:p>
            <a:r>
              <a:rPr lang="en-US" dirty="0"/>
              <a:t>Array Indexing: Accessing Single Elements</a:t>
            </a:r>
          </a:p>
        </p:txBody>
      </p:sp>
      <p:sp>
        <p:nvSpPr>
          <p:cNvPr id="3" name="Content Placeholder 2">
            <a:extLst>
              <a:ext uri="{FF2B5EF4-FFF2-40B4-BE49-F238E27FC236}">
                <a16:creationId xmlns:a16="http://schemas.microsoft.com/office/drawing/2014/main" id="{A6C3C82A-6149-0A9D-EC68-340AFC6CB00D}"/>
              </a:ext>
            </a:extLst>
          </p:cNvPr>
          <p:cNvSpPr>
            <a:spLocks noGrp="1"/>
          </p:cNvSpPr>
          <p:nvPr>
            <p:ph idx="1"/>
          </p:nvPr>
        </p:nvSpPr>
        <p:spPr>
          <a:xfrm>
            <a:off x="609600" y="960120"/>
            <a:ext cx="10972800" cy="5216843"/>
          </a:xfrm>
        </p:spPr>
        <p:txBody>
          <a:bodyPr/>
          <a:lstStyle/>
          <a:p>
            <a:pPr marL="0" indent="0">
              <a:buNone/>
            </a:pPr>
            <a:r>
              <a:rPr lang="en-US" dirty="0"/>
              <a:t>In a one-dimensional array, you can access the </a:t>
            </a:r>
            <a:r>
              <a:rPr lang="en-US" i="1" dirty="0" err="1"/>
              <a:t>i</a:t>
            </a:r>
            <a:r>
              <a:rPr lang="en-US" i="1" baseline="30000" dirty="0" err="1"/>
              <a:t>th</a:t>
            </a:r>
            <a:r>
              <a:rPr lang="en-US" dirty="0"/>
              <a:t> value (counting from zero) by specifying the desired index in square brackets, just as with Python lists: </a:t>
            </a:r>
          </a:p>
          <a:p>
            <a:pPr marL="0" indent="0">
              <a:buNone/>
            </a:pPr>
            <a:endParaRPr lang="en-US" dirty="0"/>
          </a:p>
        </p:txBody>
      </p:sp>
      <p:pic>
        <p:nvPicPr>
          <p:cNvPr id="5" name="Picture 4">
            <a:extLst>
              <a:ext uri="{FF2B5EF4-FFF2-40B4-BE49-F238E27FC236}">
                <a16:creationId xmlns:a16="http://schemas.microsoft.com/office/drawing/2014/main" id="{648AD069-6400-1D5D-359C-6A609D0E37B8}"/>
              </a:ext>
            </a:extLst>
          </p:cNvPr>
          <p:cNvPicPr>
            <a:picLocks noChangeAspect="1"/>
          </p:cNvPicPr>
          <p:nvPr/>
        </p:nvPicPr>
        <p:blipFill rotWithShape="1">
          <a:blip r:embed="rId2"/>
          <a:srcRect l="15212"/>
          <a:stretch/>
        </p:blipFill>
        <p:spPr>
          <a:xfrm>
            <a:off x="1229193" y="1638300"/>
            <a:ext cx="2334301" cy="2448267"/>
          </a:xfrm>
          <a:prstGeom prst="rect">
            <a:avLst/>
          </a:prstGeom>
        </p:spPr>
      </p:pic>
      <p:sp>
        <p:nvSpPr>
          <p:cNvPr id="7" name="TextBox 6">
            <a:extLst>
              <a:ext uri="{FF2B5EF4-FFF2-40B4-BE49-F238E27FC236}">
                <a16:creationId xmlns:a16="http://schemas.microsoft.com/office/drawing/2014/main" id="{13AE687F-106B-5615-C9F4-D84C69DB9584}"/>
              </a:ext>
            </a:extLst>
          </p:cNvPr>
          <p:cNvSpPr txBox="1"/>
          <p:nvPr/>
        </p:nvSpPr>
        <p:spPr>
          <a:xfrm>
            <a:off x="609600" y="4277692"/>
            <a:ext cx="7665720" cy="369332"/>
          </a:xfrm>
          <a:prstGeom prst="rect">
            <a:avLst/>
          </a:prstGeom>
          <a:noFill/>
        </p:spPr>
        <p:txBody>
          <a:bodyPr wrap="square">
            <a:spAutoFit/>
          </a:bodyPr>
          <a:lstStyle/>
          <a:p>
            <a:r>
              <a:rPr lang="en-US" dirty="0"/>
              <a:t>To index from the end of the array, you can use negative indices:</a:t>
            </a:r>
          </a:p>
        </p:txBody>
      </p:sp>
      <p:pic>
        <p:nvPicPr>
          <p:cNvPr id="9" name="Picture 8">
            <a:extLst>
              <a:ext uri="{FF2B5EF4-FFF2-40B4-BE49-F238E27FC236}">
                <a16:creationId xmlns:a16="http://schemas.microsoft.com/office/drawing/2014/main" id="{51EAB3CD-6573-4955-1E49-EBF23637008C}"/>
              </a:ext>
            </a:extLst>
          </p:cNvPr>
          <p:cNvPicPr>
            <a:picLocks noChangeAspect="1"/>
          </p:cNvPicPr>
          <p:nvPr/>
        </p:nvPicPr>
        <p:blipFill rotWithShape="1">
          <a:blip r:embed="rId3"/>
          <a:srcRect l="26615"/>
          <a:stretch/>
        </p:blipFill>
        <p:spPr>
          <a:xfrm>
            <a:off x="1229192" y="4792429"/>
            <a:ext cx="957747" cy="1267002"/>
          </a:xfrm>
          <a:prstGeom prst="rect">
            <a:avLst/>
          </a:prstGeom>
        </p:spPr>
      </p:pic>
      <p:sp>
        <p:nvSpPr>
          <p:cNvPr id="10" name="Rectangle 9">
            <a:extLst>
              <a:ext uri="{FF2B5EF4-FFF2-40B4-BE49-F238E27FC236}">
                <a16:creationId xmlns:a16="http://schemas.microsoft.com/office/drawing/2014/main" id="{5B290F84-BDB3-5429-7154-509F07F85668}"/>
              </a:ext>
            </a:extLst>
          </p:cNvPr>
          <p:cNvSpPr/>
          <p:nvPr/>
        </p:nvSpPr>
        <p:spPr>
          <a:xfrm>
            <a:off x="1229192" y="1697640"/>
            <a:ext cx="3402767" cy="30932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 = </a:t>
            </a:r>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chemeClr val="accent6">
                    <a:lumMod val="75000"/>
                  </a:schemeClr>
                </a:solidFill>
                <a:latin typeface="Bahnschrift SemiLight SemiConde" panose="020B0502040204020203" pitchFamily="34" charset="0"/>
              </a:rPr>
              <a:t>randint</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6</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1" name="Rectangle 10">
            <a:extLst>
              <a:ext uri="{FF2B5EF4-FFF2-40B4-BE49-F238E27FC236}">
                <a16:creationId xmlns:a16="http://schemas.microsoft.com/office/drawing/2014/main" id="{4B35E8D6-1B3C-8C76-66AE-A20FB9BF3CBB}"/>
              </a:ext>
            </a:extLst>
          </p:cNvPr>
          <p:cNvSpPr/>
          <p:nvPr/>
        </p:nvSpPr>
        <p:spPr>
          <a:xfrm>
            <a:off x="1229193" y="2069200"/>
            <a:ext cx="3402767" cy="31423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a:t>
            </a:r>
            <a:endParaRPr lang="en-US" sz="1600" dirty="0">
              <a:solidFill>
                <a:schemeClr val="tx1"/>
              </a:solidFill>
              <a:latin typeface="Bahnschrift SemiLight SemiConde" panose="020B0502040204020203" pitchFamily="34" charset="0"/>
            </a:endParaRPr>
          </a:p>
        </p:txBody>
      </p:sp>
      <p:sp>
        <p:nvSpPr>
          <p:cNvPr id="12" name="Rectangle 11">
            <a:extLst>
              <a:ext uri="{FF2B5EF4-FFF2-40B4-BE49-F238E27FC236}">
                <a16:creationId xmlns:a16="http://schemas.microsoft.com/office/drawing/2014/main" id="{AB52ABF8-0436-B034-EC3D-50969BE7EE8F}"/>
              </a:ext>
            </a:extLst>
          </p:cNvPr>
          <p:cNvSpPr/>
          <p:nvPr/>
        </p:nvSpPr>
        <p:spPr>
          <a:xfrm>
            <a:off x="1229193" y="2779114"/>
            <a:ext cx="3402767" cy="31423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a:t>
            </a:r>
            <a:r>
              <a:rPr lang="en-US" sz="1400" dirty="0">
                <a:solidFill>
                  <a:srgbClr val="00B050"/>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3" name="Rectangle 12">
            <a:extLst>
              <a:ext uri="{FF2B5EF4-FFF2-40B4-BE49-F238E27FC236}">
                <a16:creationId xmlns:a16="http://schemas.microsoft.com/office/drawing/2014/main" id="{5E9C08CB-6C7E-C9FD-CD55-31CFCC1E3E1E}"/>
              </a:ext>
            </a:extLst>
          </p:cNvPr>
          <p:cNvSpPr/>
          <p:nvPr/>
        </p:nvSpPr>
        <p:spPr>
          <a:xfrm>
            <a:off x="1229193" y="3444626"/>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4" name="Rectangle 13">
            <a:extLst>
              <a:ext uri="{FF2B5EF4-FFF2-40B4-BE49-F238E27FC236}">
                <a16:creationId xmlns:a16="http://schemas.microsoft.com/office/drawing/2014/main" id="{4FBF1C34-AC1A-0BCB-9C54-048B4E779EBE}"/>
              </a:ext>
            </a:extLst>
          </p:cNvPr>
          <p:cNvSpPr/>
          <p:nvPr/>
        </p:nvSpPr>
        <p:spPr>
          <a:xfrm>
            <a:off x="1294523" y="4778424"/>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5" name="Rectangle 14">
            <a:extLst>
              <a:ext uri="{FF2B5EF4-FFF2-40B4-BE49-F238E27FC236}">
                <a16:creationId xmlns:a16="http://schemas.microsoft.com/office/drawing/2014/main" id="{5A22A528-D167-0299-5167-366A5A0B8E26}"/>
              </a:ext>
            </a:extLst>
          </p:cNvPr>
          <p:cNvSpPr/>
          <p:nvPr/>
        </p:nvSpPr>
        <p:spPr>
          <a:xfrm>
            <a:off x="1294524" y="5493542"/>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928728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60F88C-24F7-C3C5-08C7-39FC54059F9F}"/>
              </a:ext>
            </a:extLst>
          </p:cNvPr>
          <p:cNvSpPr>
            <a:spLocks noGrp="1"/>
          </p:cNvSpPr>
          <p:nvPr>
            <p:ph idx="1"/>
          </p:nvPr>
        </p:nvSpPr>
        <p:spPr>
          <a:xfrm>
            <a:off x="609600" y="591185"/>
            <a:ext cx="10972800" cy="4351338"/>
          </a:xfrm>
        </p:spPr>
        <p:txBody>
          <a:bodyPr/>
          <a:lstStyle/>
          <a:p>
            <a:pPr marL="0" indent="0">
              <a:buNone/>
            </a:pPr>
            <a:r>
              <a:rPr lang="en-US" dirty="0"/>
              <a:t>In a multidimensional array, you access items using a comma-separated tuple of Indices:</a:t>
            </a:r>
          </a:p>
          <a:p>
            <a:pPr marL="0" indent="0">
              <a:buNone/>
            </a:pPr>
            <a:r>
              <a:rPr lang="en-US" dirty="0"/>
              <a:t> </a:t>
            </a:r>
          </a:p>
        </p:txBody>
      </p:sp>
      <p:pic>
        <p:nvPicPr>
          <p:cNvPr id="5" name="Picture 4">
            <a:extLst>
              <a:ext uri="{FF2B5EF4-FFF2-40B4-BE49-F238E27FC236}">
                <a16:creationId xmlns:a16="http://schemas.microsoft.com/office/drawing/2014/main" id="{66F4F581-8E7A-D021-1950-7CBD0A83E5DF}"/>
              </a:ext>
            </a:extLst>
          </p:cNvPr>
          <p:cNvPicPr>
            <a:picLocks noChangeAspect="1"/>
          </p:cNvPicPr>
          <p:nvPr/>
        </p:nvPicPr>
        <p:blipFill rotWithShape="1">
          <a:blip r:embed="rId2"/>
          <a:srcRect l="29939"/>
          <a:stretch/>
        </p:blipFill>
        <p:spPr>
          <a:xfrm>
            <a:off x="1294523" y="1105643"/>
            <a:ext cx="961092" cy="3000794"/>
          </a:xfrm>
          <a:prstGeom prst="rect">
            <a:avLst/>
          </a:prstGeom>
        </p:spPr>
      </p:pic>
      <p:sp>
        <p:nvSpPr>
          <p:cNvPr id="6" name="Rectangle 5">
            <a:extLst>
              <a:ext uri="{FF2B5EF4-FFF2-40B4-BE49-F238E27FC236}">
                <a16:creationId xmlns:a16="http://schemas.microsoft.com/office/drawing/2014/main" id="{8C298CE2-3237-5E80-C35E-BDDF00E46D4D}"/>
              </a:ext>
            </a:extLst>
          </p:cNvPr>
          <p:cNvSpPr/>
          <p:nvPr/>
        </p:nvSpPr>
        <p:spPr>
          <a:xfrm>
            <a:off x="1294521" y="3458383"/>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7" name="Rectangle 6">
            <a:extLst>
              <a:ext uri="{FF2B5EF4-FFF2-40B4-BE49-F238E27FC236}">
                <a16:creationId xmlns:a16="http://schemas.microsoft.com/office/drawing/2014/main" id="{DF2652CA-CAAC-E8E0-D011-B3208E17137D}"/>
              </a:ext>
            </a:extLst>
          </p:cNvPr>
          <p:cNvSpPr/>
          <p:nvPr/>
        </p:nvSpPr>
        <p:spPr>
          <a:xfrm>
            <a:off x="1294522" y="2780976"/>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8" name="Rectangle 7">
            <a:extLst>
              <a:ext uri="{FF2B5EF4-FFF2-40B4-BE49-F238E27FC236}">
                <a16:creationId xmlns:a16="http://schemas.microsoft.com/office/drawing/2014/main" id="{F7A7912C-E141-CB92-1618-AC6ACAE05CE3}"/>
              </a:ext>
            </a:extLst>
          </p:cNvPr>
          <p:cNvSpPr/>
          <p:nvPr/>
        </p:nvSpPr>
        <p:spPr>
          <a:xfrm>
            <a:off x="1294522" y="2079576"/>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a:t>
            </a:r>
            <a:r>
              <a:rPr lang="en-US" sz="1400" dirty="0">
                <a:solidFill>
                  <a:srgbClr val="00B050"/>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9" name="Rectangle 8">
            <a:extLst>
              <a:ext uri="{FF2B5EF4-FFF2-40B4-BE49-F238E27FC236}">
                <a16:creationId xmlns:a16="http://schemas.microsoft.com/office/drawing/2014/main" id="{AB0489A7-338C-6F82-CCF5-BE0AB5F7FD86}"/>
              </a:ext>
            </a:extLst>
          </p:cNvPr>
          <p:cNvSpPr/>
          <p:nvPr/>
        </p:nvSpPr>
        <p:spPr>
          <a:xfrm>
            <a:off x="1294523" y="1180720"/>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(x2)</a:t>
            </a:r>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2840281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9840-C2E0-1811-DDD4-AB65A768002D}"/>
              </a:ext>
            </a:extLst>
          </p:cNvPr>
          <p:cNvSpPr>
            <a:spLocks noGrp="1"/>
          </p:cNvSpPr>
          <p:nvPr>
            <p:ph type="title"/>
          </p:nvPr>
        </p:nvSpPr>
        <p:spPr>
          <a:xfrm>
            <a:off x="609600" y="365125"/>
            <a:ext cx="10972800" cy="594995"/>
          </a:xfrm>
        </p:spPr>
        <p:txBody>
          <a:bodyPr/>
          <a:lstStyle/>
          <a:p>
            <a:r>
              <a:rPr lang="en-US" dirty="0"/>
              <a:t>Array Slicing: Accessing Subarrays</a:t>
            </a:r>
          </a:p>
        </p:txBody>
      </p:sp>
      <p:sp>
        <p:nvSpPr>
          <p:cNvPr id="3" name="Content Placeholder 2">
            <a:extLst>
              <a:ext uri="{FF2B5EF4-FFF2-40B4-BE49-F238E27FC236}">
                <a16:creationId xmlns:a16="http://schemas.microsoft.com/office/drawing/2014/main" id="{4C7ECCA0-EC45-C75B-EF45-C853A770DA0D}"/>
              </a:ext>
            </a:extLst>
          </p:cNvPr>
          <p:cNvSpPr>
            <a:spLocks noGrp="1"/>
          </p:cNvSpPr>
          <p:nvPr>
            <p:ph idx="1"/>
          </p:nvPr>
        </p:nvSpPr>
        <p:spPr>
          <a:xfrm>
            <a:off x="609600" y="960120"/>
            <a:ext cx="10972800" cy="4351338"/>
          </a:xfrm>
        </p:spPr>
        <p:txBody>
          <a:bodyPr/>
          <a:lstStyle/>
          <a:p>
            <a:pPr marL="0" indent="0">
              <a:buNone/>
            </a:pPr>
            <a:r>
              <a:rPr lang="en-US" dirty="0"/>
              <a:t>Just as we can use square brackets to access individual array elements, we can also use them to access subarrays with the slice notation, marked by the colon (:) character. The NumPy slicing syntax follows that of the standard Python list; to access a slice of an array x, use this:     </a:t>
            </a:r>
            <a:r>
              <a:rPr lang="en-US" dirty="0">
                <a:solidFill>
                  <a:schemeClr val="accent6">
                    <a:lumMod val="75000"/>
                  </a:schemeClr>
                </a:solidFill>
              </a:rPr>
              <a:t>x</a:t>
            </a:r>
            <a:r>
              <a:rPr lang="en-US" dirty="0"/>
              <a:t>[</a:t>
            </a:r>
            <a:r>
              <a:rPr lang="en-US" dirty="0">
                <a:solidFill>
                  <a:schemeClr val="accent6">
                    <a:lumMod val="75000"/>
                  </a:schemeClr>
                </a:solidFill>
              </a:rPr>
              <a:t>start </a:t>
            </a:r>
            <a:r>
              <a:rPr lang="en-US" dirty="0"/>
              <a:t>: </a:t>
            </a:r>
            <a:r>
              <a:rPr lang="en-US" dirty="0">
                <a:solidFill>
                  <a:schemeClr val="accent6">
                    <a:lumMod val="75000"/>
                  </a:schemeClr>
                </a:solidFill>
              </a:rPr>
              <a:t>stop </a:t>
            </a:r>
            <a:r>
              <a:rPr lang="en-US" dirty="0"/>
              <a:t>: </a:t>
            </a:r>
            <a:r>
              <a:rPr lang="en-US" dirty="0">
                <a:solidFill>
                  <a:schemeClr val="accent6">
                    <a:lumMod val="75000"/>
                  </a:schemeClr>
                </a:solidFill>
              </a:rPr>
              <a:t>step</a:t>
            </a:r>
            <a:r>
              <a:rPr lang="en-US" dirty="0"/>
              <a:t>] </a:t>
            </a:r>
          </a:p>
          <a:p>
            <a:pPr marL="0" indent="0">
              <a:buNone/>
            </a:pPr>
            <a:r>
              <a:rPr lang="en-US" dirty="0"/>
              <a:t>If any of these are unspecified, they default to the values start=0, stop=size of dimension, step=1.</a:t>
            </a:r>
          </a:p>
          <a:p>
            <a:pPr marL="0" indent="0">
              <a:buNone/>
            </a:pPr>
            <a:r>
              <a:rPr lang="en-US" b="1" dirty="0"/>
              <a:t>One-dimensional subarrays</a:t>
            </a:r>
          </a:p>
          <a:p>
            <a:pPr marL="0" indent="0">
              <a:buNone/>
            </a:pPr>
            <a:endParaRPr lang="en-US" b="1" dirty="0"/>
          </a:p>
        </p:txBody>
      </p:sp>
      <p:pic>
        <p:nvPicPr>
          <p:cNvPr id="5" name="Picture 4">
            <a:extLst>
              <a:ext uri="{FF2B5EF4-FFF2-40B4-BE49-F238E27FC236}">
                <a16:creationId xmlns:a16="http://schemas.microsoft.com/office/drawing/2014/main" id="{A4CD7017-328F-388C-C45F-602238A4A052}"/>
              </a:ext>
            </a:extLst>
          </p:cNvPr>
          <p:cNvPicPr>
            <a:picLocks noChangeAspect="1"/>
          </p:cNvPicPr>
          <p:nvPr/>
        </p:nvPicPr>
        <p:blipFill rotWithShape="1">
          <a:blip r:embed="rId2"/>
          <a:srcRect l="14546"/>
          <a:stretch/>
        </p:blipFill>
        <p:spPr>
          <a:xfrm>
            <a:off x="1188838" y="2392382"/>
            <a:ext cx="3402767" cy="4267796"/>
          </a:xfrm>
          <a:prstGeom prst="rect">
            <a:avLst/>
          </a:prstGeom>
        </p:spPr>
      </p:pic>
      <p:sp>
        <p:nvSpPr>
          <p:cNvPr id="7" name="TextBox 6">
            <a:extLst>
              <a:ext uri="{FF2B5EF4-FFF2-40B4-BE49-F238E27FC236}">
                <a16:creationId xmlns:a16="http://schemas.microsoft.com/office/drawing/2014/main" id="{2FF5E0D1-79B2-D8E6-0377-D4FB4E4E8890}"/>
              </a:ext>
            </a:extLst>
          </p:cNvPr>
          <p:cNvSpPr txBox="1"/>
          <p:nvPr/>
        </p:nvSpPr>
        <p:spPr>
          <a:xfrm>
            <a:off x="5040908" y="2392382"/>
            <a:ext cx="6092190" cy="923330"/>
          </a:xfrm>
          <a:prstGeom prst="rect">
            <a:avLst/>
          </a:prstGeom>
          <a:noFill/>
        </p:spPr>
        <p:txBody>
          <a:bodyPr wrap="square">
            <a:spAutoFit/>
          </a:bodyPr>
          <a:lstStyle/>
          <a:p>
            <a:r>
              <a:rPr lang="en-US" dirty="0"/>
              <a:t>A potentially confusing case is when the step value is negative. In this case, the defaults for start and stop are swapped. This becomes a convenient way to reverse an array:</a:t>
            </a:r>
          </a:p>
        </p:txBody>
      </p:sp>
      <p:pic>
        <p:nvPicPr>
          <p:cNvPr id="9" name="Picture 8">
            <a:extLst>
              <a:ext uri="{FF2B5EF4-FFF2-40B4-BE49-F238E27FC236}">
                <a16:creationId xmlns:a16="http://schemas.microsoft.com/office/drawing/2014/main" id="{DAD14C63-8813-8586-28EA-4E965AE5182F}"/>
              </a:ext>
            </a:extLst>
          </p:cNvPr>
          <p:cNvPicPr>
            <a:picLocks noChangeAspect="1"/>
          </p:cNvPicPr>
          <p:nvPr/>
        </p:nvPicPr>
        <p:blipFill rotWithShape="1">
          <a:blip r:embed="rId3"/>
          <a:srcRect l="11057"/>
          <a:stretch/>
        </p:blipFill>
        <p:spPr>
          <a:xfrm>
            <a:off x="5678372" y="3637215"/>
            <a:ext cx="3668798" cy="1352739"/>
          </a:xfrm>
          <a:prstGeom prst="rect">
            <a:avLst/>
          </a:prstGeom>
        </p:spPr>
      </p:pic>
      <p:sp>
        <p:nvSpPr>
          <p:cNvPr id="10" name="Rectangle 9">
            <a:extLst>
              <a:ext uri="{FF2B5EF4-FFF2-40B4-BE49-F238E27FC236}">
                <a16:creationId xmlns:a16="http://schemas.microsoft.com/office/drawing/2014/main" id="{F160A937-BC64-EB02-CBD6-B97D142E64C3}"/>
              </a:ext>
            </a:extLst>
          </p:cNvPr>
          <p:cNvSpPr/>
          <p:nvPr/>
        </p:nvSpPr>
        <p:spPr>
          <a:xfrm>
            <a:off x="1188837" y="2506419"/>
            <a:ext cx="3402767" cy="41958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arrange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(x2)</a:t>
            </a:r>
            <a:endParaRPr lang="en-US" sz="1600" dirty="0">
              <a:solidFill>
                <a:schemeClr val="tx1"/>
              </a:solidFill>
              <a:latin typeface="Bahnschrift SemiLight SemiConde" panose="020B0502040204020203" pitchFamily="34" charset="0"/>
            </a:endParaRPr>
          </a:p>
        </p:txBody>
      </p:sp>
      <p:sp>
        <p:nvSpPr>
          <p:cNvPr id="11" name="Rectangle 10">
            <a:extLst>
              <a:ext uri="{FF2B5EF4-FFF2-40B4-BE49-F238E27FC236}">
                <a16:creationId xmlns:a16="http://schemas.microsoft.com/office/drawing/2014/main" id="{AB48A766-E805-FB35-27BC-41576DB33266}"/>
              </a:ext>
            </a:extLst>
          </p:cNvPr>
          <p:cNvSpPr/>
          <p:nvPr/>
        </p:nvSpPr>
        <p:spPr>
          <a:xfrm>
            <a:off x="1188837" y="3211673"/>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a:t>
            </a:r>
            <a:r>
              <a:rPr lang="en-US" sz="1400" dirty="0">
                <a:solidFill>
                  <a:srgbClr val="00B050"/>
                </a:solidFill>
                <a:latin typeface="Bahnschrift SemiLight SemiConde" panose="020B0502040204020203" pitchFamily="34" charset="0"/>
              </a:rPr>
              <a:t> 5</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#first five elements</a:t>
            </a:r>
            <a:endParaRPr lang="en-US" sz="1600" i="1" dirty="0">
              <a:solidFill>
                <a:schemeClr val="accent6">
                  <a:lumMod val="75000"/>
                </a:schemeClr>
              </a:solidFill>
              <a:latin typeface="Bahnschrift SemiLight SemiConde" panose="020B0502040204020203" pitchFamily="34" charset="0"/>
            </a:endParaRPr>
          </a:p>
        </p:txBody>
      </p:sp>
      <p:sp>
        <p:nvSpPr>
          <p:cNvPr id="12" name="Rectangle 11">
            <a:extLst>
              <a:ext uri="{FF2B5EF4-FFF2-40B4-BE49-F238E27FC236}">
                <a16:creationId xmlns:a16="http://schemas.microsoft.com/office/drawing/2014/main" id="{779E9D6C-F603-C627-30F2-DFC60E7240DC}"/>
              </a:ext>
            </a:extLst>
          </p:cNvPr>
          <p:cNvSpPr/>
          <p:nvPr/>
        </p:nvSpPr>
        <p:spPr>
          <a:xfrm>
            <a:off x="1188837" y="3952244"/>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latin typeface="Bahnschrift SemiLight SemiConde" panose="020B0502040204020203" pitchFamily="34" charset="0"/>
              </a:rPr>
              <a:t>x[</a:t>
            </a:r>
            <a:r>
              <a:rPr lang="en-US" sz="1400">
                <a:solidFill>
                  <a:srgbClr val="00B050"/>
                </a:solidFill>
                <a:latin typeface="Bahnschrift SemiLight SemiConde" panose="020B0502040204020203" pitchFamily="34" charset="0"/>
              </a:rPr>
              <a:t>5</a:t>
            </a:r>
            <a:r>
              <a:rPr lang="en-US" sz="1400">
                <a:solidFill>
                  <a:schemeClr val="tx1"/>
                </a:solidFill>
                <a:latin typeface="Bahnschrift SemiLight SemiConde" panose="020B0502040204020203" pitchFamily="34" charset="0"/>
              </a:rPr>
              <a:t> :</a:t>
            </a:r>
            <a:r>
              <a:rPr lang="en-US" sz="1400">
                <a:solidFill>
                  <a:srgbClr val="00B050"/>
                </a:solidFill>
                <a:latin typeface="Bahnschrift SemiLight SemiConde" panose="020B0502040204020203" pitchFamily="34" charset="0"/>
              </a:rPr>
              <a:t> </a:t>
            </a:r>
            <a:r>
              <a:rPr lang="en-US" sz="1400">
                <a:solidFill>
                  <a:schemeClr val="tx1"/>
                </a:solidFill>
                <a:latin typeface="Bahnschrift SemiLight SemiConde" panose="020B0502040204020203" pitchFamily="34" charset="0"/>
              </a:rPr>
              <a:t>]  </a:t>
            </a:r>
            <a:r>
              <a:rPr lang="en-US" sz="1400" i="1">
                <a:solidFill>
                  <a:schemeClr val="accent6">
                    <a:lumMod val="75000"/>
                  </a:schemeClr>
                </a:solidFill>
                <a:latin typeface="Bahnschrift SemiLight SemiConde" panose="020B0502040204020203" pitchFamily="34" charset="0"/>
              </a:rPr>
              <a:t>#elements after index 5</a:t>
            </a:r>
            <a:endParaRPr lang="en-US" sz="1600" i="1" dirty="0">
              <a:solidFill>
                <a:schemeClr val="accent6">
                  <a:lumMod val="75000"/>
                </a:schemeClr>
              </a:solidFill>
              <a:latin typeface="Bahnschrift SemiLight SemiConde" panose="020B0502040204020203" pitchFamily="34" charset="0"/>
            </a:endParaRPr>
          </a:p>
        </p:txBody>
      </p:sp>
      <p:sp>
        <p:nvSpPr>
          <p:cNvPr id="13" name="Rectangle 12">
            <a:extLst>
              <a:ext uri="{FF2B5EF4-FFF2-40B4-BE49-F238E27FC236}">
                <a16:creationId xmlns:a16="http://schemas.microsoft.com/office/drawing/2014/main" id="{0A959257-CCB2-9034-2C91-BD5B7EAF356A}"/>
              </a:ext>
            </a:extLst>
          </p:cNvPr>
          <p:cNvSpPr/>
          <p:nvPr/>
        </p:nvSpPr>
        <p:spPr>
          <a:xfrm>
            <a:off x="1143446" y="4643935"/>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 2</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#middle subarray</a:t>
            </a:r>
            <a:endParaRPr lang="en-US" sz="1600" i="1" dirty="0">
              <a:solidFill>
                <a:schemeClr val="accent6">
                  <a:lumMod val="75000"/>
                </a:schemeClr>
              </a:solidFill>
              <a:latin typeface="Bahnschrift SemiLight SemiConde" panose="020B0502040204020203" pitchFamily="34" charset="0"/>
            </a:endParaRPr>
          </a:p>
        </p:txBody>
      </p:sp>
      <p:sp>
        <p:nvSpPr>
          <p:cNvPr id="14" name="Rectangle 13">
            <a:extLst>
              <a:ext uri="{FF2B5EF4-FFF2-40B4-BE49-F238E27FC236}">
                <a16:creationId xmlns:a16="http://schemas.microsoft.com/office/drawing/2014/main" id="{D63CA4EC-3CBC-06C9-1FFA-F486ECC484C2}"/>
              </a:ext>
            </a:extLst>
          </p:cNvPr>
          <p:cNvSpPr/>
          <p:nvPr/>
        </p:nvSpPr>
        <p:spPr>
          <a:xfrm>
            <a:off x="1188837" y="5299635"/>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 2</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#every other element</a:t>
            </a:r>
            <a:endParaRPr lang="en-US" sz="1600" i="1" dirty="0">
              <a:solidFill>
                <a:schemeClr val="accent6">
                  <a:lumMod val="75000"/>
                </a:schemeClr>
              </a:solidFill>
              <a:latin typeface="Bahnschrift SemiLight SemiConde" panose="020B0502040204020203" pitchFamily="34" charset="0"/>
            </a:endParaRPr>
          </a:p>
        </p:txBody>
      </p:sp>
      <p:sp>
        <p:nvSpPr>
          <p:cNvPr id="15" name="Rectangle 14">
            <a:extLst>
              <a:ext uri="{FF2B5EF4-FFF2-40B4-BE49-F238E27FC236}">
                <a16:creationId xmlns:a16="http://schemas.microsoft.com/office/drawing/2014/main" id="{0EE4256C-8DF1-C550-ED72-25555284A8BC}"/>
              </a:ext>
            </a:extLst>
          </p:cNvPr>
          <p:cNvSpPr/>
          <p:nvPr/>
        </p:nvSpPr>
        <p:spPr>
          <a:xfrm>
            <a:off x="1143446" y="5991326"/>
            <a:ext cx="3833269" cy="34955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a:t>
            </a:r>
            <a:r>
              <a:rPr lang="en-US" sz="1400" dirty="0">
                <a:solidFill>
                  <a:srgbClr val="00B050"/>
                </a:solidFill>
                <a:latin typeface="Bahnschrift SemiLight SemiConde" panose="020B0502040204020203" pitchFamily="34" charset="0"/>
              </a:rPr>
              <a:t>1 </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#every other element starting at index 1</a:t>
            </a:r>
            <a:endParaRPr lang="en-US" sz="1600" i="1" dirty="0">
              <a:solidFill>
                <a:schemeClr val="accent6">
                  <a:lumMod val="75000"/>
                </a:schemeClr>
              </a:solidFill>
              <a:latin typeface="Bahnschrift SemiLight SemiConde" panose="020B0502040204020203" pitchFamily="34" charset="0"/>
            </a:endParaRPr>
          </a:p>
        </p:txBody>
      </p:sp>
      <p:sp>
        <p:nvSpPr>
          <p:cNvPr id="16" name="Rectangle 15">
            <a:extLst>
              <a:ext uri="{FF2B5EF4-FFF2-40B4-BE49-F238E27FC236}">
                <a16:creationId xmlns:a16="http://schemas.microsoft.com/office/drawing/2014/main" id="{8CDCD6F3-C331-49B5-F888-0F44DC51FCEC}"/>
              </a:ext>
            </a:extLst>
          </p:cNvPr>
          <p:cNvSpPr/>
          <p:nvPr/>
        </p:nvSpPr>
        <p:spPr>
          <a:xfrm>
            <a:off x="5723764" y="4362972"/>
            <a:ext cx="4379607" cy="32661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a:t>
            </a:r>
            <a:r>
              <a:rPr lang="en-US" sz="1400" dirty="0">
                <a:solidFill>
                  <a:srgbClr val="00B050"/>
                </a:solidFill>
                <a:latin typeface="Bahnschrift SemiLight SemiConde" panose="020B0502040204020203" pitchFamily="34" charset="0"/>
              </a:rPr>
              <a:t>5 </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 -2</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#reversed every other element starting at index  5</a:t>
            </a:r>
            <a:endParaRPr lang="en-US" sz="1600" i="1" dirty="0">
              <a:solidFill>
                <a:schemeClr val="accent6">
                  <a:lumMod val="75000"/>
                </a:schemeClr>
              </a:solidFill>
              <a:latin typeface="Bahnschrift SemiLight SemiConde" panose="020B0502040204020203" pitchFamily="34" charset="0"/>
            </a:endParaRPr>
          </a:p>
        </p:txBody>
      </p:sp>
      <p:sp>
        <p:nvSpPr>
          <p:cNvPr id="17" name="Rectangle 16">
            <a:extLst>
              <a:ext uri="{FF2B5EF4-FFF2-40B4-BE49-F238E27FC236}">
                <a16:creationId xmlns:a16="http://schemas.microsoft.com/office/drawing/2014/main" id="{8337857F-84C3-2E55-B7C8-1C78343BE7DC}"/>
              </a:ext>
            </a:extLst>
          </p:cNvPr>
          <p:cNvSpPr/>
          <p:nvPr/>
        </p:nvSpPr>
        <p:spPr>
          <a:xfrm>
            <a:off x="5723764" y="3669830"/>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 -1</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#all element reversed</a:t>
            </a:r>
            <a:endParaRPr lang="en-US" sz="1600" i="1" dirty="0">
              <a:solidFill>
                <a:schemeClr val="accent6">
                  <a:lumMod val="75000"/>
                </a:schemeClr>
              </a:solidFill>
              <a:latin typeface="Bahnschrift SemiLight SemiConde" panose="020B0502040204020203" pitchFamily="34" charset="0"/>
            </a:endParaRPr>
          </a:p>
        </p:txBody>
      </p:sp>
    </p:spTree>
    <p:extLst>
      <p:ext uri="{BB962C8B-B14F-4D97-AF65-F5344CB8AC3E}">
        <p14:creationId xmlns:p14="http://schemas.microsoft.com/office/powerpoint/2010/main" val="1201042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CC5875-4BDC-1F49-FF82-2C1D53B1DA21}"/>
              </a:ext>
            </a:extLst>
          </p:cNvPr>
          <p:cNvSpPr>
            <a:spLocks noGrp="1"/>
          </p:cNvSpPr>
          <p:nvPr>
            <p:ph idx="1"/>
          </p:nvPr>
        </p:nvSpPr>
        <p:spPr>
          <a:xfrm>
            <a:off x="609600" y="342900"/>
            <a:ext cx="10972800" cy="5834063"/>
          </a:xfrm>
        </p:spPr>
        <p:txBody>
          <a:bodyPr/>
          <a:lstStyle/>
          <a:p>
            <a:pPr marL="0" indent="0">
              <a:buNone/>
            </a:pPr>
            <a:r>
              <a:rPr lang="en-US" b="1" dirty="0"/>
              <a:t>Multidimensional subarrays</a:t>
            </a:r>
          </a:p>
          <a:p>
            <a:pPr marL="0" indent="0">
              <a:buNone/>
            </a:pPr>
            <a:r>
              <a:rPr lang="en-US" dirty="0"/>
              <a:t>Multidimensional slices work in the same way, with multiple slices separated by commas. For example:</a:t>
            </a:r>
            <a:endParaRPr lang="en-US" b="1" dirty="0"/>
          </a:p>
        </p:txBody>
      </p:sp>
      <p:pic>
        <p:nvPicPr>
          <p:cNvPr id="5" name="Picture 4">
            <a:extLst>
              <a:ext uri="{FF2B5EF4-FFF2-40B4-BE49-F238E27FC236}">
                <a16:creationId xmlns:a16="http://schemas.microsoft.com/office/drawing/2014/main" id="{B60C466F-3947-EA00-40FD-3F4474553B28}"/>
              </a:ext>
            </a:extLst>
          </p:cNvPr>
          <p:cNvPicPr>
            <a:picLocks noChangeAspect="1"/>
          </p:cNvPicPr>
          <p:nvPr/>
        </p:nvPicPr>
        <p:blipFill rotWithShape="1">
          <a:blip r:embed="rId2"/>
          <a:srcRect l="12718"/>
          <a:stretch/>
        </p:blipFill>
        <p:spPr>
          <a:xfrm>
            <a:off x="1214202" y="1087939"/>
            <a:ext cx="3026569" cy="3762900"/>
          </a:xfrm>
          <a:prstGeom prst="rect">
            <a:avLst/>
          </a:prstGeom>
        </p:spPr>
      </p:pic>
      <p:sp>
        <p:nvSpPr>
          <p:cNvPr id="6" name="Rectangle 5">
            <a:extLst>
              <a:ext uri="{FF2B5EF4-FFF2-40B4-BE49-F238E27FC236}">
                <a16:creationId xmlns:a16="http://schemas.microsoft.com/office/drawing/2014/main" id="{FB1C24B2-5677-36CF-B6CA-3BC9BF318CEC}"/>
              </a:ext>
            </a:extLst>
          </p:cNvPr>
          <p:cNvSpPr/>
          <p:nvPr/>
        </p:nvSpPr>
        <p:spPr>
          <a:xfrm>
            <a:off x="1214202" y="1163033"/>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a:t>
            </a:r>
            <a:endParaRPr lang="en-US" sz="1600" i="1" dirty="0">
              <a:solidFill>
                <a:schemeClr val="accent6">
                  <a:lumMod val="75000"/>
                </a:schemeClr>
              </a:solidFill>
              <a:latin typeface="Bahnschrift SemiLight SemiConde" panose="020B0502040204020203" pitchFamily="34" charset="0"/>
            </a:endParaRPr>
          </a:p>
        </p:txBody>
      </p:sp>
      <p:sp>
        <p:nvSpPr>
          <p:cNvPr id="7" name="Rectangle 6">
            <a:extLst>
              <a:ext uri="{FF2B5EF4-FFF2-40B4-BE49-F238E27FC236}">
                <a16:creationId xmlns:a16="http://schemas.microsoft.com/office/drawing/2014/main" id="{90194A1B-CF30-63FF-E790-B02EF8A2F480}"/>
              </a:ext>
            </a:extLst>
          </p:cNvPr>
          <p:cNvSpPr/>
          <p:nvPr/>
        </p:nvSpPr>
        <p:spPr>
          <a:xfrm>
            <a:off x="1214201" y="2137826"/>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 :</a:t>
            </a:r>
            <a:r>
              <a:rPr lang="en-US" sz="1400" dirty="0">
                <a:solidFill>
                  <a:srgbClr val="00B050"/>
                </a:solidFill>
                <a:latin typeface="Bahnschrift SemiLight SemiConde" panose="020B0502040204020203" pitchFamily="34" charset="0"/>
              </a:rPr>
              <a:t> 2 </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 3</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#2 rows 3 columns</a:t>
            </a:r>
            <a:endParaRPr lang="en-US" sz="1600" i="1" dirty="0">
              <a:solidFill>
                <a:schemeClr val="accent6">
                  <a:lumMod val="75000"/>
                </a:schemeClr>
              </a:solidFill>
              <a:latin typeface="Bahnschrift SemiLight SemiConde" panose="020B0502040204020203" pitchFamily="34" charset="0"/>
            </a:endParaRPr>
          </a:p>
        </p:txBody>
      </p:sp>
      <p:sp>
        <p:nvSpPr>
          <p:cNvPr id="8" name="Rectangle 7">
            <a:extLst>
              <a:ext uri="{FF2B5EF4-FFF2-40B4-BE49-F238E27FC236}">
                <a16:creationId xmlns:a16="http://schemas.microsoft.com/office/drawing/2014/main" id="{C53E8FE2-FD47-666B-1AC4-E24E48848AC1}"/>
              </a:ext>
            </a:extLst>
          </p:cNvPr>
          <p:cNvSpPr/>
          <p:nvPr/>
        </p:nvSpPr>
        <p:spPr>
          <a:xfrm>
            <a:off x="1214201" y="2922253"/>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 :</a:t>
            </a:r>
            <a:r>
              <a:rPr lang="en-US" sz="1400" dirty="0">
                <a:solidFill>
                  <a:srgbClr val="00B050"/>
                </a:solidFill>
                <a:latin typeface="Bahnschrift SemiLight SemiConde" panose="020B0502040204020203" pitchFamily="34" charset="0"/>
              </a:rPr>
              <a:t> 3 </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 2</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#every row, </a:t>
            </a:r>
            <a:r>
              <a:rPr lang="en-US" sz="1400" i="1" dirty="0" err="1">
                <a:solidFill>
                  <a:schemeClr val="accent6">
                    <a:lumMod val="75000"/>
                  </a:schemeClr>
                </a:solidFill>
                <a:latin typeface="Bahnschrift SemiLight SemiConde" panose="020B0502040204020203" pitchFamily="34" charset="0"/>
              </a:rPr>
              <a:t>everyother</a:t>
            </a:r>
            <a:r>
              <a:rPr lang="en-US" sz="1400" i="1" dirty="0">
                <a:solidFill>
                  <a:schemeClr val="accent6">
                    <a:lumMod val="75000"/>
                  </a:schemeClr>
                </a:solidFill>
                <a:latin typeface="Bahnschrift SemiLight SemiConde" panose="020B0502040204020203" pitchFamily="34" charset="0"/>
              </a:rPr>
              <a:t> column</a:t>
            </a:r>
            <a:endParaRPr lang="en-US" sz="1600" i="1" dirty="0">
              <a:solidFill>
                <a:schemeClr val="accent6">
                  <a:lumMod val="75000"/>
                </a:schemeClr>
              </a:solidFill>
              <a:latin typeface="Bahnschrift SemiLight SemiConde" panose="020B0502040204020203" pitchFamily="34" charset="0"/>
            </a:endParaRPr>
          </a:p>
        </p:txBody>
      </p:sp>
      <p:sp>
        <p:nvSpPr>
          <p:cNvPr id="9" name="Rectangle 8">
            <a:extLst>
              <a:ext uri="{FF2B5EF4-FFF2-40B4-BE49-F238E27FC236}">
                <a16:creationId xmlns:a16="http://schemas.microsoft.com/office/drawing/2014/main" id="{F611BE90-C5C5-56E2-E79C-BF0ECE409D7A}"/>
              </a:ext>
            </a:extLst>
          </p:cNvPr>
          <p:cNvSpPr/>
          <p:nvPr/>
        </p:nvSpPr>
        <p:spPr>
          <a:xfrm>
            <a:off x="1214201" y="3886546"/>
            <a:ext cx="3402767" cy="30932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x2[ : :</a:t>
            </a:r>
            <a:r>
              <a:rPr lang="en-US" sz="1400" dirty="0">
                <a:solidFill>
                  <a:srgbClr val="00B050"/>
                </a:solidFill>
                <a:latin typeface="Bahnschrift SemiLight SemiConde" panose="020B0502040204020203" pitchFamily="34" charset="0"/>
              </a:rPr>
              <a:t> -1 </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 -1</a:t>
            </a:r>
            <a:r>
              <a:rPr lang="en-US" sz="1400" dirty="0">
                <a:solidFill>
                  <a:schemeClr val="tx1"/>
                </a:solidFill>
                <a:latin typeface="Bahnschrift SemiLight SemiConde" panose="020B0502040204020203" pitchFamily="34" charset="0"/>
              </a:rPr>
              <a:t>]  </a:t>
            </a:r>
            <a:r>
              <a:rPr lang="en-US" sz="1400" i="1" dirty="0">
                <a:solidFill>
                  <a:schemeClr val="accent6">
                    <a:lumMod val="75000"/>
                  </a:schemeClr>
                </a:solidFill>
                <a:latin typeface="Bahnschrift SemiLight SemiConde" panose="020B0502040204020203" pitchFamily="34" charset="0"/>
              </a:rPr>
              <a:t>#reversed subarray</a:t>
            </a:r>
            <a:endParaRPr lang="en-US" sz="1600" i="1" dirty="0">
              <a:solidFill>
                <a:schemeClr val="accent6">
                  <a:lumMod val="75000"/>
                </a:schemeClr>
              </a:solidFill>
              <a:latin typeface="Bahnschrift SemiLight SemiConde" panose="020B0502040204020203" pitchFamily="34" charset="0"/>
            </a:endParaRPr>
          </a:p>
        </p:txBody>
      </p:sp>
    </p:spTree>
    <p:extLst>
      <p:ext uri="{BB962C8B-B14F-4D97-AF65-F5344CB8AC3E}">
        <p14:creationId xmlns:p14="http://schemas.microsoft.com/office/powerpoint/2010/main" val="4241149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A9B4A-75FA-8F0C-8A84-5537EC3308BE}"/>
              </a:ext>
            </a:extLst>
          </p:cNvPr>
          <p:cNvSpPr>
            <a:spLocks noGrp="1"/>
          </p:cNvSpPr>
          <p:nvPr>
            <p:ph type="title"/>
          </p:nvPr>
        </p:nvSpPr>
        <p:spPr>
          <a:xfrm>
            <a:off x="609600" y="365125"/>
            <a:ext cx="10972800" cy="572135"/>
          </a:xfrm>
        </p:spPr>
        <p:txBody>
          <a:bodyPr/>
          <a:lstStyle/>
          <a:p>
            <a:r>
              <a:rPr lang="en-US" dirty="0"/>
              <a:t>Reshaping of Arrays</a:t>
            </a:r>
          </a:p>
        </p:txBody>
      </p:sp>
      <p:sp>
        <p:nvSpPr>
          <p:cNvPr id="3" name="Content Placeholder 2">
            <a:extLst>
              <a:ext uri="{FF2B5EF4-FFF2-40B4-BE49-F238E27FC236}">
                <a16:creationId xmlns:a16="http://schemas.microsoft.com/office/drawing/2014/main" id="{12E2ADA9-83FF-EE62-9881-519DB31D2D0F}"/>
              </a:ext>
            </a:extLst>
          </p:cNvPr>
          <p:cNvSpPr>
            <a:spLocks noGrp="1"/>
          </p:cNvSpPr>
          <p:nvPr>
            <p:ph idx="1"/>
          </p:nvPr>
        </p:nvSpPr>
        <p:spPr>
          <a:xfrm>
            <a:off x="609600" y="937260"/>
            <a:ext cx="10972800" cy="5239703"/>
          </a:xfrm>
        </p:spPr>
        <p:txBody>
          <a:bodyPr/>
          <a:lstStyle/>
          <a:p>
            <a:pPr marL="0" indent="0">
              <a:buNone/>
            </a:pPr>
            <a:r>
              <a:rPr lang="en-US" dirty="0"/>
              <a:t>Another useful type of operation is reshaping of arrays. The most flexible way of doing this is with the </a:t>
            </a:r>
            <a:r>
              <a:rPr lang="en-US" b="1" dirty="0">
                <a:solidFill>
                  <a:schemeClr val="accent6">
                    <a:lumMod val="75000"/>
                  </a:schemeClr>
                </a:solidFill>
              </a:rPr>
              <a:t>reshape() </a:t>
            </a:r>
            <a:r>
              <a:rPr lang="en-US" dirty="0"/>
              <a:t>method. For example, if you want to put the numbers 1 through 9 in a 3×3 grid, you can do the following: </a:t>
            </a:r>
          </a:p>
          <a:p>
            <a:pPr marL="0" indent="0">
              <a:buNone/>
            </a:pPr>
            <a:endParaRPr lang="en-US" dirty="0"/>
          </a:p>
        </p:txBody>
      </p:sp>
      <p:pic>
        <p:nvPicPr>
          <p:cNvPr id="5" name="Picture 4">
            <a:extLst>
              <a:ext uri="{FF2B5EF4-FFF2-40B4-BE49-F238E27FC236}">
                <a16:creationId xmlns:a16="http://schemas.microsoft.com/office/drawing/2014/main" id="{712971C0-F274-B61F-2683-7F7A075FB100}"/>
              </a:ext>
            </a:extLst>
          </p:cNvPr>
          <p:cNvPicPr>
            <a:picLocks noChangeAspect="1"/>
          </p:cNvPicPr>
          <p:nvPr/>
        </p:nvPicPr>
        <p:blipFill rotWithShape="1">
          <a:blip r:embed="rId2"/>
          <a:srcRect l="15217"/>
          <a:stretch/>
        </p:blipFill>
        <p:spPr>
          <a:xfrm>
            <a:off x="1079292" y="1509395"/>
            <a:ext cx="2616839" cy="2019582"/>
          </a:xfrm>
          <a:prstGeom prst="rect">
            <a:avLst/>
          </a:prstGeom>
        </p:spPr>
      </p:pic>
      <p:sp>
        <p:nvSpPr>
          <p:cNvPr id="7" name="TextBox 6">
            <a:extLst>
              <a:ext uri="{FF2B5EF4-FFF2-40B4-BE49-F238E27FC236}">
                <a16:creationId xmlns:a16="http://schemas.microsoft.com/office/drawing/2014/main" id="{8EF4502C-018C-F013-D7FD-69A814F3482B}"/>
              </a:ext>
            </a:extLst>
          </p:cNvPr>
          <p:cNvSpPr txBox="1"/>
          <p:nvPr/>
        </p:nvSpPr>
        <p:spPr>
          <a:xfrm>
            <a:off x="650036" y="3528977"/>
            <a:ext cx="10932364" cy="923330"/>
          </a:xfrm>
          <a:prstGeom prst="rect">
            <a:avLst/>
          </a:prstGeom>
          <a:noFill/>
        </p:spPr>
        <p:txBody>
          <a:bodyPr wrap="square">
            <a:spAutoFit/>
          </a:bodyPr>
          <a:lstStyle/>
          <a:p>
            <a:r>
              <a:rPr lang="en-US" dirty="0"/>
              <a:t>Another common reshaping pattern is the conversion of a one-dimensional array into a two-dimensional row or column matrix. You can do this with the reshape method, or more easily by making use of the </a:t>
            </a:r>
            <a:r>
              <a:rPr lang="en-US" b="1" dirty="0">
                <a:solidFill>
                  <a:schemeClr val="accent6">
                    <a:lumMod val="75000"/>
                  </a:schemeClr>
                </a:solidFill>
              </a:rPr>
              <a:t>newaxis</a:t>
            </a:r>
            <a:r>
              <a:rPr lang="en-US" dirty="0"/>
              <a:t> keyword within a slice operation:</a:t>
            </a:r>
          </a:p>
        </p:txBody>
      </p:sp>
      <p:pic>
        <p:nvPicPr>
          <p:cNvPr id="9" name="Picture 8">
            <a:extLst>
              <a:ext uri="{FF2B5EF4-FFF2-40B4-BE49-F238E27FC236}">
                <a16:creationId xmlns:a16="http://schemas.microsoft.com/office/drawing/2014/main" id="{7BDEB2A7-A2F3-A64F-6899-84AB0DEC40F1}"/>
              </a:ext>
            </a:extLst>
          </p:cNvPr>
          <p:cNvPicPr>
            <a:picLocks noChangeAspect="1"/>
          </p:cNvPicPr>
          <p:nvPr/>
        </p:nvPicPr>
        <p:blipFill rotWithShape="1">
          <a:blip r:embed="rId3"/>
          <a:srcRect l="13811"/>
          <a:stretch/>
        </p:blipFill>
        <p:spPr>
          <a:xfrm>
            <a:off x="1079292" y="4452307"/>
            <a:ext cx="2931208" cy="2229161"/>
          </a:xfrm>
          <a:prstGeom prst="rect">
            <a:avLst/>
          </a:prstGeom>
        </p:spPr>
      </p:pic>
      <p:pic>
        <p:nvPicPr>
          <p:cNvPr id="11" name="Picture 10">
            <a:extLst>
              <a:ext uri="{FF2B5EF4-FFF2-40B4-BE49-F238E27FC236}">
                <a16:creationId xmlns:a16="http://schemas.microsoft.com/office/drawing/2014/main" id="{8FFA7BAB-7876-EBDB-5D5E-C94B81778946}"/>
              </a:ext>
            </a:extLst>
          </p:cNvPr>
          <p:cNvPicPr>
            <a:picLocks noChangeAspect="1"/>
          </p:cNvPicPr>
          <p:nvPr/>
        </p:nvPicPr>
        <p:blipFill rotWithShape="1">
          <a:blip r:embed="rId4"/>
          <a:srcRect l="12410"/>
          <a:stretch/>
        </p:blipFill>
        <p:spPr>
          <a:xfrm>
            <a:off x="5156616" y="4396142"/>
            <a:ext cx="3254218" cy="1895740"/>
          </a:xfrm>
          <a:prstGeom prst="rect">
            <a:avLst/>
          </a:prstGeom>
        </p:spPr>
      </p:pic>
      <p:sp>
        <p:nvSpPr>
          <p:cNvPr id="12" name="Rectangle 11">
            <a:extLst>
              <a:ext uri="{FF2B5EF4-FFF2-40B4-BE49-F238E27FC236}">
                <a16:creationId xmlns:a16="http://schemas.microsoft.com/office/drawing/2014/main" id="{0EECD9C9-7480-1F3B-D2BD-8A551177FAAB}"/>
              </a:ext>
            </a:extLst>
          </p:cNvPr>
          <p:cNvSpPr/>
          <p:nvPr/>
        </p:nvSpPr>
        <p:spPr>
          <a:xfrm>
            <a:off x="1079292" y="1509395"/>
            <a:ext cx="3402767" cy="4791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arrange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x</a:t>
            </a:r>
            <a:endParaRPr lang="en-US" sz="1600" dirty="0">
              <a:solidFill>
                <a:schemeClr val="tx1"/>
              </a:solidFill>
              <a:latin typeface="Bahnschrift SemiLight SemiConde" panose="020B0502040204020203" pitchFamily="34" charset="0"/>
            </a:endParaRPr>
          </a:p>
        </p:txBody>
      </p:sp>
      <p:sp>
        <p:nvSpPr>
          <p:cNvPr id="13" name="Rectangle 12">
            <a:extLst>
              <a:ext uri="{FF2B5EF4-FFF2-40B4-BE49-F238E27FC236}">
                <a16:creationId xmlns:a16="http://schemas.microsoft.com/office/drawing/2014/main" id="{86A88139-3291-2D00-8A64-52B57F6AE8B3}"/>
              </a:ext>
            </a:extLst>
          </p:cNvPr>
          <p:cNvSpPr/>
          <p:nvPr/>
        </p:nvSpPr>
        <p:spPr>
          <a:xfrm>
            <a:off x="1079291" y="2371722"/>
            <a:ext cx="3402767" cy="4791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grid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reshape</a:t>
            </a:r>
            <a:r>
              <a:rPr lang="en-US" sz="1400" dirty="0">
                <a:solidFill>
                  <a:schemeClr val="tx1"/>
                </a:solidFill>
                <a:latin typeface="Bahnschrift SemiLight SemiConde" panose="020B0502040204020203" pitchFamily="34" charset="0"/>
              </a:rPr>
              <a:t>(x,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grid</a:t>
            </a:r>
            <a:endParaRPr lang="en-US" sz="1600" dirty="0">
              <a:solidFill>
                <a:schemeClr val="tx1"/>
              </a:solidFill>
              <a:latin typeface="Bahnschrift SemiLight SemiConde" panose="020B0502040204020203" pitchFamily="34" charset="0"/>
            </a:endParaRPr>
          </a:p>
        </p:txBody>
      </p:sp>
      <p:sp>
        <p:nvSpPr>
          <p:cNvPr id="14" name="Rectangle 13">
            <a:extLst>
              <a:ext uri="{FF2B5EF4-FFF2-40B4-BE49-F238E27FC236}">
                <a16:creationId xmlns:a16="http://schemas.microsoft.com/office/drawing/2014/main" id="{D2AE1722-2230-9362-2C9B-5CFBFC1CC6A5}"/>
              </a:ext>
            </a:extLst>
          </p:cNvPr>
          <p:cNvSpPr/>
          <p:nvPr/>
        </p:nvSpPr>
        <p:spPr>
          <a:xfrm>
            <a:off x="1079290" y="4464219"/>
            <a:ext cx="3402767" cy="4791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x</a:t>
            </a:r>
            <a:endParaRPr lang="en-US" sz="1600" dirty="0">
              <a:solidFill>
                <a:schemeClr val="tx1"/>
              </a:solidFill>
              <a:latin typeface="Bahnschrift SemiLight SemiConde" panose="020B0502040204020203" pitchFamily="34" charset="0"/>
            </a:endParaRPr>
          </a:p>
        </p:txBody>
      </p:sp>
      <p:sp>
        <p:nvSpPr>
          <p:cNvPr id="15" name="Rectangle 14">
            <a:extLst>
              <a:ext uri="{FF2B5EF4-FFF2-40B4-BE49-F238E27FC236}">
                <a16:creationId xmlns:a16="http://schemas.microsoft.com/office/drawing/2014/main" id="{941AB5A9-88D4-F9BA-EA84-1F78B8B53D6F}"/>
              </a:ext>
            </a:extLst>
          </p:cNvPr>
          <p:cNvSpPr/>
          <p:nvPr/>
        </p:nvSpPr>
        <p:spPr>
          <a:xfrm>
            <a:off x="1103358" y="5286373"/>
            <a:ext cx="3402767" cy="3125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x.</a:t>
            </a:r>
            <a:r>
              <a:rPr lang="en-US" sz="1400" dirty="0" err="1">
                <a:solidFill>
                  <a:srgbClr val="0070C0"/>
                </a:solidFill>
                <a:latin typeface="Bahnschrift SemiLight SemiConde" panose="020B0502040204020203" pitchFamily="34" charset="0"/>
              </a:rPr>
              <a:t>reshape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200" i="1" dirty="0">
                <a:solidFill>
                  <a:srgbClr val="0070C0"/>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row vector via reshape</a:t>
            </a:r>
          </a:p>
        </p:txBody>
      </p:sp>
      <p:sp>
        <p:nvSpPr>
          <p:cNvPr id="16" name="Rectangle 15">
            <a:extLst>
              <a:ext uri="{FF2B5EF4-FFF2-40B4-BE49-F238E27FC236}">
                <a16:creationId xmlns:a16="http://schemas.microsoft.com/office/drawing/2014/main" id="{A9847C55-4F54-E88A-894C-EF194D44B391}"/>
              </a:ext>
            </a:extLst>
          </p:cNvPr>
          <p:cNvSpPr/>
          <p:nvPr/>
        </p:nvSpPr>
        <p:spPr>
          <a:xfrm>
            <a:off x="1103358" y="5975511"/>
            <a:ext cx="3402767" cy="3125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newaxis</a:t>
            </a:r>
            <a:r>
              <a:rPr lang="en-US" sz="1400" dirty="0">
                <a:solidFill>
                  <a:schemeClr val="tx1"/>
                </a:solidFill>
                <a:latin typeface="Bahnschrift SemiLight SemiConde" panose="020B0502040204020203" pitchFamily="34" charset="0"/>
              </a:rPr>
              <a:t>, :] </a:t>
            </a:r>
            <a:r>
              <a:rPr lang="en-US" sz="1200" i="1" dirty="0">
                <a:solidFill>
                  <a:srgbClr val="0070C0"/>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row vector via newaxis</a:t>
            </a:r>
          </a:p>
        </p:txBody>
      </p:sp>
      <p:sp>
        <p:nvSpPr>
          <p:cNvPr id="17" name="Rectangle 16">
            <a:extLst>
              <a:ext uri="{FF2B5EF4-FFF2-40B4-BE49-F238E27FC236}">
                <a16:creationId xmlns:a16="http://schemas.microsoft.com/office/drawing/2014/main" id="{57AA1C39-1C64-BD11-D2AE-CA65CBD7CDDC}"/>
              </a:ext>
            </a:extLst>
          </p:cNvPr>
          <p:cNvSpPr/>
          <p:nvPr/>
        </p:nvSpPr>
        <p:spPr>
          <a:xfrm>
            <a:off x="5156616" y="4412220"/>
            <a:ext cx="3402767" cy="3125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x.</a:t>
            </a:r>
            <a:r>
              <a:rPr lang="en-US" sz="1400" dirty="0" err="1">
                <a:solidFill>
                  <a:srgbClr val="0070C0"/>
                </a:solidFill>
                <a:latin typeface="Bahnschrift SemiLight SemiConde" panose="020B0502040204020203" pitchFamily="34" charset="0"/>
              </a:rPr>
              <a:t>reshape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200" i="1" dirty="0">
                <a:solidFill>
                  <a:srgbClr val="0070C0"/>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column vector via reshape</a:t>
            </a:r>
          </a:p>
        </p:txBody>
      </p:sp>
      <p:sp>
        <p:nvSpPr>
          <p:cNvPr id="18" name="Rectangle 17">
            <a:extLst>
              <a:ext uri="{FF2B5EF4-FFF2-40B4-BE49-F238E27FC236}">
                <a16:creationId xmlns:a16="http://schemas.microsoft.com/office/drawing/2014/main" id="{6A65474F-47CF-43E1-6469-D7FE1CF8FD54}"/>
              </a:ext>
            </a:extLst>
          </p:cNvPr>
          <p:cNvSpPr/>
          <p:nvPr/>
        </p:nvSpPr>
        <p:spPr>
          <a:xfrm>
            <a:off x="5180684" y="5335550"/>
            <a:ext cx="3402767" cy="3125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newaxis</a:t>
            </a:r>
            <a:r>
              <a:rPr lang="en-US" sz="1400" dirty="0">
                <a:solidFill>
                  <a:schemeClr val="tx1"/>
                </a:solidFill>
                <a:latin typeface="Bahnschrift SemiLight SemiConde" panose="020B0502040204020203" pitchFamily="34" charset="0"/>
              </a:rPr>
              <a:t>] </a:t>
            </a:r>
            <a:r>
              <a:rPr lang="en-US" sz="1200" i="1" dirty="0">
                <a:solidFill>
                  <a:srgbClr val="0070C0"/>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column vector via newaxis</a:t>
            </a:r>
          </a:p>
        </p:txBody>
      </p:sp>
    </p:spTree>
    <p:extLst>
      <p:ext uri="{BB962C8B-B14F-4D97-AF65-F5344CB8AC3E}">
        <p14:creationId xmlns:p14="http://schemas.microsoft.com/office/powerpoint/2010/main" val="53114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40EC-0A8F-AB9B-2877-735600C789B6}"/>
              </a:ext>
            </a:extLst>
          </p:cNvPr>
          <p:cNvSpPr>
            <a:spLocks noGrp="1"/>
          </p:cNvSpPr>
          <p:nvPr>
            <p:ph type="title"/>
          </p:nvPr>
        </p:nvSpPr>
        <p:spPr>
          <a:xfrm>
            <a:off x="609600" y="365125"/>
            <a:ext cx="10972800" cy="572135"/>
          </a:xfrm>
        </p:spPr>
        <p:txBody>
          <a:bodyPr/>
          <a:lstStyle/>
          <a:p>
            <a:r>
              <a:rPr lang="en-US" dirty="0"/>
              <a:t>Array Concatenation and Splitting</a:t>
            </a:r>
          </a:p>
        </p:txBody>
      </p:sp>
      <p:sp>
        <p:nvSpPr>
          <p:cNvPr id="3" name="Content Placeholder 2">
            <a:extLst>
              <a:ext uri="{FF2B5EF4-FFF2-40B4-BE49-F238E27FC236}">
                <a16:creationId xmlns:a16="http://schemas.microsoft.com/office/drawing/2014/main" id="{83565293-D6C0-C5F1-827D-18765A245667}"/>
              </a:ext>
            </a:extLst>
          </p:cNvPr>
          <p:cNvSpPr>
            <a:spLocks noGrp="1"/>
          </p:cNvSpPr>
          <p:nvPr>
            <p:ph idx="1"/>
          </p:nvPr>
        </p:nvSpPr>
        <p:spPr>
          <a:xfrm>
            <a:off x="609600" y="937260"/>
            <a:ext cx="10972800" cy="5239703"/>
          </a:xfrm>
        </p:spPr>
        <p:txBody>
          <a:bodyPr/>
          <a:lstStyle/>
          <a:p>
            <a:pPr marL="0" indent="0">
              <a:buNone/>
            </a:pPr>
            <a:r>
              <a:rPr lang="en-US" dirty="0"/>
              <a:t>All of the preceding routines worked on single arrays. It’s also possible to combine multiple arrays into one, and to conversely split a single array into multiple arrays.</a:t>
            </a:r>
          </a:p>
          <a:p>
            <a:pPr marL="0" indent="0">
              <a:buNone/>
            </a:pPr>
            <a:r>
              <a:rPr lang="en-US" b="1" dirty="0"/>
              <a:t>Concatenation of arrays</a:t>
            </a:r>
          </a:p>
          <a:p>
            <a:pPr marL="0" indent="0">
              <a:buNone/>
            </a:pPr>
            <a:r>
              <a:rPr lang="en-US" dirty="0"/>
              <a:t>Concatenation, or joining of two arrays in NumPy, is primarily accomplished through the routines </a:t>
            </a:r>
            <a:r>
              <a:rPr lang="en-US" b="1" dirty="0">
                <a:solidFill>
                  <a:schemeClr val="accent6">
                    <a:lumMod val="75000"/>
                  </a:schemeClr>
                </a:solidFill>
              </a:rPr>
              <a:t>np.concatenate</a:t>
            </a:r>
            <a:r>
              <a:rPr lang="en-US" dirty="0"/>
              <a:t>, </a:t>
            </a:r>
            <a:r>
              <a:rPr lang="en-US" b="1" dirty="0" err="1">
                <a:solidFill>
                  <a:schemeClr val="accent6">
                    <a:lumMod val="75000"/>
                  </a:schemeClr>
                </a:solidFill>
              </a:rPr>
              <a:t>np.vstack</a:t>
            </a:r>
            <a:r>
              <a:rPr lang="en-US" dirty="0"/>
              <a:t>, and </a:t>
            </a:r>
            <a:r>
              <a:rPr lang="en-US" b="1" dirty="0" err="1">
                <a:solidFill>
                  <a:schemeClr val="accent6">
                    <a:lumMod val="75000"/>
                  </a:schemeClr>
                </a:solidFill>
              </a:rPr>
              <a:t>np.hstack</a:t>
            </a:r>
            <a:r>
              <a:rPr lang="en-US" dirty="0"/>
              <a:t>. </a:t>
            </a:r>
            <a:r>
              <a:rPr lang="en-US" b="1" dirty="0">
                <a:solidFill>
                  <a:schemeClr val="accent6">
                    <a:lumMod val="75000"/>
                  </a:schemeClr>
                </a:solidFill>
              </a:rPr>
              <a:t>np.concatenate</a:t>
            </a:r>
            <a:r>
              <a:rPr lang="en-US" dirty="0"/>
              <a:t> takes a tuple or list of arrays as its first argument.</a:t>
            </a:r>
          </a:p>
          <a:p>
            <a:pPr marL="0" indent="0">
              <a:buNone/>
            </a:pPr>
            <a:endParaRPr lang="en-US" b="1" dirty="0"/>
          </a:p>
        </p:txBody>
      </p:sp>
      <p:pic>
        <p:nvPicPr>
          <p:cNvPr id="5" name="Picture 4">
            <a:extLst>
              <a:ext uri="{FF2B5EF4-FFF2-40B4-BE49-F238E27FC236}">
                <a16:creationId xmlns:a16="http://schemas.microsoft.com/office/drawing/2014/main" id="{CADB661E-1E95-7B24-4F7B-E30470271697}"/>
              </a:ext>
            </a:extLst>
          </p:cNvPr>
          <p:cNvPicPr>
            <a:picLocks noChangeAspect="1"/>
          </p:cNvPicPr>
          <p:nvPr/>
        </p:nvPicPr>
        <p:blipFill rotWithShape="1">
          <a:blip r:embed="rId2"/>
          <a:srcRect l="13172"/>
          <a:stretch/>
        </p:blipFill>
        <p:spPr>
          <a:xfrm>
            <a:off x="1169232" y="2344004"/>
            <a:ext cx="3689111" cy="1876687"/>
          </a:xfrm>
          <a:prstGeom prst="rect">
            <a:avLst/>
          </a:prstGeom>
        </p:spPr>
      </p:pic>
      <p:sp>
        <p:nvSpPr>
          <p:cNvPr id="7" name="TextBox 6">
            <a:extLst>
              <a:ext uri="{FF2B5EF4-FFF2-40B4-BE49-F238E27FC236}">
                <a16:creationId xmlns:a16="http://schemas.microsoft.com/office/drawing/2014/main" id="{AC8E501E-DD05-5A6D-9848-D51C8A85F01A}"/>
              </a:ext>
            </a:extLst>
          </p:cNvPr>
          <p:cNvSpPr txBox="1"/>
          <p:nvPr/>
        </p:nvSpPr>
        <p:spPr>
          <a:xfrm>
            <a:off x="609600" y="4193105"/>
            <a:ext cx="6092190" cy="369332"/>
          </a:xfrm>
          <a:prstGeom prst="rect">
            <a:avLst/>
          </a:prstGeom>
          <a:noFill/>
        </p:spPr>
        <p:txBody>
          <a:bodyPr wrap="square">
            <a:spAutoFit/>
          </a:bodyPr>
          <a:lstStyle/>
          <a:p>
            <a:r>
              <a:rPr lang="en-US" b="1" dirty="0">
                <a:solidFill>
                  <a:schemeClr val="accent6">
                    <a:lumMod val="75000"/>
                  </a:schemeClr>
                </a:solidFill>
              </a:rPr>
              <a:t>np.concatenate</a:t>
            </a:r>
            <a:r>
              <a:rPr lang="en-US" dirty="0"/>
              <a:t> can also be used for two-dimensional arrays:</a:t>
            </a:r>
          </a:p>
        </p:txBody>
      </p:sp>
      <p:pic>
        <p:nvPicPr>
          <p:cNvPr id="9" name="Picture 8">
            <a:extLst>
              <a:ext uri="{FF2B5EF4-FFF2-40B4-BE49-F238E27FC236}">
                <a16:creationId xmlns:a16="http://schemas.microsoft.com/office/drawing/2014/main" id="{53174E8F-6949-9E85-4345-650835763426}"/>
              </a:ext>
            </a:extLst>
          </p:cNvPr>
          <p:cNvPicPr>
            <a:picLocks noChangeAspect="1"/>
          </p:cNvPicPr>
          <p:nvPr/>
        </p:nvPicPr>
        <p:blipFill rotWithShape="1">
          <a:blip r:embed="rId3"/>
          <a:srcRect l="8858"/>
          <a:stretch/>
        </p:blipFill>
        <p:spPr>
          <a:xfrm>
            <a:off x="1062954" y="4510656"/>
            <a:ext cx="4664823" cy="2313823"/>
          </a:xfrm>
          <a:prstGeom prst="rect">
            <a:avLst/>
          </a:prstGeom>
        </p:spPr>
      </p:pic>
      <p:sp>
        <p:nvSpPr>
          <p:cNvPr id="10" name="Rectangle 9">
            <a:extLst>
              <a:ext uri="{FF2B5EF4-FFF2-40B4-BE49-F238E27FC236}">
                <a16:creationId xmlns:a16="http://schemas.microsoft.com/office/drawing/2014/main" id="{21DF12D7-9F86-12C5-C411-80F724DACE66}"/>
              </a:ext>
            </a:extLst>
          </p:cNvPr>
          <p:cNvSpPr/>
          <p:nvPr/>
        </p:nvSpPr>
        <p:spPr>
          <a:xfrm>
            <a:off x="1169232" y="2420746"/>
            <a:ext cx="3689111" cy="6672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y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np.</a:t>
            </a:r>
            <a:r>
              <a:rPr lang="en-US" sz="1400" dirty="0">
                <a:solidFill>
                  <a:srgbClr val="0070C0"/>
                </a:solidFill>
                <a:latin typeface="Bahnschrift SemiLight SemiConde" panose="020B0502040204020203" pitchFamily="34" charset="0"/>
              </a:rPr>
              <a:t>concatenate</a:t>
            </a:r>
            <a:r>
              <a:rPr lang="en-US" sz="1400" dirty="0">
                <a:solidFill>
                  <a:schemeClr val="tx1"/>
                </a:solidFill>
                <a:latin typeface="Bahnschrift SemiLight SemiConde" panose="020B0502040204020203" pitchFamily="34" charset="0"/>
              </a:rPr>
              <a:t>([x, y])</a:t>
            </a:r>
            <a:endParaRPr lang="en-US" sz="1600" dirty="0">
              <a:solidFill>
                <a:schemeClr val="tx1"/>
              </a:solidFill>
              <a:latin typeface="Bahnschrift SemiLight SemiConde" panose="020B0502040204020203" pitchFamily="34" charset="0"/>
            </a:endParaRPr>
          </a:p>
        </p:txBody>
      </p:sp>
      <p:sp>
        <p:nvSpPr>
          <p:cNvPr id="11" name="Rectangle 10">
            <a:extLst>
              <a:ext uri="{FF2B5EF4-FFF2-40B4-BE49-F238E27FC236}">
                <a16:creationId xmlns:a16="http://schemas.microsoft.com/office/drawing/2014/main" id="{B69B0B51-98D2-C667-448F-03F0E405ACED}"/>
              </a:ext>
            </a:extLst>
          </p:cNvPr>
          <p:cNvSpPr/>
          <p:nvPr/>
        </p:nvSpPr>
        <p:spPr>
          <a:xfrm>
            <a:off x="1169231" y="3372203"/>
            <a:ext cx="3689111" cy="57581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z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100</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200</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300</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np.</a:t>
            </a:r>
            <a:r>
              <a:rPr lang="en-US" sz="1400" dirty="0">
                <a:solidFill>
                  <a:srgbClr val="0070C0"/>
                </a:solidFill>
                <a:latin typeface="Bahnschrift SemiLight SemiConde" panose="020B0502040204020203" pitchFamily="34" charset="0"/>
              </a:rPr>
              <a:t>concatenate</a:t>
            </a:r>
            <a:r>
              <a:rPr lang="en-US" sz="1400" dirty="0">
                <a:solidFill>
                  <a:schemeClr val="tx1"/>
                </a:solidFill>
                <a:latin typeface="Bahnschrift SemiLight SemiConde" panose="020B0502040204020203" pitchFamily="34" charset="0"/>
              </a:rPr>
              <a:t>([x, </a:t>
            </a:r>
            <a:r>
              <a:rPr lang="en-US" sz="1400" dirty="0" err="1">
                <a:solidFill>
                  <a:schemeClr val="tx1"/>
                </a:solidFill>
                <a:latin typeface="Bahnschrift SemiLight SemiConde" panose="020B0502040204020203" pitchFamily="34" charset="0"/>
              </a:rPr>
              <a:t>y,z</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2" name="Rectangle 11">
            <a:extLst>
              <a:ext uri="{FF2B5EF4-FFF2-40B4-BE49-F238E27FC236}">
                <a16:creationId xmlns:a16="http://schemas.microsoft.com/office/drawing/2014/main" id="{1B8CB6EB-31E3-7110-17A4-2126F1D3C860}"/>
              </a:ext>
            </a:extLst>
          </p:cNvPr>
          <p:cNvSpPr/>
          <p:nvPr/>
        </p:nvSpPr>
        <p:spPr>
          <a:xfrm>
            <a:off x="1062954" y="4976308"/>
            <a:ext cx="4664822" cy="27258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np.</a:t>
            </a:r>
            <a:r>
              <a:rPr lang="en-US" sz="1400" dirty="0">
                <a:solidFill>
                  <a:srgbClr val="0070C0"/>
                </a:solidFill>
                <a:latin typeface="Bahnschrift SemiLight SemiConde" panose="020B0502040204020203" pitchFamily="34" charset="0"/>
              </a:rPr>
              <a:t>concatenate</a:t>
            </a:r>
            <a:r>
              <a:rPr lang="en-US" sz="1400" dirty="0">
                <a:solidFill>
                  <a:schemeClr val="tx1"/>
                </a:solidFill>
                <a:latin typeface="Bahnschrift SemiLight SemiConde" panose="020B0502040204020203" pitchFamily="34" charset="0"/>
              </a:rPr>
              <a:t>([x, x]) </a:t>
            </a:r>
            <a:r>
              <a:rPr lang="en-US" sz="1400" i="1" dirty="0">
                <a:solidFill>
                  <a:srgbClr val="0070C0"/>
                </a:solidFill>
                <a:latin typeface="Bahnschrift SemiLight SemiConde" panose="020B0502040204020203" pitchFamily="34" charset="0"/>
              </a:rPr>
              <a:t>#concatenating along the first axis</a:t>
            </a:r>
            <a:endParaRPr lang="en-US" sz="1600" i="1" dirty="0">
              <a:solidFill>
                <a:srgbClr val="0070C0"/>
              </a:solidFill>
              <a:latin typeface="Bahnschrift SemiLight SemiConde" panose="020B0502040204020203" pitchFamily="34" charset="0"/>
            </a:endParaRPr>
          </a:p>
        </p:txBody>
      </p:sp>
      <p:sp>
        <p:nvSpPr>
          <p:cNvPr id="13" name="Rectangle 12">
            <a:extLst>
              <a:ext uri="{FF2B5EF4-FFF2-40B4-BE49-F238E27FC236}">
                <a16:creationId xmlns:a16="http://schemas.microsoft.com/office/drawing/2014/main" id="{B7885645-76B6-43ED-1E40-B41A4888F801}"/>
              </a:ext>
            </a:extLst>
          </p:cNvPr>
          <p:cNvSpPr/>
          <p:nvPr/>
        </p:nvSpPr>
        <p:spPr>
          <a:xfrm>
            <a:off x="1064487" y="6043170"/>
            <a:ext cx="4898901" cy="342767"/>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np.</a:t>
            </a:r>
            <a:r>
              <a:rPr lang="en-US" sz="1400" dirty="0">
                <a:solidFill>
                  <a:srgbClr val="0070C0"/>
                </a:solidFill>
                <a:latin typeface="Bahnschrift SemiLight SemiConde" panose="020B0502040204020203" pitchFamily="34" charset="0"/>
              </a:rPr>
              <a:t>concatenate</a:t>
            </a:r>
            <a:r>
              <a:rPr lang="en-US" sz="1400" dirty="0">
                <a:solidFill>
                  <a:schemeClr val="tx1"/>
                </a:solidFill>
                <a:latin typeface="Bahnschrift SemiLight SemiConde" panose="020B0502040204020203" pitchFamily="34" charset="0"/>
              </a:rPr>
              <a:t>([x, x], axis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i="1" dirty="0">
                <a:solidFill>
                  <a:srgbClr val="0070C0"/>
                </a:solidFill>
                <a:latin typeface="Bahnschrift SemiLight SemiConde" panose="020B0502040204020203" pitchFamily="34" charset="0"/>
              </a:rPr>
              <a:t>#concatenating along the second axis</a:t>
            </a:r>
            <a:endParaRPr lang="en-US" sz="1600" i="1" dirty="0">
              <a:solidFill>
                <a:srgbClr val="0070C0"/>
              </a:solidFill>
              <a:latin typeface="Bahnschrift SemiLight SemiConde" panose="020B0502040204020203" pitchFamily="34" charset="0"/>
            </a:endParaRPr>
          </a:p>
        </p:txBody>
      </p:sp>
    </p:spTree>
    <p:extLst>
      <p:ext uri="{BB962C8B-B14F-4D97-AF65-F5344CB8AC3E}">
        <p14:creationId xmlns:p14="http://schemas.microsoft.com/office/powerpoint/2010/main" val="2107281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43E2F-53AB-C8C8-525F-AF0196EA6A07}"/>
              </a:ext>
            </a:extLst>
          </p:cNvPr>
          <p:cNvSpPr>
            <a:spLocks noGrp="1"/>
          </p:cNvSpPr>
          <p:nvPr>
            <p:ph idx="1"/>
          </p:nvPr>
        </p:nvSpPr>
        <p:spPr>
          <a:xfrm>
            <a:off x="609600" y="342900"/>
            <a:ext cx="10972800" cy="5834063"/>
          </a:xfrm>
        </p:spPr>
        <p:txBody>
          <a:bodyPr/>
          <a:lstStyle/>
          <a:p>
            <a:pPr marL="0" indent="0">
              <a:buNone/>
            </a:pPr>
            <a:r>
              <a:rPr lang="en-US" dirty="0"/>
              <a:t>For working with arrays of mixed dimensions, it can be clearer to use the </a:t>
            </a:r>
            <a:r>
              <a:rPr lang="en-US" b="1" dirty="0" err="1">
                <a:solidFill>
                  <a:schemeClr val="accent6">
                    <a:lumMod val="75000"/>
                  </a:schemeClr>
                </a:solidFill>
              </a:rPr>
              <a:t>np.vstack</a:t>
            </a:r>
            <a:r>
              <a:rPr lang="en-US" dirty="0"/>
              <a:t> (vertical stack) and </a:t>
            </a:r>
            <a:r>
              <a:rPr lang="en-US" b="1" dirty="0" err="1">
                <a:solidFill>
                  <a:schemeClr val="accent6">
                    <a:lumMod val="75000"/>
                  </a:schemeClr>
                </a:solidFill>
              </a:rPr>
              <a:t>np.hstack</a:t>
            </a:r>
            <a:r>
              <a:rPr lang="en-US" dirty="0"/>
              <a:t> (horizontal stack) functions:</a:t>
            </a:r>
          </a:p>
          <a:p>
            <a:pPr marL="0" indent="0">
              <a:buNone/>
            </a:pPr>
            <a:endParaRPr lang="en-US" dirty="0"/>
          </a:p>
        </p:txBody>
      </p:sp>
      <p:pic>
        <p:nvPicPr>
          <p:cNvPr id="5" name="Picture 4">
            <a:extLst>
              <a:ext uri="{FF2B5EF4-FFF2-40B4-BE49-F238E27FC236}">
                <a16:creationId xmlns:a16="http://schemas.microsoft.com/office/drawing/2014/main" id="{E6127882-8DBF-A7C4-E8CC-18CDD0A29941}"/>
              </a:ext>
            </a:extLst>
          </p:cNvPr>
          <p:cNvPicPr>
            <a:picLocks noChangeAspect="1"/>
          </p:cNvPicPr>
          <p:nvPr/>
        </p:nvPicPr>
        <p:blipFill rotWithShape="1">
          <a:blip r:embed="rId2"/>
          <a:srcRect l="11259"/>
          <a:stretch/>
        </p:blipFill>
        <p:spPr>
          <a:xfrm>
            <a:off x="1274164" y="938766"/>
            <a:ext cx="3525229" cy="2467319"/>
          </a:xfrm>
          <a:prstGeom prst="rect">
            <a:avLst/>
          </a:prstGeom>
        </p:spPr>
      </p:pic>
      <p:sp>
        <p:nvSpPr>
          <p:cNvPr id="7" name="TextBox 6">
            <a:extLst>
              <a:ext uri="{FF2B5EF4-FFF2-40B4-BE49-F238E27FC236}">
                <a16:creationId xmlns:a16="http://schemas.microsoft.com/office/drawing/2014/main" id="{05665B0D-4A9C-3B7A-184C-067C9EA01596}"/>
              </a:ext>
            </a:extLst>
          </p:cNvPr>
          <p:cNvSpPr txBox="1"/>
          <p:nvPr/>
        </p:nvSpPr>
        <p:spPr>
          <a:xfrm>
            <a:off x="609600" y="3632619"/>
            <a:ext cx="6093500" cy="369332"/>
          </a:xfrm>
          <a:prstGeom prst="rect">
            <a:avLst/>
          </a:prstGeom>
          <a:noFill/>
        </p:spPr>
        <p:txBody>
          <a:bodyPr wrap="square">
            <a:spAutoFit/>
          </a:bodyPr>
          <a:lstStyle/>
          <a:p>
            <a:r>
              <a:rPr lang="en-US" dirty="0"/>
              <a:t>Similarly, </a:t>
            </a:r>
            <a:r>
              <a:rPr lang="en-US" b="1" dirty="0" err="1">
                <a:solidFill>
                  <a:schemeClr val="accent6">
                    <a:lumMod val="75000"/>
                  </a:schemeClr>
                </a:solidFill>
              </a:rPr>
              <a:t>np.dstack</a:t>
            </a:r>
            <a:r>
              <a:rPr lang="en-US" dirty="0"/>
              <a:t> will stack arrays along the third axis</a:t>
            </a:r>
          </a:p>
        </p:txBody>
      </p:sp>
      <p:sp>
        <p:nvSpPr>
          <p:cNvPr id="9" name="TextBox 8">
            <a:extLst>
              <a:ext uri="{FF2B5EF4-FFF2-40B4-BE49-F238E27FC236}">
                <a16:creationId xmlns:a16="http://schemas.microsoft.com/office/drawing/2014/main" id="{98BA7F88-1991-BC9A-78F9-B4A7F4BBFE9B}"/>
              </a:ext>
            </a:extLst>
          </p:cNvPr>
          <p:cNvSpPr txBox="1"/>
          <p:nvPr/>
        </p:nvSpPr>
        <p:spPr>
          <a:xfrm>
            <a:off x="609600" y="4124259"/>
            <a:ext cx="6092190" cy="369332"/>
          </a:xfrm>
          <a:prstGeom prst="rect">
            <a:avLst/>
          </a:prstGeom>
          <a:noFill/>
        </p:spPr>
        <p:txBody>
          <a:bodyPr wrap="square">
            <a:spAutoFit/>
          </a:bodyPr>
          <a:lstStyle/>
          <a:p>
            <a:r>
              <a:rPr lang="en-US" b="1" dirty="0"/>
              <a:t>Splitting of arrays</a:t>
            </a:r>
          </a:p>
        </p:txBody>
      </p:sp>
      <p:sp>
        <p:nvSpPr>
          <p:cNvPr id="11" name="TextBox 10">
            <a:extLst>
              <a:ext uri="{FF2B5EF4-FFF2-40B4-BE49-F238E27FC236}">
                <a16:creationId xmlns:a16="http://schemas.microsoft.com/office/drawing/2014/main" id="{D49A2EA3-61E6-25D1-1869-E3F06A3A61F7}"/>
              </a:ext>
            </a:extLst>
          </p:cNvPr>
          <p:cNvSpPr txBox="1"/>
          <p:nvPr/>
        </p:nvSpPr>
        <p:spPr>
          <a:xfrm>
            <a:off x="609600" y="4437624"/>
            <a:ext cx="10972800" cy="646331"/>
          </a:xfrm>
          <a:prstGeom prst="rect">
            <a:avLst/>
          </a:prstGeom>
          <a:noFill/>
        </p:spPr>
        <p:txBody>
          <a:bodyPr wrap="square">
            <a:spAutoFit/>
          </a:bodyPr>
          <a:lstStyle/>
          <a:p>
            <a:r>
              <a:rPr lang="en-US" dirty="0"/>
              <a:t>The opposite of concatenation is splitting, which is implemented by the functions </a:t>
            </a:r>
            <a:r>
              <a:rPr lang="en-US" b="1" dirty="0" err="1">
                <a:solidFill>
                  <a:schemeClr val="accent6">
                    <a:lumMod val="75000"/>
                  </a:schemeClr>
                </a:solidFill>
              </a:rPr>
              <a:t>np.split</a:t>
            </a:r>
            <a:r>
              <a:rPr lang="en-US" dirty="0"/>
              <a:t>, </a:t>
            </a:r>
            <a:r>
              <a:rPr lang="en-US" b="1" dirty="0" err="1">
                <a:solidFill>
                  <a:schemeClr val="accent6">
                    <a:lumMod val="75000"/>
                  </a:schemeClr>
                </a:solidFill>
              </a:rPr>
              <a:t>np.hsplit</a:t>
            </a:r>
            <a:r>
              <a:rPr lang="en-US" dirty="0"/>
              <a:t>, and </a:t>
            </a:r>
            <a:r>
              <a:rPr lang="en-US" b="1" dirty="0" err="1">
                <a:solidFill>
                  <a:schemeClr val="accent6">
                    <a:lumMod val="75000"/>
                  </a:schemeClr>
                </a:solidFill>
              </a:rPr>
              <a:t>np.vsplit</a:t>
            </a:r>
            <a:r>
              <a:rPr lang="en-US" dirty="0"/>
              <a:t>. For each of these, we can pass a list of indices giving the split points:</a:t>
            </a:r>
          </a:p>
        </p:txBody>
      </p:sp>
      <p:pic>
        <p:nvPicPr>
          <p:cNvPr id="13" name="Picture 12">
            <a:extLst>
              <a:ext uri="{FF2B5EF4-FFF2-40B4-BE49-F238E27FC236}">
                <a16:creationId xmlns:a16="http://schemas.microsoft.com/office/drawing/2014/main" id="{EFD84FCC-4B0E-5C5A-0DD1-94FE2152108B}"/>
              </a:ext>
            </a:extLst>
          </p:cNvPr>
          <p:cNvPicPr>
            <a:picLocks noChangeAspect="1"/>
          </p:cNvPicPr>
          <p:nvPr/>
        </p:nvPicPr>
        <p:blipFill rotWithShape="1">
          <a:blip r:embed="rId3"/>
          <a:srcRect l="16668"/>
          <a:stretch/>
        </p:blipFill>
        <p:spPr>
          <a:xfrm>
            <a:off x="1274164" y="5097667"/>
            <a:ext cx="2381531" cy="933580"/>
          </a:xfrm>
          <a:prstGeom prst="rect">
            <a:avLst/>
          </a:prstGeom>
        </p:spPr>
      </p:pic>
      <p:sp>
        <p:nvSpPr>
          <p:cNvPr id="14" name="Rectangle 13">
            <a:extLst>
              <a:ext uri="{FF2B5EF4-FFF2-40B4-BE49-F238E27FC236}">
                <a16:creationId xmlns:a16="http://schemas.microsoft.com/office/drawing/2014/main" id="{16DF127F-345F-B7AC-CE79-0F4FD668188E}"/>
              </a:ext>
            </a:extLst>
          </p:cNvPr>
          <p:cNvSpPr/>
          <p:nvPr/>
        </p:nvSpPr>
        <p:spPr>
          <a:xfrm>
            <a:off x="1274164" y="989387"/>
            <a:ext cx="3689111" cy="6672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x2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6</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7</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8</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9</a:t>
            </a:r>
            <a:r>
              <a:rPr lang="en-US" sz="1400" dirty="0">
                <a:solidFill>
                  <a:schemeClr val="tx1"/>
                </a:solidFill>
                <a:latin typeface="Bahnschrift SemiLight SemiConde" panose="020B0502040204020203" pitchFamily="34" charset="0"/>
              </a:rPr>
              <a:t>]])</a:t>
            </a:r>
          </a:p>
          <a:p>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vstack</a:t>
            </a:r>
            <a:r>
              <a:rPr lang="en-US" sz="1400" dirty="0">
                <a:solidFill>
                  <a:schemeClr val="tx1"/>
                </a:solidFill>
                <a:latin typeface="Bahnschrift SemiLight SemiConde" panose="020B0502040204020203" pitchFamily="34" charset="0"/>
              </a:rPr>
              <a:t>([x1, x2]) </a:t>
            </a:r>
            <a:r>
              <a:rPr lang="en-US" sz="1400" i="1" dirty="0">
                <a:solidFill>
                  <a:srgbClr val="0070C0"/>
                </a:solidFill>
                <a:latin typeface="Bahnschrift SemiLight SemiConde" panose="020B0502040204020203" pitchFamily="34" charset="0"/>
              </a:rPr>
              <a:t>#vertically stack the array</a:t>
            </a:r>
            <a:endParaRPr lang="en-US" sz="1600" i="1" dirty="0">
              <a:solidFill>
                <a:srgbClr val="0070C0"/>
              </a:solidFill>
              <a:latin typeface="Bahnschrift SemiLight SemiConde" panose="020B0502040204020203" pitchFamily="34" charset="0"/>
            </a:endParaRPr>
          </a:p>
        </p:txBody>
      </p:sp>
      <p:sp>
        <p:nvSpPr>
          <p:cNvPr id="15" name="Rectangle 14">
            <a:extLst>
              <a:ext uri="{FF2B5EF4-FFF2-40B4-BE49-F238E27FC236}">
                <a16:creationId xmlns:a16="http://schemas.microsoft.com/office/drawing/2014/main" id="{D0550ADC-AD3D-00C1-D3AE-95605E61722D}"/>
              </a:ext>
            </a:extLst>
          </p:cNvPr>
          <p:cNvSpPr/>
          <p:nvPr/>
        </p:nvSpPr>
        <p:spPr>
          <a:xfrm>
            <a:off x="1274164" y="2303102"/>
            <a:ext cx="3689111" cy="6672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x1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6</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7</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8</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9</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x2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p>
          <a:p>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hstack</a:t>
            </a:r>
            <a:r>
              <a:rPr lang="en-US" sz="1400" dirty="0">
                <a:solidFill>
                  <a:schemeClr val="tx1"/>
                </a:solidFill>
                <a:latin typeface="Bahnschrift SemiLight SemiConde" panose="020B0502040204020203" pitchFamily="34" charset="0"/>
              </a:rPr>
              <a:t>([x1, x2]) </a:t>
            </a:r>
            <a:r>
              <a:rPr lang="en-US" sz="1400" i="1" dirty="0">
                <a:solidFill>
                  <a:srgbClr val="0070C0"/>
                </a:solidFill>
                <a:latin typeface="Bahnschrift SemiLight SemiConde" panose="020B0502040204020203" pitchFamily="34" charset="0"/>
              </a:rPr>
              <a:t>#horizontally stack the array</a:t>
            </a:r>
            <a:endParaRPr lang="en-US" sz="1600" i="1" dirty="0">
              <a:solidFill>
                <a:srgbClr val="0070C0"/>
              </a:solidFill>
              <a:latin typeface="Bahnschrift SemiLight SemiConde" panose="020B0502040204020203" pitchFamily="34" charset="0"/>
            </a:endParaRPr>
          </a:p>
        </p:txBody>
      </p:sp>
      <p:sp>
        <p:nvSpPr>
          <p:cNvPr id="16" name="Rectangle 15">
            <a:extLst>
              <a:ext uri="{FF2B5EF4-FFF2-40B4-BE49-F238E27FC236}">
                <a16:creationId xmlns:a16="http://schemas.microsoft.com/office/drawing/2014/main" id="{92218B4F-B713-1397-498E-0670A3B0AB08}"/>
              </a:ext>
            </a:extLst>
          </p:cNvPr>
          <p:cNvSpPr/>
          <p:nvPr/>
        </p:nvSpPr>
        <p:spPr>
          <a:xfrm>
            <a:off x="1274163" y="5103263"/>
            <a:ext cx="3689111" cy="66722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99</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99</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x1, x2, x3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split</a:t>
            </a:r>
            <a:r>
              <a:rPr lang="en-US" sz="1400" dirty="0">
                <a:solidFill>
                  <a:schemeClr val="tx1"/>
                </a:solidFill>
                <a:latin typeface="Bahnschrift SemiLight SemiConde" panose="020B0502040204020203" pitchFamily="34" charset="0"/>
              </a:rPr>
              <a:t>(x, [</a:t>
            </a:r>
            <a:r>
              <a:rPr lang="en-US" sz="1400" dirty="0">
                <a:solidFill>
                  <a:srgbClr val="00B050"/>
                </a:solidFill>
                <a:latin typeface="Bahnschrift SemiLight SemiConde" panose="020B0502040204020203" pitchFamily="34" charset="0"/>
              </a:rPr>
              <a:t>2,4</a:t>
            </a:r>
            <a:r>
              <a:rPr lang="en-US" sz="1400" dirty="0">
                <a:solidFill>
                  <a:schemeClr val="tx1"/>
                </a:solidFill>
                <a:latin typeface="Bahnschrift SemiLight SemiConde" panose="020B0502040204020203" pitchFamily="34" charset="0"/>
              </a:rPr>
              <a: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(x1, x2, x3)</a:t>
            </a:r>
            <a:endParaRPr lang="en-US" sz="1600" dirty="0">
              <a:solidFill>
                <a:srgbClr val="0070C0"/>
              </a:solidFill>
              <a:latin typeface="Bahnschrift SemiLight SemiConde" panose="020B0502040204020203" pitchFamily="34" charset="0"/>
            </a:endParaRPr>
          </a:p>
        </p:txBody>
      </p:sp>
    </p:spTree>
    <p:extLst>
      <p:ext uri="{BB962C8B-B14F-4D97-AF65-F5344CB8AC3E}">
        <p14:creationId xmlns:p14="http://schemas.microsoft.com/office/powerpoint/2010/main" val="61279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E3787-BF13-0F85-3C3C-8E4E44115380}"/>
              </a:ext>
            </a:extLst>
          </p:cNvPr>
          <p:cNvSpPr>
            <a:spLocks noGrp="1"/>
          </p:cNvSpPr>
          <p:nvPr>
            <p:ph idx="1"/>
          </p:nvPr>
        </p:nvSpPr>
        <p:spPr>
          <a:xfrm>
            <a:off x="609600" y="342900"/>
            <a:ext cx="10972800" cy="5834063"/>
          </a:xfrm>
        </p:spPr>
        <p:txBody>
          <a:bodyPr/>
          <a:lstStyle/>
          <a:p>
            <a:pPr marL="0" indent="0">
              <a:buNone/>
            </a:pPr>
            <a:r>
              <a:rPr lang="en-US" dirty="0"/>
              <a:t>The related functions </a:t>
            </a:r>
            <a:r>
              <a:rPr lang="en-US" b="1" dirty="0" err="1">
                <a:solidFill>
                  <a:schemeClr val="accent6">
                    <a:lumMod val="75000"/>
                  </a:schemeClr>
                </a:solidFill>
              </a:rPr>
              <a:t>np.hsplit</a:t>
            </a:r>
            <a:r>
              <a:rPr lang="en-US" dirty="0"/>
              <a:t> and </a:t>
            </a:r>
            <a:r>
              <a:rPr lang="en-US" b="1" dirty="0" err="1">
                <a:solidFill>
                  <a:schemeClr val="accent6">
                    <a:lumMod val="75000"/>
                  </a:schemeClr>
                </a:solidFill>
              </a:rPr>
              <a:t>np.vsplit</a:t>
            </a:r>
            <a:r>
              <a:rPr lang="en-US" dirty="0"/>
              <a:t> are similar:</a:t>
            </a:r>
          </a:p>
          <a:p>
            <a:pPr marL="0" indent="0">
              <a:buNone/>
            </a:pPr>
            <a:endParaRPr lang="en-US" dirty="0"/>
          </a:p>
        </p:txBody>
      </p:sp>
      <p:pic>
        <p:nvPicPr>
          <p:cNvPr id="5" name="Picture 4">
            <a:extLst>
              <a:ext uri="{FF2B5EF4-FFF2-40B4-BE49-F238E27FC236}">
                <a16:creationId xmlns:a16="http://schemas.microsoft.com/office/drawing/2014/main" id="{0890F2D4-F8AE-D5B6-8107-2595324174F2}"/>
              </a:ext>
            </a:extLst>
          </p:cNvPr>
          <p:cNvPicPr>
            <a:picLocks noChangeAspect="1"/>
          </p:cNvPicPr>
          <p:nvPr/>
        </p:nvPicPr>
        <p:blipFill rotWithShape="1">
          <a:blip r:embed="rId2"/>
          <a:srcRect l="14551" t="40248"/>
          <a:stretch/>
        </p:blipFill>
        <p:spPr>
          <a:xfrm>
            <a:off x="1274163" y="1783829"/>
            <a:ext cx="2661831" cy="1354737"/>
          </a:xfrm>
          <a:prstGeom prst="rect">
            <a:avLst/>
          </a:prstGeom>
        </p:spPr>
      </p:pic>
      <p:pic>
        <p:nvPicPr>
          <p:cNvPr id="7" name="Picture 6">
            <a:extLst>
              <a:ext uri="{FF2B5EF4-FFF2-40B4-BE49-F238E27FC236}">
                <a16:creationId xmlns:a16="http://schemas.microsoft.com/office/drawing/2014/main" id="{DAD16D0B-2772-B37E-CCEB-34B8CFDE1C49}"/>
              </a:ext>
            </a:extLst>
          </p:cNvPr>
          <p:cNvPicPr>
            <a:picLocks noChangeAspect="1"/>
          </p:cNvPicPr>
          <p:nvPr/>
        </p:nvPicPr>
        <p:blipFill rotWithShape="1">
          <a:blip r:embed="rId3"/>
          <a:srcRect l="18773"/>
          <a:stretch/>
        </p:blipFill>
        <p:spPr>
          <a:xfrm>
            <a:off x="5097366" y="816963"/>
            <a:ext cx="2661831" cy="3524742"/>
          </a:xfrm>
          <a:prstGeom prst="rect">
            <a:avLst/>
          </a:prstGeom>
        </p:spPr>
      </p:pic>
      <p:sp>
        <p:nvSpPr>
          <p:cNvPr id="9" name="TextBox 8">
            <a:extLst>
              <a:ext uri="{FF2B5EF4-FFF2-40B4-BE49-F238E27FC236}">
                <a16:creationId xmlns:a16="http://schemas.microsoft.com/office/drawing/2014/main" id="{E807C02D-2069-4C28-6B42-572E582E4013}"/>
              </a:ext>
            </a:extLst>
          </p:cNvPr>
          <p:cNvSpPr txBox="1"/>
          <p:nvPr/>
        </p:nvSpPr>
        <p:spPr>
          <a:xfrm>
            <a:off x="820885" y="4348770"/>
            <a:ext cx="6093500" cy="369332"/>
          </a:xfrm>
          <a:prstGeom prst="rect">
            <a:avLst/>
          </a:prstGeom>
          <a:noFill/>
        </p:spPr>
        <p:txBody>
          <a:bodyPr wrap="square">
            <a:spAutoFit/>
          </a:bodyPr>
          <a:lstStyle/>
          <a:p>
            <a:r>
              <a:rPr lang="en-US" dirty="0"/>
              <a:t>Similarly, </a:t>
            </a:r>
            <a:r>
              <a:rPr lang="en-US" b="1" dirty="0" err="1">
                <a:solidFill>
                  <a:schemeClr val="accent6">
                    <a:lumMod val="75000"/>
                  </a:schemeClr>
                </a:solidFill>
              </a:rPr>
              <a:t>np.dsplit</a:t>
            </a:r>
            <a:r>
              <a:rPr lang="en-US" dirty="0"/>
              <a:t> will split arrays along the third axis.</a:t>
            </a:r>
          </a:p>
        </p:txBody>
      </p:sp>
      <p:sp>
        <p:nvSpPr>
          <p:cNvPr id="11" name="Rectangle 10">
            <a:extLst>
              <a:ext uri="{FF2B5EF4-FFF2-40B4-BE49-F238E27FC236}">
                <a16:creationId xmlns:a16="http://schemas.microsoft.com/office/drawing/2014/main" id="{207827A3-90EB-CA11-9405-D24B051E29B0}"/>
              </a:ext>
            </a:extLst>
          </p:cNvPr>
          <p:cNvSpPr/>
          <p:nvPr/>
        </p:nvSpPr>
        <p:spPr>
          <a:xfrm>
            <a:off x="1152100" y="1866646"/>
            <a:ext cx="3402767" cy="47918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grid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arange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16</a:t>
            </a:r>
            <a:r>
              <a:rPr lang="en-US" sz="1400" dirty="0">
                <a:solidFill>
                  <a:schemeClr val="tx1"/>
                </a:solidFill>
                <a:latin typeface="Bahnschrift SemiLight SemiConde" panose="020B0502040204020203" pitchFamily="34" charset="0"/>
              </a:rPr>
              <a:t>).</a:t>
            </a:r>
            <a:r>
              <a:rPr lang="en-US" sz="1400" dirty="0">
                <a:solidFill>
                  <a:srgbClr val="0070C0"/>
                </a:solidFill>
                <a:latin typeface="Bahnschrift SemiLight SemiConde" panose="020B0502040204020203" pitchFamily="34" charset="0"/>
              </a:rPr>
              <a:t>reshape</a:t>
            </a:r>
            <a:r>
              <a:rPr lang="en-US" sz="1400" dirty="0">
                <a:solidFill>
                  <a:schemeClr val="tx1"/>
                </a:solidFill>
                <a:latin typeface="Bahnschrift SemiLight SemiConde" panose="020B0502040204020203" pitchFamily="34" charset="0"/>
              </a:rPr>
              <a:t>(x,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tx1"/>
                </a:solidFill>
                <a:latin typeface="Bahnschrift SemiLight SemiConde" panose="020B0502040204020203" pitchFamily="34" charset="0"/>
              </a:rPr>
              <a:t>grid</a:t>
            </a:r>
            <a:endParaRPr lang="en-US" sz="1600" dirty="0">
              <a:solidFill>
                <a:schemeClr val="tx1"/>
              </a:solidFill>
              <a:latin typeface="Bahnschrift SemiLight SemiConde" panose="020B0502040204020203" pitchFamily="34" charset="0"/>
            </a:endParaRPr>
          </a:p>
        </p:txBody>
      </p:sp>
      <p:sp>
        <p:nvSpPr>
          <p:cNvPr id="12" name="Rectangle 11">
            <a:extLst>
              <a:ext uri="{FF2B5EF4-FFF2-40B4-BE49-F238E27FC236}">
                <a16:creationId xmlns:a16="http://schemas.microsoft.com/office/drawing/2014/main" id="{6CD2132B-0A60-DFAB-3D33-3DB146347CF4}"/>
              </a:ext>
            </a:extLst>
          </p:cNvPr>
          <p:cNvSpPr/>
          <p:nvPr/>
        </p:nvSpPr>
        <p:spPr>
          <a:xfrm>
            <a:off x="5097366" y="816964"/>
            <a:ext cx="3689111" cy="71203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upper, lower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vsplit</a:t>
            </a:r>
            <a:r>
              <a:rPr lang="en-US" sz="1400" dirty="0">
                <a:solidFill>
                  <a:schemeClr val="tx1"/>
                </a:solidFill>
                <a:latin typeface="Bahnschrift SemiLight SemiConde" panose="020B0502040204020203" pitchFamily="34" charset="0"/>
              </a:rPr>
              <a:t>(grid,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(upper)</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(lower)</a:t>
            </a:r>
            <a:endParaRPr lang="en-US" sz="1600" dirty="0">
              <a:solidFill>
                <a:srgbClr val="0070C0"/>
              </a:solidFill>
              <a:latin typeface="Bahnschrift SemiLight SemiConde" panose="020B0502040204020203" pitchFamily="34" charset="0"/>
            </a:endParaRPr>
          </a:p>
        </p:txBody>
      </p:sp>
      <p:sp>
        <p:nvSpPr>
          <p:cNvPr id="13" name="Rectangle 12">
            <a:extLst>
              <a:ext uri="{FF2B5EF4-FFF2-40B4-BE49-F238E27FC236}">
                <a16:creationId xmlns:a16="http://schemas.microsoft.com/office/drawing/2014/main" id="{AE7C817A-C5F9-A427-3C1B-D42CB37D103B}"/>
              </a:ext>
            </a:extLst>
          </p:cNvPr>
          <p:cNvSpPr/>
          <p:nvPr/>
        </p:nvSpPr>
        <p:spPr>
          <a:xfrm>
            <a:off x="5069829" y="2313959"/>
            <a:ext cx="3689111" cy="62139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left, right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hsplit</a:t>
            </a:r>
            <a:r>
              <a:rPr lang="en-US" sz="1400" dirty="0">
                <a:solidFill>
                  <a:schemeClr val="tx1"/>
                </a:solidFill>
                <a:latin typeface="Bahnschrift SemiLight SemiConde" panose="020B0502040204020203" pitchFamily="34" charset="0"/>
              </a:rPr>
              <a:t>(grid,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(left)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(right)</a:t>
            </a:r>
            <a:endParaRPr lang="en-US" sz="1600" dirty="0">
              <a:solidFill>
                <a:srgbClr val="0070C0"/>
              </a:solidFill>
              <a:latin typeface="Bahnschrift SemiLight SemiConde" panose="020B0502040204020203" pitchFamily="34" charset="0"/>
            </a:endParaRPr>
          </a:p>
        </p:txBody>
      </p:sp>
    </p:spTree>
    <p:extLst>
      <p:ext uri="{BB962C8B-B14F-4D97-AF65-F5344CB8AC3E}">
        <p14:creationId xmlns:p14="http://schemas.microsoft.com/office/powerpoint/2010/main" val="3261423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F400A-C2C3-F584-C05F-DC361F9431FC}"/>
              </a:ext>
            </a:extLst>
          </p:cNvPr>
          <p:cNvSpPr>
            <a:spLocks noGrp="1"/>
          </p:cNvSpPr>
          <p:nvPr>
            <p:ph type="title"/>
          </p:nvPr>
        </p:nvSpPr>
        <p:spPr>
          <a:xfrm>
            <a:off x="609600" y="365125"/>
            <a:ext cx="10972800" cy="549275"/>
          </a:xfrm>
        </p:spPr>
        <p:txBody>
          <a:bodyPr/>
          <a:lstStyle/>
          <a:p>
            <a:r>
              <a:rPr lang="en-US" dirty="0"/>
              <a:t>NumPy’s </a:t>
            </a:r>
            <a:r>
              <a:rPr lang="en-US" dirty="0" err="1"/>
              <a:t>UFuncs</a:t>
            </a:r>
            <a:endParaRPr lang="en-US" dirty="0"/>
          </a:p>
        </p:txBody>
      </p:sp>
      <p:sp>
        <p:nvSpPr>
          <p:cNvPr id="3" name="Content Placeholder 2">
            <a:extLst>
              <a:ext uri="{FF2B5EF4-FFF2-40B4-BE49-F238E27FC236}">
                <a16:creationId xmlns:a16="http://schemas.microsoft.com/office/drawing/2014/main" id="{C3B886F7-5BDE-7FEE-5BC8-D8DE795A36DB}"/>
              </a:ext>
            </a:extLst>
          </p:cNvPr>
          <p:cNvSpPr>
            <a:spLocks noGrp="1"/>
          </p:cNvSpPr>
          <p:nvPr>
            <p:ph idx="1"/>
          </p:nvPr>
        </p:nvSpPr>
        <p:spPr>
          <a:xfrm>
            <a:off x="609600" y="914400"/>
            <a:ext cx="10972800" cy="5262563"/>
          </a:xfrm>
        </p:spPr>
        <p:txBody>
          <a:bodyPr/>
          <a:lstStyle/>
          <a:p>
            <a:pPr marL="0" indent="0">
              <a:buNone/>
            </a:pPr>
            <a:r>
              <a:rPr lang="en-US" dirty="0" err="1"/>
              <a:t>Ufuncs</a:t>
            </a:r>
            <a:r>
              <a:rPr lang="en-US" dirty="0"/>
              <a:t> exist in two flavors: </a:t>
            </a:r>
            <a:r>
              <a:rPr lang="en-US" i="1" dirty="0"/>
              <a:t>unary </a:t>
            </a:r>
            <a:r>
              <a:rPr lang="en-US" i="1" dirty="0" err="1"/>
              <a:t>ufuncs</a:t>
            </a:r>
            <a:r>
              <a:rPr lang="en-US" dirty="0"/>
              <a:t>, which operate on a single input, and </a:t>
            </a:r>
            <a:r>
              <a:rPr lang="en-US" i="1" dirty="0"/>
              <a:t>binary </a:t>
            </a:r>
            <a:r>
              <a:rPr lang="en-US" i="1" dirty="0" err="1"/>
              <a:t>ufuncs</a:t>
            </a:r>
            <a:r>
              <a:rPr lang="en-US" dirty="0"/>
              <a:t>, which operate on two inputs.</a:t>
            </a:r>
          </a:p>
          <a:p>
            <a:pPr marL="0" indent="0">
              <a:buNone/>
            </a:pPr>
            <a:endParaRPr lang="en-US" dirty="0"/>
          </a:p>
          <a:p>
            <a:pPr marL="0" indent="0">
              <a:buNone/>
            </a:pPr>
            <a:r>
              <a:rPr lang="en-US" b="1" dirty="0"/>
              <a:t>Array arithmetic</a:t>
            </a:r>
          </a:p>
          <a:p>
            <a:pPr marL="0" indent="0">
              <a:buNone/>
            </a:pPr>
            <a:r>
              <a:rPr lang="en-US" dirty="0"/>
              <a:t>NumPy’s </a:t>
            </a:r>
            <a:r>
              <a:rPr lang="en-US" dirty="0" err="1"/>
              <a:t>ufuncs</a:t>
            </a:r>
            <a:r>
              <a:rPr lang="en-US" dirty="0"/>
              <a:t> feel very natural to use because they make use of Python’s native arithmetic operators.</a:t>
            </a:r>
            <a:endParaRPr lang="en-US" b="1" dirty="0"/>
          </a:p>
          <a:p>
            <a:pPr marL="0" indent="0">
              <a:buNone/>
            </a:pPr>
            <a:endParaRPr lang="en-US" b="1" dirty="0"/>
          </a:p>
        </p:txBody>
      </p:sp>
      <p:pic>
        <p:nvPicPr>
          <p:cNvPr id="5" name="Picture 4">
            <a:extLst>
              <a:ext uri="{FF2B5EF4-FFF2-40B4-BE49-F238E27FC236}">
                <a16:creationId xmlns:a16="http://schemas.microsoft.com/office/drawing/2014/main" id="{3CED39C1-A3F0-0FB6-4145-902E42ED5EBA}"/>
              </a:ext>
            </a:extLst>
          </p:cNvPr>
          <p:cNvPicPr>
            <a:picLocks noChangeAspect="1"/>
          </p:cNvPicPr>
          <p:nvPr/>
        </p:nvPicPr>
        <p:blipFill rotWithShape="1">
          <a:blip r:embed="rId2"/>
          <a:srcRect l="14344"/>
          <a:stretch/>
        </p:blipFill>
        <p:spPr>
          <a:xfrm>
            <a:off x="1340737" y="2254864"/>
            <a:ext cx="3076255" cy="2581635"/>
          </a:xfrm>
          <a:prstGeom prst="rect">
            <a:avLst/>
          </a:prstGeom>
        </p:spPr>
      </p:pic>
      <p:graphicFrame>
        <p:nvGraphicFramePr>
          <p:cNvPr id="6" name="Table 6">
            <a:extLst>
              <a:ext uri="{FF2B5EF4-FFF2-40B4-BE49-F238E27FC236}">
                <a16:creationId xmlns:a16="http://schemas.microsoft.com/office/drawing/2014/main" id="{9CD21007-0A61-10B3-01DE-15FAA1BA0EF9}"/>
              </a:ext>
            </a:extLst>
          </p:cNvPr>
          <p:cNvGraphicFramePr>
            <a:graphicFrameLocks noGrp="1"/>
          </p:cNvGraphicFramePr>
          <p:nvPr>
            <p:extLst>
              <p:ext uri="{D42A27DB-BD31-4B8C-83A1-F6EECF244321}">
                <p14:modId xmlns:p14="http://schemas.microsoft.com/office/powerpoint/2010/main" val="1540283333"/>
              </p:ext>
            </p:extLst>
          </p:nvPr>
        </p:nvGraphicFramePr>
        <p:xfrm>
          <a:off x="5721419" y="2254864"/>
          <a:ext cx="4107180" cy="3337560"/>
        </p:xfrm>
        <a:graphic>
          <a:graphicData uri="http://schemas.openxmlformats.org/drawingml/2006/table">
            <a:tbl>
              <a:tblPr firstRow="1" bandRow="1">
                <a:tableStyleId>{5C22544A-7EE6-4342-B048-85BDC9FD1C3A}</a:tableStyleId>
              </a:tblPr>
              <a:tblGrid>
                <a:gridCol w="1573093">
                  <a:extLst>
                    <a:ext uri="{9D8B030D-6E8A-4147-A177-3AD203B41FA5}">
                      <a16:colId xmlns:a16="http://schemas.microsoft.com/office/drawing/2014/main" val="1882585747"/>
                    </a:ext>
                  </a:extLst>
                </a:gridCol>
                <a:gridCol w="2534087">
                  <a:extLst>
                    <a:ext uri="{9D8B030D-6E8A-4147-A177-3AD203B41FA5}">
                      <a16:colId xmlns:a16="http://schemas.microsoft.com/office/drawing/2014/main" val="3840526687"/>
                    </a:ext>
                  </a:extLst>
                </a:gridCol>
              </a:tblGrid>
              <a:tr h="370840">
                <a:tc>
                  <a:txBody>
                    <a:bodyPr/>
                    <a:lstStyle/>
                    <a:p>
                      <a:r>
                        <a:rPr lang="en-US" dirty="0"/>
                        <a:t>Operator</a:t>
                      </a:r>
                    </a:p>
                  </a:txBody>
                  <a:tcPr/>
                </a:tc>
                <a:tc>
                  <a:txBody>
                    <a:bodyPr/>
                    <a:lstStyle/>
                    <a:p>
                      <a:r>
                        <a:rPr lang="en-US" dirty="0"/>
                        <a:t>Equivalent </a:t>
                      </a:r>
                      <a:r>
                        <a:rPr lang="en-US" dirty="0" err="1"/>
                        <a:t>ufunc</a:t>
                      </a:r>
                      <a:endParaRPr lang="en-US" dirty="0"/>
                    </a:p>
                  </a:txBody>
                  <a:tcPr/>
                </a:tc>
                <a:extLst>
                  <a:ext uri="{0D108BD9-81ED-4DB2-BD59-A6C34878D82A}">
                    <a16:rowId xmlns:a16="http://schemas.microsoft.com/office/drawing/2014/main" val="2493586429"/>
                  </a:ext>
                </a:extLst>
              </a:tr>
              <a:tr h="370840">
                <a:tc>
                  <a:txBody>
                    <a:bodyPr/>
                    <a:lstStyle/>
                    <a:p>
                      <a:r>
                        <a:rPr lang="en-US" dirty="0"/>
                        <a:t>+</a:t>
                      </a:r>
                    </a:p>
                  </a:txBody>
                  <a:tcPr/>
                </a:tc>
                <a:tc>
                  <a:txBody>
                    <a:bodyPr/>
                    <a:lstStyle/>
                    <a:p>
                      <a:r>
                        <a:rPr lang="en-US" dirty="0" err="1"/>
                        <a:t>np.add</a:t>
                      </a:r>
                      <a:endParaRPr lang="en-US" dirty="0"/>
                    </a:p>
                  </a:txBody>
                  <a:tcPr/>
                </a:tc>
                <a:extLst>
                  <a:ext uri="{0D108BD9-81ED-4DB2-BD59-A6C34878D82A}">
                    <a16:rowId xmlns:a16="http://schemas.microsoft.com/office/drawing/2014/main" val="327636637"/>
                  </a:ext>
                </a:extLst>
              </a:tr>
              <a:tr h="370840">
                <a:tc>
                  <a:txBody>
                    <a:bodyPr/>
                    <a:lstStyle/>
                    <a:p>
                      <a:r>
                        <a:rPr lang="en-US" dirty="0"/>
                        <a:t>-</a:t>
                      </a:r>
                    </a:p>
                  </a:txBody>
                  <a:tcPr/>
                </a:tc>
                <a:tc>
                  <a:txBody>
                    <a:bodyPr/>
                    <a:lstStyle/>
                    <a:p>
                      <a:r>
                        <a:rPr lang="en-US" dirty="0" err="1"/>
                        <a:t>np.substract</a:t>
                      </a:r>
                      <a:endParaRPr lang="en-US" dirty="0"/>
                    </a:p>
                  </a:txBody>
                  <a:tcPr/>
                </a:tc>
                <a:extLst>
                  <a:ext uri="{0D108BD9-81ED-4DB2-BD59-A6C34878D82A}">
                    <a16:rowId xmlns:a16="http://schemas.microsoft.com/office/drawing/2014/main" val="489484806"/>
                  </a:ext>
                </a:extLst>
              </a:tr>
              <a:tr h="370840">
                <a:tc>
                  <a:txBody>
                    <a:bodyPr/>
                    <a:lstStyle/>
                    <a:p>
                      <a:r>
                        <a:rPr lang="en-US" dirty="0"/>
                        <a:t>-</a:t>
                      </a:r>
                    </a:p>
                  </a:txBody>
                  <a:tcPr/>
                </a:tc>
                <a:tc>
                  <a:txBody>
                    <a:bodyPr/>
                    <a:lstStyle/>
                    <a:p>
                      <a:r>
                        <a:rPr lang="en-US" dirty="0" err="1"/>
                        <a:t>np.negative</a:t>
                      </a:r>
                      <a:endParaRPr lang="en-US" dirty="0"/>
                    </a:p>
                  </a:txBody>
                  <a:tcPr/>
                </a:tc>
                <a:extLst>
                  <a:ext uri="{0D108BD9-81ED-4DB2-BD59-A6C34878D82A}">
                    <a16:rowId xmlns:a16="http://schemas.microsoft.com/office/drawing/2014/main" val="1542372404"/>
                  </a:ext>
                </a:extLst>
              </a:tr>
              <a:tr h="370840">
                <a:tc>
                  <a:txBody>
                    <a:bodyPr/>
                    <a:lstStyle/>
                    <a:p>
                      <a:r>
                        <a:rPr lang="en-US" dirty="0"/>
                        <a:t>*</a:t>
                      </a:r>
                    </a:p>
                  </a:txBody>
                  <a:tcPr/>
                </a:tc>
                <a:tc>
                  <a:txBody>
                    <a:bodyPr/>
                    <a:lstStyle/>
                    <a:p>
                      <a:r>
                        <a:rPr lang="en-US" dirty="0" err="1"/>
                        <a:t>np.multiply</a:t>
                      </a:r>
                      <a:endParaRPr lang="en-US" dirty="0"/>
                    </a:p>
                  </a:txBody>
                  <a:tcPr/>
                </a:tc>
                <a:extLst>
                  <a:ext uri="{0D108BD9-81ED-4DB2-BD59-A6C34878D82A}">
                    <a16:rowId xmlns:a16="http://schemas.microsoft.com/office/drawing/2014/main" val="677951598"/>
                  </a:ext>
                </a:extLst>
              </a:tr>
              <a:tr h="370840">
                <a:tc>
                  <a:txBody>
                    <a:bodyPr/>
                    <a:lstStyle/>
                    <a:p>
                      <a:r>
                        <a:rPr lang="en-US" dirty="0"/>
                        <a:t>/</a:t>
                      </a:r>
                    </a:p>
                  </a:txBody>
                  <a:tcPr/>
                </a:tc>
                <a:tc>
                  <a:txBody>
                    <a:bodyPr/>
                    <a:lstStyle/>
                    <a:p>
                      <a:r>
                        <a:rPr lang="en-US" dirty="0" err="1"/>
                        <a:t>np.divide</a:t>
                      </a:r>
                      <a:endParaRPr lang="en-US" dirty="0"/>
                    </a:p>
                  </a:txBody>
                  <a:tcPr/>
                </a:tc>
                <a:extLst>
                  <a:ext uri="{0D108BD9-81ED-4DB2-BD59-A6C34878D82A}">
                    <a16:rowId xmlns:a16="http://schemas.microsoft.com/office/drawing/2014/main" val="2933435025"/>
                  </a:ext>
                </a:extLst>
              </a:tr>
              <a:tr h="370840">
                <a:tc>
                  <a:txBody>
                    <a:bodyPr/>
                    <a:lstStyle/>
                    <a:p>
                      <a:r>
                        <a:rPr lang="en-US" dirty="0"/>
                        <a:t>//</a:t>
                      </a:r>
                    </a:p>
                  </a:txBody>
                  <a:tcPr/>
                </a:tc>
                <a:tc>
                  <a:txBody>
                    <a:bodyPr/>
                    <a:lstStyle/>
                    <a:p>
                      <a:r>
                        <a:rPr lang="en-US" dirty="0" err="1"/>
                        <a:t>np.floor_divide</a:t>
                      </a:r>
                      <a:endParaRPr lang="en-US" dirty="0"/>
                    </a:p>
                  </a:txBody>
                  <a:tcPr/>
                </a:tc>
                <a:extLst>
                  <a:ext uri="{0D108BD9-81ED-4DB2-BD59-A6C34878D82A}">
                    <a16:rowId xmlns:a16="http://schemas.microsoft.com/office/drawing/2014/main" val="2418969285"/>
                  </a:ext>
                </a:extLst>
              </a:tr>
              <a:tr h="370840">
                <a:tc>
                  <a:txBody>
                    <a:bodyPr/>
                    <a:lstStyle/>
                    <a:p>
                      <a:r>
                        <a:rPr lang="en-US" dirty="0"/>
                        <a:t>**</a:t>
                      </a:r>
                    </a:p>
                  </a:txBody>
                  <a:tcPr/>
                </a:tc>
                <a:tc>
                  <a:txBody>
                    <a:bodyPr/>
                    <a:lstStyle/>
                    <a:p>
                      <a:r>
                        <a:rPr lang="en-US" dirty="0" err="1"/>
                        <a:t>np.power</a:t>
                      </a:r>
                      <a:endParaRPr lang="en-US" dirty="0"/>
                    </a:p>
                  </a:txBody>
                  <a:tcPr/>
                </a:tc>
                <a:extLst>
                  <a:ext uri="{0D108BD9-81ED-4DB2-BD59-A6C34878D82A}">
                    <a16:rowId xmlns:a16="http://schemas.microsoft.com/office/drawing/2014/main" val="3342354201"/>
                  </a:ext>
                </a:extLst>
              </a:tr>
              <a:tr h="370840">
                <a:tc>
                  <a:txBody>
                    <a:bodyPr/>
                    <a:lstStyle/>
                    <a:p>
                      <a:r>
                        <a:rPr lang="en-US" dirty="0"/>
                        <a:t>%</a:t>
                      </a:r>
                    </a:p>
                  </a:txBody>
                  <a:tcPr/>
                </a:tc>
                <a:tc>
                  <a:txBody>
                    <a:bodyPr/>
                    <a:lstStyle/>
                    <a:p>
                      <a:r>
                        <a:rPr lang="en-US" dirty="0" err="1"/>
                        <a:t>np.mood</a:t>
                      </a:r>
                      <a:endParaRPr lang="en-US" dirty="0"/>
                    </a:p>
                  </a:txBody>
                  <a:tcPr/>
                </a:tc>
                <a:extLst>
                  <a:ext uri="{0D108BD9-81ED-4DB2-BD59-A6C34878D82A}">
                    <a16:rowId xmlns:a16="http://schemas.microsoft.com/office/drawing/2014/main" val="2939529698"/>
                  </a:ext>
                </a:extLst>
              </a:tr>
            </a:tbl>
          </a:graphicData>
        </a:graphic>
      </p:graphicFrame>
      <p:pic>
        <p:nvPicPr>
          <p:cNvPr id="8" name="Picture 7">
            <a:extLst>
              <a:ext uri="{FF2B5EF4-FFF2-40B4-BE49-F238E27FC236}">
                <a16:creationId xmlns:a16="http://schemas.microsoft.com/office/drawing/2014/main" id="{D870AC9E-CC11-A304-D2C5-EE90B647C837}"/>
              </a:ext>
            </a:extLst>
          </p:cNvPr>
          <p:cNvPicPr>
            <a:picLocks noChangeAspect="1"/>
          </p:cNvPicPr>
          <p:nvPr/>
        </p:nvPicPr>
        <p:blipFill rotWithShape="1">
          <a:blip r:embed="rId3"/>
          <a:srcRect l="15060"/>
          <a:stretch/>
        </p:blipFill>
        <p:spPr>
          <a:xfrm>
            <a:off x="1499016" y="5411015"/>
            <a:ext cx="2589321" cy="762106"/>
          </a:xfrm>
          <a:prstGeom prst="rect">
            <a:avLst/>
          </a:prstGeom>
        </p:spPr>
      </p:pic>
      <p:sp>
        <p:nvSpPr>
          <p:cNvPr id="9" name="TextBox 8">
            <a:extLst>
              <a:ext uri="{FF2B5EF4-FFF2-40B4-BE49-F238E27FC236}">
                <a16:creationId xmlns:a16="http://schemas.microsoft.com/office/drawing/2014/main" id="{87C9E2E4-005C-7037-2080-D30C3D16023D}"/>
              </a:ext>
            </a:extLst>
          </p:cNvPr>
          <p:cNvSpPr txBox="1"/>
          <p:nvPr/>
        </p:nvSpPr>
        <p:spPr>
          <a:xfrm>
            <a:off x="857248" y="5021165"/>
            <a:ext cx="1871913" cy="369332"/>
          </a:xfrm>
          <a:prstGeom prst="rect">
            <a:avLst/>
          </a:prstGeom>
          <a:noFill/>
        </p:spPr>
        <p:txBody>
          <a:bodyPr wrap="square" rtlCol="0">
            <a:spAutoFit/>
          </a:bodyPr>
          <a:lstStyle/>
          <a:p>
            <a:r>
              <a:rPr lang="en-US" dirty="0"/>
              <a:t>Example:</a:t>
            </a:r>
          </a:p>
        </p:txBody>
      </p:sp>
      <p:sp>
        <p:nvSpPr>
          <p:cNvPr id="10" name="Rectangle 9">
            <a:extLst>
              <a:ext uri="{FF2B5EF4-FFF2-40B4-BE49-F238E27FC236}">
                <a16:creationId xmlns:a16="http://schemas.microsoft.com/office/drawing/2014/main" id="{3684736F-F777-EE5B-534B-EB0D136ADDE0}"/>
              </a:ext>
            </a:extLst>
          </p:cNvPr>
          <p:cNvSpPr/>
          <p:nvPr/>
        </p:nvSpPr>
        <p:spPr>
          <a:xfrm>
            <a:off x="1340738" y="2288701"/>
            <a:ext cx="3402767" cy="163494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arange</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+ 5 = ”</a:t>
            </a:r>
            <a:r>
              <a:rPr lang="en-US" sz="1400" dirty="0">
                <a:solidFill>
                  <a:schemeClr val="tx1"/>
                </a:solidFill>
                <a:latin typeface="Bahnschrift SemiLight SemiConde" panose="020B0502040204020203" pitchFamily="34" charset="0"/>
              </a:rPr>
              <a:t>, x + </a:t>
            </a:r>
            <a:r>
              <a:rPr lang="en-US" sz="1400" dirty="0">
                <a:solidFill>
                  <a:srgbClr val="00B050"/>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- 5 = ”</a:t>
            </a:r>
            <a:r>
              <a:rPr lang="en-US" sz="1400" dirty="0">
                <a:solidFill>
                  <a:schemeClr val="tx1"/>
                </a:solidFill>
                <a:latin typeface="Bahnschrift SemiLight SemiConde" panose="020B0502040204020203" pitchFamily="34" charset="0"/>
              </a:rPr>
              <a:t>, x - </a:t>
            </a:r>
            <a:r>
              <a:rPr lang="en-US" sz="1400" dirty="0">
                <a:solidFill>
                  <a:srgbClr val="00B050"/>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2 = ”</a:t>
            </a:r>
            <a:r>
              <a:rPr lang="en-US" sz="1400" dirty="0">
                <a:solidFill>
                  <a:schemeClr val="tx1"/>
                </a:solidFill>
                <a:latin typeface="Bahnschrift SemiLight SemiConde" panose="020B0502040204020203" pitchFamily="34" charset="0"/>
              </a:rPr>
              <a:t>, x *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2 = ”</a:t>
            </a:r>
            <a:r>
              <a:rPr lang="en-US" sz="1400" dirty="0">
                <a:solidFill>
                  <a:schemeClr val="tx1"/>
                </a:solidFill>
                <a:latin typeface="Bahnschrift SemiLight SemiConde" panose="020B0502040204020203" pitchFamily="34" charset="0"/>
              </a:rPr>
              <a:t>, x /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2 = ”</a:t>
            </a:r>
            <a:r>
              <a:rPr lang="en-US" sz="1400" dirty="0">
                <a:solidFill>
                  <a:schemeClr val="tx1"/>
                </a:solidFill>
                <a:latin typeface="Bahnschrift SemiLight SemiConde" panose="020B0502040204020203" pitchFamily="34" charset="0"/>
              </a:rPr>
              <a:t>, x //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i="1" dirty="0">
                <a:solidFill>
                  <a:srgbClr val="0070C0"/>
                </a:solidFill>
                <a:latin typeface="Bahnschrift SemiLight SemiConde" panose="020B0502040204020203" pitchFamily="34" charset="0"/>
              </a:rPr>
              <a:t># floor </a:t>
            </a:r>
            <a:r>
              <a:rPr lang="en-US" sz="1400" i="1" dirty="0" err="1">
                <a:solidFill>
                  <a:srgbClr val="0070C0"/>
                </a:solidFill>
                <a:latin typeface="Bahnschrift SemiLight SemiConde" panose="020B0502040204020203" pitchFamily="34" charset="0"/>
              </a:rPr>
              <a:t>divison</a:t>
            </a:r>
            <a:endParaRPr lang="en-US" sz="1600" i="1" dirty="0">
              <a:solidFill>
                <a:srgbClr val="0070C0"/>
              </a:solidFill>
              <a:latin typeface="Bahnschrift SemiLight SemiConde" panose="020B0502040204020203" pitchFamily="34" charset="0"/>
            </a:endParaRPr>
          </a:p>
        </p:txBody>
      </p:sp>
      <p:sp>
        <p:nvSpPr>
          <p:cNvPr id="11" name="Rectangle 10">
            <a:extLst>
              <a:ext uri="{FF2B5EF4-FFF2-40B4-BE49-F238E27FC236}">
                <a16:creationId xmlns:a16="http://schemas.microsoft.com/office/drawing/2014/main" id="{F0BE23BE-08F5-3243-8E97-0903439F2287}"/>
              </a:ext>
            </a:extLst>
          </p:cNvPr>
          <p:cNvSpPr/>
          <p:nvPr/>
        </p:nvSpPr>
        <p:spPr>
          <a:xfrm>
            <a:off x="1444312" y="5479559"/>
            <a:ext cx="3402767" cy="31250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0.5</a:t>
            </a:r>
            <a:r>
              <a:rPr lang="en-US" sz="1400" dirty="0">
                <a:solidFill>
                  <a:schemeClr val="tx1"/>
                </a:solidFill>
                <a:latin typeface="Bahnschrift SemiLight SemiConde" panose="020B0502040204020203" pitchFamily="34" charset="0"/>
              </a:rPr>
              <a:t> </a:t>
            </a:r>
            <a:r>
              <a:rPr lang="en-US" sz="1400" dirty="0">
                <a:solidFill>
                  <a:srgbClr val="C00000"/>
                </a:solidFill>
                <a:latin typeface="Bahnschrift SemiLight SemiConde" panose="020B0502040204020203" pitchFamily="34" charset="0"/>
              </a:rPr>
              <a:t>*</a:t>
            </a:r>
            <a:r>
              <a:rPr lang="en-US" sz="1400" dirty="0">
                <a:solidFill>
                  <a:schemeClr val="tx1"/>
                </a:solidFill>
                <a:latin typeface="Bahnschrift SemiLight SemiConde" panose="020B0502040204020203" pitchFamily="34" charset="0"/>
              </a:rPr>
              <a:t> x </a:t>
            </a:r>
            <a:r>
              <a:rPr lang="en-US" sz="1400" dirty="0">
                <a:solidFill>
                  <a:srgbClr val="C00000"/>
                </a:solidFill>
                <a:latin typeface="Bahnschrift SemiLight SemiConde" panose="020B0502040204020203" pitchFamily="34" charset="0"/>
              </a:rPr>
              <a:t>+</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C00000"/>
                </a:solidFill>
                <a:latin typeface="Bahnschrift SemiLight SemiConde" panose="020B0502040204020203" pitchFamily="34" charset="0"/>
              </a:rPr>
              <a:t>**</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p>
        </p:txBody>
      </p:sp>
    </p:spTree>
    <p:extLst>
      <p:ext uri="{BB962C8B-B14F-4D97-AF65-F5344CB8AC3E}">
        <p14:creationId xmlns:p14="http://schemas.microsoft.com/office/powerpoint/2010/main" val="69353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BAF445-9DFF-6342-1157-E6DCC824BFD0}"/>
              </a:ext>
            </a:extLst>
          </p:cNvPr>
          <p:cNvSpPr>
            <a:spLocks noGrp="1"/>
          </p:cNvSpPr>
          <p:nvPr>
            <p:ph idx="1"/>
          </p:nvPr>
        </p:nvSpPr>
        <p:spPr>
          <a:xfrm>
            <a:off x="609600" y="297929"/>
            <a:ext cx="6265545" cy="5834063"/>
          </a:xfrm>
        </p:spPr>
        <p:txBody>
          <a:bodyPr/>
          <a:lstStyle/>
          <a:p>
            <a:pPr marL="0" indent="0">
              <a:buNone/>
            </a:pPr>
            <a:r>
              <a:rPr lang="en-US" b="1" dirty="0"/>
              <a:t>Trigonometric functions</a:t>
            </a:r>
          </a:p>
          <a:p>
            <a:pPr marL="0" indent="0">
              <a:buNone/>
            </a:pPr>
            <a:r>
              <a:rPr lang="en-US" dirty="0"/>
              <a:t>NumPy provides a large number of useful </a:t>
            </a:r>
            <a:r>
              <a:rPr lang="en-US" dirty="0" err="1"/>
              <a:t>ufuncs</a:t>
            </a:r>
            <a:r>
              <a:rPr lang="en-US" dirty="0"/>
              <a:t>, and some of the most useful for the data scientist are the trigonometric functions</a:t>
            </a:r>
            <a:r>
              <a:rPr lang="en-US" b="1" dirty="0"/>
              <a:t>.</a:t>
            </a:r>
          </a:p>
          <a:p>
            <a:pPr marL="0" indent="0">
              <a:buNone/>
            </a:pPr>
            <a:endParaRPr lang="en-US" b="1" dirty="0"/>
          </a:p>
        </p:txBody>
      </p:sp>
      <p:pic>
        <p:nvPicPr>
          <p:cNvPr id="5" name="Picture 4">
            <a:extLst>
              <a:ext uri="{FF2B5EF4-FFF2-40B4-BE49-F238E27FC236}">
                <a16:creationId xmlns:a16="http://schemas.microsoft.com/office/drawing/2014/main" id="{921834AE-64E3-9D9E-C4F2-194D054941AA}"/>
              </a:ext>
            </a:extLst>
          </p:cNvPr>
          <p:cNvPicPr>
            <a:picLocks noChangeAspect="1"/>
          </p:cNvPicPr>
          <p:nvPr/>
        </p:nvPicPr>
        <p:blipFill>
          <a:blip r:embed="rId2"/>
          <a:stretch>
            <a:fillRect/>
          </a:stretch>
        </p:blipFill>
        <p:spPr>
          <a:xfrm>
            <a:off x="609600" y="1234451"/>
            <a:ext cx="4515480" cy="1876687"/>
          </a:xfrm>
          <a:prstGeom prst="rect">
            <a:avLst/>
          </a:prstGeom>
        </p:spPr>
      </p:pic>
      <p:pic>
        <p:nvPicPr>
          <p:cNvPr id="7" name="Picture 6">
            <a:extLst>
              <a:ext uri="{FF2B5EF4-FFF2-40B4-BE49-F238E27FC236}">
                <a16:creationId xmlns:a16="http://schemas.microsoft.com/office/drawing/2014/main" id="{072CDE7E-648F-BC3E-57AA-CFCC6D9C5BCC}"/>
              </a:ext>
            </a:extLst>
          </p:cNvPr>
          <p:cNvPicPr>
            <a:picLocks noChangeAspect="1"/>
          </p:cNvPicPr>
          <p:nvPr/>
        </p:nvPicPr>
        <p:blipFill rotWithShape="1">
          <a:blip r:embed="rId3"/>
          <a:srcRect l="11653"/>
          <a:stretch/>
        </p:blipFill>
        <p:spPr>
          <a:xfrm>
            <a:off x="609600" y="3763947"/>
            <a:ext cx="3576905" cy="1724266"/>
          </a:xfrm>
          <a:prstGeom prst="rect">
            <a:avLst/>
          </a:prstGeom>
        </p:spPr>
      </p:pic>
      <p:sp>
        <p:nvSpPr>
          <p:cNvPr id="10" name="TextBox 9">
            <a:extLst>
              <a:ext uri="{FF2B5EF4-FFF2-40B4-BE49-F238E27FC236}">
                <a16:creationId xmlns:a16="http://schemas.microsoft.com/office/drawing/2014/main" id="{75FA1717-C0A6-AD02-FF70-E4EECB96FD16}"/>
              </a:ext>
            </a:extLst>
          </p:cNvPr>
          <p:cNvSpPr txBox="1"/>
          <p:nvPr/>
        </p:nvSpPr>
        <p:spPr>
          <a:xfrm>
            <a:off x="609600" y="3312746"/>
            <a:ext cx="6092190" cy="369332"/>
          </a:xfrm>
          <a:prstGeom prst="rect">
            <a:avLst/>
          </a:prstGeom>
          <a:noFill/>
        </p:spPr>
        <p:txBody>
          <a:bodyPr wrap="square">
            <a:spAutoFit/>
          </a:bodyPr>
          <a:lstStyle/>
          <a:p>
            <a:r>
              <a:rPr lang="en-US" b="1" dirty="0"/>
              <a:t>Inverse Trigonometric functions</a:t>
            </a:r>
            <a:endParaRPr lang="en-US" dirty="0"/>
          </a:p>
        </p:txBody>
      </p:sp>
      <p:sp>
        <p:nvSpPr>
          <p:cNvPr id="12" name="TextBox 11">
            <a:extLst>
              <a:ext uri="{FF2B5EF4-FFF2-40B4-BE49-F238E27FC236}">
                <a16:creationId xmlns:a16="http://schemas.microsoft.com/office/drawing/2014/main" id="{11381AEA-06E9-77D2-A929-183F1031B11C}"/>
              </a:ext>
            </a:extLst>
          </p:cNvPr>
          <p:cNvSpPr txBox="1"/>
          <p:nvPr/>
        </p:nvSpPr>
        <p:spPr>
          <a:xfrm>
            <a:off x="6875145" y="292756"/>
            <a:ext cx="6092190" cy="369332"/>
          </a:xfrm>
          <a:prstGeom prst="rect">
            <a:avLst/>
          </a:prstGeom>
          <a:noFill/>
        </p:spPr>
        <p:txBody>
          <a:bodyPr wrap="square">
            <a:spAutoFit/>
          </a:bodyPr>
          <a:lstStyle/>
          <a:p>
            <a:r>
              <a:rPr lang="en-US" b="1" dirty="0"/>
              <a:t>Exponents and logarithms</a:t>
            </a:r>
          </a:p>
        </p:txBody>
      </p:sp>
      <p:pic>
        <p:nvPicPr>
          <p:cNvPr id="14" name="Picture 13">
            <a:extLst>
              <a:ext uri="{FF2B5EF4-FFF2-40B4-BE49-F238E27FC236}">
                <a16:creationId xmlns:a16="http://schemas.microsoft.com/office/drawing/2014/main" id="{33219FF9-53EF-644A-21C3-DCC16F9904EB}"/>
              </a:ext>
            </a:extLst>
          </p:cNvPr>
          <p:cNvPicPr>
            <a:picLocks noChangeAspect="1"/>
          </p:cNvPicPr>
          <p:nvPr/>
        </p:nvPicPr>
        <p:blipFill rotWithShape="1">
          <a:blip r:embed="rId4"/>
          <a:srcRect l="12613"/>
          <a:stretch/>
        </p:blipFill>
        <p:spPr>
          <a:xfrm>
            <a:off x="7450111" y="757047"/>
            <a:ext cx="3096804" cy="1714739"/>
          </a:xfrm>
          <a:prstGeom prst="rect">
            <a:avLst/>
          </a:prstGeom>
        </p:spPr>
      </p:pic>
      <p:sp>
        <p:nvSpPr>
          <p:cNvPr id="16" name="TextBox 15">
            <a:extLst>
              <a:ext uri="{FF2B5EF4-FFF2-40B4-BE49-F238E27FC236}">
                <a16:creationId xmlns:a16="http://schemas.microsoft.com/office/drawing/2014/main" id="{913DB79B-F799-3692-F1EE-3DDEA3CC6CF8}"/>
              </a:ext>
            </a:extLst>
          </p:cNvPr>
          <p:cNvSpPr txBox="1"/>
          <p:nvPr/>
        </p:nvSpPr>
        <p:spPr>
          <a:xfrm>
            <a:off x="7003120" y="2712581"/>
            <a:ext cx="4274173" cy="1200329"/>
          </a:xfrm>
          <a:prstGeom prst="rect">
            <a:avLst/>
          </a:prstGeom>
          <a:noFill/>
        </p:spPr>
        <p:txBody>
          <a:bodyPr wrap="square">
            <a:spAutoFit/>
          </a:bodyPr>
          <a:lstStyle/>
          <a:p>
            <a:r>
              <a:rPr lang="en-US" dirty="0"/>
              <a:t>The basic np.log gives the natural logarithm; if you prefer to compute the base-2 logarithm or the base-10 logarithm, these are available as well:</a:t>
            </a:r>
          </a:p>
        </p:txBody>
      </p:sp>
      <p:pic>
        <p:nvPicPr>
          <p:cNvPr id="18" name="Picture 17">
            <a:extLst>
              <a:ext uri="{FF2B5EF4-FFF2-40B4-BE49-F238E27FC236}">
                <a16:creationId xmlns:a16="http://schemas.microsoft.com/office/drawing/2014/main" id="{86EC0DA9-C92E-FDF1-D415-70EC02DB7534}"/>
              </a:ext>
            </a:extLst>
          </p:cNvPr>
          <p:cNvPicPr>
            <a:picLocks noChangeAspect="1"/>
          </p:cNvPicPr>
          <p:nvPr/>
        </p:nvPicPr>
        <p:blipFill rotWithShape="1">
          <a:blip r:embed="rId5"/>
          <a:srcRect l="10026"/>
          <a:stretch/>
        </p:blipFill>
        <p:spPr>
          <a:xfrm>
            <a:off x="7450110" y="3957881"/>
            <a:ext cx="4011331" cy="1781424"/>
          </a:xfrm>
          <a:prstGeom prst="rect">
            <a:avLst/>
          </a:prstGeom>
        </p:spPr>
      </p:pic>
      <p:sp>
        <p:nvSpPr>
          <p:cNvPr id="20" name="Rectangle 19">
            <a:extLst>
              <a:ext uri="{FF2B5EF4-FFF2-40B4-BE49-F238E27FC236}">
                <a16:creationId xmlns:a16="http://schemas.microsoft.com/office/drawing/2014/main" id="{EEB8C037-1E49-B2ED-D480-91FF8FACBBAF}"/>
              </a:ext>
            </a:extLst>
          </p:cNvPr>
          <p:cNvSpPr/>
          <p:nvPr/>
        </p:nvSpPr>
        <p:spPr>
          <a:xfrm>
            <a:off x="609600" y="1234452"/>
            <a:ext cx="4515480" cy="113429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theta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linspace</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0, </a:t>
            </a:r>
            <a:r>
              <a:rPr lang="en-US" sz="1400" dirty="0" err="1">
                <a:solidFill>
                  <a:schemeClr val="tx1"/>
                </a:solidFill>
                <a:latin typeface="Bahnschrift SemiLight SemiConde" panose="020B0502040204020203" pitchFamily="34" charset="0"/>
              </a:rPr>
              <a:t>np</a:t>
            </a:r>
            <a:r>
              <a:rPr lang="en-US" sz="1400" dirty="0" err="1">
                <a:solidFill>
                  <a:schemeClr val="accent2">
                    <a:lumMod val="75000"/>
                  </a:schemeClr>
                </a:solidFill>
                <a:latin typeface="Bahnschrift SemiLight SemiConde" panose="020B0502040204020203" pitchFamily="34" charset="0"/>
              </a:rPr>
              <a:t>.</a:t>
            </a:r>
            <a:r>
              <a:rPr lang="en-US" sz="1400" dirty="0" err="1">
                <a:solidFill>
                  <a:srgbClr val="0070C0"/>
                </a:solidFill>
                <a:latin typeface="Bahnschrift SemiLight SemiConde" panose="020B0502040204020203" pitchFamily="34" charset="0"/>
              </a:rPr>
              <a:t>pi</a:t>
            </a:r>
            <a:r>
              <a:rPr lang="en-US" sz="1400" dirty="0">
                <a:solidFill>
                  <a:schemeClr val="accent2">
                    <a:lumMod val="75000"/>
                  </a:schemeClr>
                </a:solidFill>
                <a:latin typeface="Bahnschrift SemiLight SemiConde" panose="020B0502040204020203" pitchFamily="34" charset="0"/>
              </a:rPr>
              <a:t>, 3</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“theta = ”</a:t>
            </a:r>
            <a:r>
              <a:rPr lang="en-US" sz="1400" dirty="0">
                <a:solidFill>
                  <a:schemeClr val="tx1"/>
                </a:solidFill>
                <a:latin typeface="Bahnschrift SemiLight SemiConde" panose="020B0502040204020203" pitchFamily="34" charset="0"/>
              </a:rPr>
              <a:t>, theta)</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“sin(theta)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sin</a:t>
            </a:r>
            <a:r>
              <a:rPr lang="en-US" sz="1400" dirty="0">
                <a:solidFill>
                  <a:schemeClr val="tx1"/>
                </a:solidFill>
                <a:latin typeface="Bahnschrift SemiLight SemiConde" panose="020B0502040204020203" pitchFamily="34" charset="0"/>
              </a:rPr>
              <a:t>(theta))</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“cos(theta)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cos</a:t>
            </a:r>
            <a:r>
              <a:rPr lang="en-US" sz="1400" dirty="0">
                <a:solidFill>
                  <a:schemeClr val="tx1"/>
                </a:solidFill>
                <a:latin typeface="Bahnschrift SemiLight SemiConde" panose="020B0502040204020203" pitchFamily="34" charset="0"/>
              </a:rPr>
              <a:t>(theta))</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“tan(theta)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tan</a:t>
            </a:r>
            <a:r>
              <a:rPr lang="en-US" sz="1400" dirty="0">
                <a:solidFill>
                  <a:schemeClr val="tx1"/>
                </a:solidFill>
                <a:latin typeface="Bahnschrift SemiLight SemiConde" panose="020B0502040204020203" pitchFamily="34" charset="0"/>
              </a:rPr>
              <a:t>(theta))</a:t>
            </a:r>
          </a:p>
        </p:txBody>
      </p:sp>
      <p:sp>
        <p:nvSpPr>
          <p:cNvPr id="21" name="Rectangle 20">
            <a:extLst>
              <a:ext uri="{FF2B5EF4-FFF2-40B4-BE49-F238E27FC236}">
                <a16:creationId xmlns:a16="http://schemas.microsoft.com/office/drawing/2014/main" id="{47A74A63-1247-CC44-5978-53ACFD071593}"/>
              </a:ext>
            </a:extLst>
          </p:cNvPr>
          <p:cNvSpPr/>
          <p:nvPr/>
        </p:nvSpPr>
        <p:spPr>
          <a:xfrm>
            <a:off x="609600" y="3693739"/>
            <a:ext cx="4515480" cy="109978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a:t>
            </a:r>
            <a:r>
              <a:rPr lang="en-US" sz="1400" dirty="0" err="1">
                <a:solidFill>
                  <a:srgbClr val="C00000"/>
                </a:solidFill>
                <a:latin typeface="Bahnschrift SemiLight SemiConde" panose="020B0502040204020203" pitchFamily="34" charset="0"/>
              </a:rPr>
              <a:t>arcsin</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arcsin</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a:t>
            </a:r>
            <a:r>
              <a:rPr lang="en-US" sz="1400" dirty="0" err="1">
                <a:solidFill>
                  <a:srgbClr val="C00000"/>
                </a:solidFill>
                <a:latin typeface="Bahnschrift SemiLight SemiConde" panose="020B0502040204020203" pitchFamily="34" charset="0"/>
              </a:rPr>
              <a:t>arccos</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arccos</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“arctan(x)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arctan</a:t>
            </a:r>
            <a:r>
              <a:rPr lang="en-US" sz="1400" dirty="0">
                <a:solidFill>
                  <a:schemeClr val="tx1"/>
                </a:solidFill>
                <a:latin typeface="Bahnschrift SemiLight SemiConde" panose="020B0502040204020203" pitchFamily="34" charset="0"/>
              </a:rPr>
              <a:t>(x))</a:t>
            </a:r>
          </a:p>
        </p:txBody>
      </p:sp>
      <p:sp>
        <p:nvSpPr>
          <p:cNvPr id="22" name="Rectangle 21">
            <a:extLst>
              <a:ext uri="{FF2B5EF4-FFF2-40B4-BE49-F238E27FC236}">
                <a16:creationId xmlns:a16="http://schemas.microsoft.com/office/drawing/2014/main" id="{0CD7F679-9B6B-2A71-C7C1-5853FEE3E8A7}"/>
              </a:ext>
            </a:extLst>
          </p:cNvPr>
          <p:cNvSpPr/>
          <p:nvPr/>
        </p:nvSpPr>
        <p:spPr>
          <a:xfrm>
            <a:off x="7066920" y="684559"/>
            <a:ext cx="4515480" cy="109978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a:t>
            </a:r>
            <a:r>
              <a:rPr lang="en-US" sz="1400" dirty="0" err="1">
                <a:solidFill>
                  <a:srgbClr val="C00000"/>
                </a:solidFill>
                <a:latin typeface="Bahnschrift SemiLight SemiConde" panose="020B0502040204020203" pitchFamily="34" charset="0"/>
              </a:rPr>
              <a:t>e^x</a:t>
            </a:r>
            <a:r>
              <a:rPr lang="en-US" sz="1400" dirty="0">
                <a:solidFill>
                  <a:srgbClr val="C00000"/>
                </a:solidFill>
                <a:latin typeface="Bahnschrift SemiLight SemiConde" panose="020B0502040204020203" pitchFamily="34" charset="0"/>
              </a:rPr>
              <a:t>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exp</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“2^x = ”</a:t>
            </a:r>
            <a:r>
              <a:rPr lang="en-US" sz="1400" dirty="0">
                <a:solidFill>
                  <a:schemeClr val="tx1"/>
                </a:solidFill>
                <a:latin typeface="Bahnschrift SemiLight SemiConde" panose="020B0502040204020203" pitchFamily="34" charset="0"/>
              </a:rPr>
              <a:t>, np.</a:t>
            </a:r>
            <a:r>
              <a:rPr lang="en-US" sz="1400" dirty="0">
                <a:solidFill>
                  <a:srgbClr val="0070C0"/>
                </a:solidFill>
                <a:latin typeface="Bahnschrift SemiLight SemiConde" panose="020B0502040204020203" pitchFamily="34" charset="0"/>
              </a:rPr>
              <a:t>exp2</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“3^x =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power</a:t>
            </a:r>
            <a:r>
              <a:rPr lang="en-US" sz="1400" dirty="0">
                <a:solidFill>
                  <a:schemeClr val="tx1"/>
                </a:solidFill>
                <a:latin typeface="Bahnschrift SemiLight SemiConde" panose="020B0502040204020203" pitchFamily="34" charset="0"/>
              </a:rPr>
              <a:t>(3, x))</a:t>
            </a:r>
          </a:p>
        </p:txBody>
      </p:sp>
      <p:sp>
        <p:nvSpPr>
          <p:cNvPr id="23" name="Rectangle 22">
            <a:extLst>
              <a:ext uri="{FF2B5EF4-FFF2-40B4-BE49-F238E27FC236}">
                <a16:creationId xmlns:a16="http://schemas.microsoft.com/office/drawing/2014/main" id="{B2D265C5-6C13-C95C-F13F-68A8DCF23147}"/>
              </a:ext>
            </a:extLst>
          </p:cNvPr>
          <p:cNvSpPr/>
          <p:nvPr/>
        </p:nvSpPr>
        <p:spPr>
          <a:xfrm>
            <a:off x="7066920" y="3912910"/>
            <a:ext cx="4515480" cy="109978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 , </a:t>
            </a:r>
            <a:r>
              <a:rPr lang="en-US" sz="1400" dirty="0">
                <a:solidFill>
                  <a:srgbClr val="00B050"/>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 ”</a:t>
            </a:r>
            <a:r>
              <a:rPr lang="en-US" sz="1400" dirty="0">
                <a:solidFill>
                  <a:schemeClr val="tx1"/>
                </a:solidFill>
                <a:latin typeface="Bahnschrift SemiLight SemiConde" panose="020B0502040204020203" pitchFamily="34" charset="0"/>
              </a:rPr>
              <a:t>, 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“ln(x) = ”</a:t>
            </a:r>
            <a:r>
              <a:rPr lang="en-US" sz="1400" dirty="0">
                <a:solidFill>
                  <a:schemeClr val="tx1"/>
                </a:solidFill>
                <a:latin typeface="Bahnschrift SemiLight SemiConde" panose="020B0502040204020203" pitchFamily="34" charset="0"/>
              </a:rPr>
              <a:t>, np.</a:t>
            </a:r>
            <a:r>
              <a:rPr lang="en-US" sz="1400" dirty="0">
                <a:solidFill>
                  <a:srgbClr val="0070C0"/>
                </a:solidFill>
                <a:latin typeface="Bahnschrift SemiLight SemiConde" panose="020B0502040204020203" pitchFamily="34" charset="0"/>
              </a:rPr>
              <a:t>log</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“log2(x) = ”</a:t>
            </a:r>
            <a:r>
              <a:rPr lang="en-US" sz="1400" dirty="0">
                <a:solidFill>
                  <a:schemeClr val="tx1"/>
                </a:solidFill>
                <a:latin typeface="Bahnschrift SemiLight SemiConde" panose="020B0502040204020203" pitchFamily="34" charset="0"/>
              </a:rPr>
              <a:t>, np.</a:t>
            </a:r>
            <a:r>
              <a:rPr lang="en-US" sz="1400" dirty="0">
                <a:solidFill>
                  <a:srgbClr val="0070C0"/>
                </a:solidFill>
                <a:latin typeface="Bahnschrift SemiLight SemiConde" panose="020B0502040204020203" pitchFamily="34" charset="0"/>
              </a:rPr>
              <a:t>log2</a:t>
            </a:r>
            <a:r>
              <a:rPr lang="en-US" sz="1400" dirty="0">
                <a:solidFill>
                  <a:schemeClr val="tx1"/>
                </a:solidFill>
                <a:latin typeface="Bahnschrift SemiLight SemiConde" panose="020B0502040204020203" pitchFamily="34" charset="0"/>
              </a:rPr>
              <a:t>(x))</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“log10(x) = ”</a:t>
            </a:r>
            <a:r>
              <a:rPr lang="en-US" sz="1400" dirty="0">
                <a:solidFill>
                  <a:schemeClr val="tx1"/>
                </a:solidFill>
                <a:latin typeface="Bahnschrift SemiLight SemiConde" panose="020B0502040204020203" pitchFamily="34" charset="0"/>
              </a:rPr>
              <a:t>, np.</a:t>
            </a:r>
            <a:r>
              <a:rPr lang="en-US" sz="1400" dirty="0">
                <a:solidFill>
                  <a:srgbClr val="0070C0"/>
                </a:solidFill>
                <a:latin typeface="Bahnschrift SemiLight SemiConde" panose="020B0502040204020203" pitchFamily="34" charset="0"/>
              </a:rPr>
              <a:t>log10</a:t>
            </a:r>
            <a:r>
              <a:rPr lang="en-US" sz="1400" dirty="0">
                <a:solidFill>
                  <a:schemeClr val="tx1"/>
                </a:solidFill>
                <a:latin typeface="Bahnschrift SemiLight SemiConde" panose="020B0502040204020203" pitchFamily="34" charset="0"/>
              </a:rPr>
              <a:t>(x))</a:t>
            </a:r>
          </a:p>
        </p:txBody>
      </p:sp>
    </p:spTree>
    <p:extLst>
      <p:ext uri="{BB962C8B-B14F-4D97-AF65-F5344CB8AC3E}">
        <p14:creationId xmlns:p14="http://schemas.microsoft.com/office/powerpoint/2010/main" val="88361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F3B3-63ED-47CD-E076-72D036D237BA}"/>
              </a:ext>
            </a:extLst>
          </p:cNvPr>
          <p:cNvSpPr>
            <a:spLocks noGrp="1"/>
          </p:cNvSpPr>
          <p:nvPr>
            <p:ph type="title"/>
          </p:nvPr>
        </p:nvSpPr>
        <p:spPr>
          <a:xfrm>
            <a:off x="609600" y="365125"/>
            <a:ext cx="10972800" cy="534285"/>
          </a:xfrm>
        </p:spPr>
        <p:txBody>
          <a:bodyPr/>
          <a:lstStyle/>
          <a:p>
            <a:r>
              <a:rPr lang="en-US" dirty="0"/>
              <a:t>Introduction to </a:t>
            </a:r>
            <a:r>
              <a:rPr lang="en-US" dirty="0" err="1"/>
              <a:t>Numpy</a:t>
            </a:r>
            <a:endParaRPr lang="en-US" dirty="0"/>
          </a:p>
        </p:txBody>
      </p:sp>
      <p:sp>
        <p:nvSpPr>
          <p:cNvPr id="3" name="Content Placeholder 2">
            <a:extLst>
              <a:ext uri="{FF2B5EF4-FFF2-40B4-BE49-F238E27FC236}">
                <a16:creationId xmlns:a16="http://schemas.microsoft.com/office/drawing/2014/main" id="{D74A4196-3841-40FF-F6E2-989D83188605}"/>
              </a:ext>
            </a:extLst>
          </p:cNvPr>
          <p:cNvSpPr>
            <a:spLocks noGrp="1"/>
          </p:cNvSpPr>
          <p:nvPr>
            <p:ph idx="1"/>
          </p:nvPr>
        </p:nvSpPr>
        <p:spPr>
          <a:xfrm>
            <a:off x="609600" y="899410"/>
            <a:ext cx="10972800" cy="4351338"/>
          </a:xfrm>
        </p:spPr>
        <p:txBody>
          <a:bodyPr/>
          <a:lstStyle/>
          <a:p>
            <a:r>
              <a:rPr lang="en-US" dirty="0">
                <a:solidFill>
                  <a:srgbClr val="000000"/>
                </a:solidFill>
                <a:latin typeface="Verdana" panose="020B0604030504040204" pitchFamily="34" charset="0"/>
              </a:rPr>
              <a:t>NumPy created objects of </a:t>
            </a:r>
            <a:r>
              <a:rPr lang="en-US" dirty="0" err="1">
                <a:solidFill>
                  <a:srgbClr val="000000"/>
                </a:solidFill>
                <a:latin typeface="Verdana" panose="020B0604030504040204" pitchFamily="34" charset="0"/>
              </a:rPr>
              <a:t>ndarray</a:t>
            </a:r>
            <a:r>
              <a:rPr lang="en-US" dirty="0">
                <a:solidFill>
                  <a:srgbClr val="000000"/>
                </a:solidFill>
                <a:latin typeface="Verdana" panose="020B0604030504040204" pitchFamily="34" charset="0"/>
              </a:rPr>
              <a:t>.</a:t>
            </a:r>
            <a:endParaRPr lang="en-US" dirty="0"/>
          </a:p>
          <a:p>
            <a:r>
              <a:rPr lang="en-US" b="0" i="0" dirty="0">
                <a:solidFill>
                  <a:srgbClr val="000000"/>
                </a:solidFill>
                <a:effectLst/>
                <a:latin typeface="Verdana" panose="020B0604030504040204" pitchFamily="34" charset="0"/>
              </a:rPr>
              <a:t>NumPy is a Python library used for working with array.</a:t>
            </a:r>
          </a:p>
          <a:p>
            <a:r>
              <a:rPr lang="en-US" b="0" i="0" dirty="0">
                <a:solidFill>
                  <a:srgbClr val="000000"/>
                </a:solidFill>
                <a:effectLst/>
                <a:latin typeface="Verdana" panose="020B0604030504040204" pitchFamily="34" charset="0"/>
              </a:rPr>
              <a:t>It also has functions for working in domain of linear algebra, </a:t>
            </a:r>
            <a:r>
              <a:rPr lang="en-US" b="0" i="0" dirty="0" err="1">
                <a:solidFill>
                  <a:srgbClr val="000000"/>
                </a:solidFill>
                <a:effectLst/>
                <a:latin typeface="Verdana" panose="020B0604030504040204" pitchFamily="34" charset="0"/>
              </a:rPr>
              <a:t>fourier</a:t>
            </a:r>
            <a:r>
              <a:rPr lang="en-US" b="0" i="0" dirty="0">
                <a:solidFill>
                  <a:srgbClr val="000000"/>
                </a:solidFill>
                <a:effectLst/>
                <a:latin typeface="Verdana" panose="020B0604030504040204" pitchFamily="34" charset="0"/>
              </a:rPr>
              <a:t> transform, and matrices.</a:t>
            </a:r>
            <a:endParaRPr lang="en-US" dirty="0"/>
          </a:p>
          <a:p>
            <a:r>
              <a:rPr lang="en-US" b="0" i="0" dirty="0">
                <a:solidFill>
                  <a:srgbClr val="000000"/>
                </a:solidFill>
                <a:effectLst/>
                <a:latin typeface="Verdana" panose="020B0604030504040204" pitchFamily="34" charset="0"/>
              </a:rPr>
              <a:t>NumPy aims to provide an array object that is up to 50x faster than traditional Python lists.</a:t>
            </a:r>
          </a:p>
          <a:p>
            <a:r>
              <a:rPr lang="en-US" b="0" i="0" dirty="0">
                <a:solidFill>
                  <a:srgbClr val="000000"/>
                </a:solidFill>
                <a:effectLst/>
                <a:latin typeface="Verdana" panose="020B0604030504040204" pitchFamily="34" charset="0"/>
              </a:rPr>
              <a:t>NumPy is a Python library and is written partially in Python, but most of the parts that require fast computation are written in C or C++.</a:t>
            </a:r>
            <a:endParaRPr lang="en-US" dirty="0"/>
          </a:p>
        </p:txBody>
      </p:sp>
      <p:cxnSp>
        <p:nvCxnSpPr>
          <p:cNvPr id="7" name="Connector: Elbow 6">
            <a:extLst>
              <a:ext uri="{FF2B5EF4-FFF2-40B4-BE49-F238E27FC236}">
                <a16:creationId xmlns:a16="http://schemas.microsoft.com/office/drawing/2014/main" id="{919CD2AC-949B-C2BB-FCD8-2A38D59F5FB4}"/>
              </a:ext>
            </a:extLst>
          </p:cNvPr>
          <p:cNvCxnSpPr/>
          <p:nvPr/>
        </p:nvCxnSpPr>
        <p:spPr>
          <a:xfrm rot="5400000">
            <a:off x="1542113" y="3445864"/>
            <a:ext cx="588364" cy="554636"/>
          </a:xfrm>
          <a:prstGeom prst="bentConnector3">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FFE2CCE-0632-2A09-610C-49AB5DB006DA}"/>
              </a:ext>
            </a:extLst>
          </p:cNvPr>
          <p:cNvSpPr txBox="1"/>
          <p:nvPr/>
        </p:nvSpPr>
        <p:spPr>
          <a:xfrm>
            <a:off x="1124261" y="4027570"/>
            <a:ext cx="1349115" cy="369332"/>
          </a:xfrm>
          <a:prstGeom prst="rect">
            <a:avLst/>
          </a:prstGeom>
          <a:noFill/>
        </p:spPr>
        <p:txBody>
          <a:bodyPr wrap="square" rtlCol="0">
            <a:spAutoFit/>
          </a:bodyPr>
          <a:lstStyle/>
          <a:p>
            <a:r>
              <a:rPr lang="en-US" dirty="0"/>
              <a:t>module</a:t>
            </a:r>
          </a:p>
        </p:txBody>
      </p:sp>
      <p:cxnSp>
        <p:nvCxnSpPr>
          <p:cNvPr id="9" name="Connector: Elbow 8">
            <a:extLst>
              <a:ext uri="{FF2B5EF4-FFF2-40B4-BE49-F238E27FC236}">
                <a16:creationId xmlns:a16="http://schemas.microsoft.com/office/drawing/2014/main" id="{E6E5452C-AC08-EB32-D896-455A4C828864}"/>
              </a:ext>
            </a:extLst>
          </p:cNvPr>
          <p:cNvCxnSpPr>
            <a:cxnSpLocks/>
          </p:cNvCxnSpPr>
          <p:nvPr/>
        </p:nvCxnSpPr>
        <p:spPr>
          <a:xfrm rot="16200000" flipH="1">
            <a:off x="3048852" y="3467496"/>
            <a:ext cx="547935" cy="519659"/>
          </a:xfrm>
          <a:prstGeom prst="bentConnector3">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25791D67-A11D-69DE-8A56-9B9FE98E4066}"/>
              </a:ext>
            </a:extLst>
          </p:cNvPr>
          <p:cNvSpPr txBox="1"/>
          <p:nvPr/>
        </p:nvSpPr>
        <p:spPr>
          <a:xfrm>
            <a:off x="3322819" y="3961683"/>
            <a:ext cx="1209207" cy="369332"/>
          </a:xfrm>
          <a:prstGeom prst="rect">
            <a:avLst/>
          </a:prstGeom>
          <a:noFill/>
        </p:spPr>
        <p:txBody>
          <a:bodyPr wrap="square" rtlCol="0">
            <a:spAutoFit/>
          </a:bodyPr>
          <a:lstStyle/>
          <a:p>
            <a:r>
              <a:rPr lang="en-US" dirty="0"/>
              <a:t>alias</a:t>
            </a:r>
          </a:p>
        </p:txBody>
      </p:sp>
      <p:sp>
        <p:nvSpPr>
          <p:cNvPr id="13" name="Rectangle 12">
            <a:extLst>
              <a:ext uri="{FF2B5EF4-FFF2-40B4-BE49-F238E27FC236}">
                <a16:creationId xmlns:a16="http://schemas.microsoft.com/office/drawing/2014/main" id="{7B47F0A4-496A-2F9D-8A9D-A6CBE4E77AC0}"/>
              </a:ext>
            </a:extLst>
          </p:cNvPr>
          <p:cNvSpPr/>
          <p:nvPr/>
        </p:nvSpPr>
        <p:spPr>
          <a:xfrm>
            <a:off x="1124261" y="3049462"/>
            <a:ext cx="4227228" cy="3693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accent6">
                    <a:lumMod val="75000"/>
                  </a:schemeClr>
                </a:solidFill>
                <a:latin typeface="Bahnschrift SemiLight SemiConde" panose="020B0502040204020203" pitchFamily="34" charset="0"/>
              </a:rPr>
              <a:t>import</a:t>
            </a:r>
            <a:r>
              <a:rPr lang="en-US" dirty="0">
                <a:latin typeface="Bahnschrift SemiLight SemiConde" panose="020B0502040204020203" pitchFamily="34" charset="0"/>
              </a:rPr>
              <a:t>  </a:t>
            </a:r>
            <a:r>
              <a:rPr lang="en-US" dirty="0" err="1">
                <a:solidFill>
                  <a:sysClr val="windowText" lastClr="000000"/>
                </a:solidFill>
                <a:latin typeface="Bahnschrift SemiLight SemiConde" panose="020B0502040204020203" pitchFamily="34" charset="0"/>
              </a:rPr>
              <a:t>numpy</a:t>
            </a:r>
            <a:r>
              <a:rPr lang="en-US" dirty="0">
                <a:latin typeface="Bahnschrift SemiLight SemiConde" panose="020B0502040204020203" pitchFamily="34" charset="0"/>
              </a:rPr>
              <a:t>  </a:t>
            </a:r>
            <a:r>
              <a:rPr lang="en-US" dirty="0">
                <a:solidFill>
                  <a:schemeClr val="accent6">
                    <a:lumMod val="75000"/>
                  </a:schemeClr>
                </a:solidFill>
                <a:latin typeface="Bahnschrift SemiLight SemiConde" panose="020B0502040204020203" pitchFamily="34" charset="0"/>
              </a:rPr>
              <a:t>as</a:t>
            </a:r>
            <a:r>
              <a:rPr lang="en-US" dirty="0">
                <a:solidFill>
                  <a:sysClr val="windowText" lastClr="000000"/>
                </a:solidFill>
                <a:latin typeface="Bahnschrift SemiLight SemiConde" panose="020B0502040204020203" pitchFamily="34" charset="0"/>
              </a:rPr>
              <a:t>  np</a:t>
            </a:r>
          </a:p>
        </p:txBody>
      </p:sp>
    </p:spTree>
    <p:extLst>
      <p:ext uri="{BB962C8B-B14F-4D97-AF65-F5344CB8AC3E}">
        <p14:creationId xmlns:p14="http://schemas.microsoft.com/office/powerpoint/2010/main" val="1921832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6978-D0CA-71FB-1FA4-BF38CDCED904}"/>
              </a:ext>
            </a:extLst>
          </p:cNvPr>
          <p:cNvSpPr>
            <a:spLocks noGrp="1"/>
          </p:cNvSpPr>
          <p:nvPr>
            <p:ph type="title"/>
          </p:nvPr>
        </p:nvSpPr>
        <p:spPr>
          <a:xfrm>
            <a:off x="609600" y="365125"/>
            <a:ext cx="10972800" cy="617855"/>
          </a:xfrm>
        </p:spPr>
        <p:txBody>
          <a:bodyPr/>
          <a:lstStyle/>
          <a:p>
            <a:r>
              <a:rPr lang="en-US" dirty="0"/>
              <a:t>Aggregation functions available in NumPy</a:t>
            </a:r>
          </a:p>
        </p:txBody>
      </p:sp>
      <p:graphicFrame>
        <p:nvGraphicFramePr>
          <p:cNvPr id="4" name="Table 4">
            <a:extLst>
              <a:ext uri="{FF2B5EF4-FFF2-40B4-BE49-F238E27FC236}">
                <a16:creationId xmlns:a16="http://schemas.microsoft.com/office/drawing/2014/main" id="{B75FBA85-909C-3613-530A-47B6211F4B19}"/>
              </a:ext>
            </a:extLst>
          </p:cNvPr>
          <p:cNvGraphicFramePr>
            <a:graphicFrameLocks noGrp="1"/>
          </p:cNvGraphicFramePr>
          <p:nvPr>
            <p:ph idx="1"/>
            <p:extLst>
              <p:ext uri="{D42A27DB-BD31-4B8C-83A1-F6EECF244321}">
                <p14:modId xmlns:p14="http://schemas.microsoft.com/office/powerpoint/2010/main" val="3903205054"/>
              </p:ext>
            </p:extLst>
          </p:nvPr>
        </p:nvGraphicFramePr>
        <p:xfrm>
          <a:off x="609600" y="1031875"/>
          <a:ext cx="9151620" cy="5191760"/>
        </p:xfrm>
        <a:graphic>
          <a:graphicData uri="http://schemas.openxmlformats.org/drawingml/2006/table">
            <a:tbl>
              <a:tblPr firstRow="1" bandRow="1">
                <a:tableStyleId>{5C22544A-7EE6-4342-B048-85BDC9FD1C3A}</a:tableStyleId>
              </a:tblPr>
              <a:tblGrid>
                <a:gridCol w="2345962">
                  <a:extLst>
                    <a:ext uri="{9D8B030D-6E8A-4147-A177-3AD203B41FA5}">
                      <a16:colId xmlns:a16="http://schemas.microsoft.com/office/drawing/2014/main" val="3816512170"/>
                    </a:ext>
                  </a:extLst>
                </a:gridCol>
                <a:gridCol w="2432560">
                  <a:extLst>
                    <a:ext uri="{9D8B030D-6E8A-4147-A177-3AD203B41FA5}">
                      <a16:colId xmlns:a16="http://schemas.microsoft.com/office/drawing/2014/main" val="3446768788"/>
                    </a:ext>
                  </a:extLst>
                </a:gridCol>
                <a:gridCol w="4373098">
                  <a:extLst>
                    <a:ext uri="{9D8B030D-6E8A-4147-A177-3AD203B41FA5}">
                      <a16:colId xmlns:a16="http://schemas.microsoft.com/office/drawing/2014/main" val="2714641562"/>
                    </a:ext>
                  </a:extLst>
                </a:gridCol>
              </a:tblGrid>
              <a:tr h="370840">
                <a:tc>
                  <a:txBody>
                    <a:bodyPr/>
                    <a:lstStyle/>
                    <a:p>
                      <a:r>
                        <a:rPr lang="en-US" dirty="0"/>
                        <a:t>Function Name</a:t>
                      </a:r>
                    </a:p>
                  </a:txBody>
                  <a:tcPr/>
                </a:tc>
                <a:tc>
                  <a:txBody>
                    <a:bodyPr/>
                    <a:lstStyle/>
                    <a:p>
                      <a:r>
                        <a:rPr lang="en-US" dirty="0" err="1"/>
                        <a:t>NaN</a:t>
                      </a:r>
                      <a:r>
                        <a:rPr lang="en-US" dirty="0"/>
                        <a:t>-safe Version</a:t>
                      </a:r>
                    </a:p>
                  </a:txBody>
                  <a:tcPr/>
                </a:tc>
                <a:tc>
                  <a:txBody>
                    <a:bodyPr/>
                    <a:lstStyle/>
                    <a:p>
                      <a:r>
                        <a:rPr lang="en-US" dirty="0"/>
                        <a:t>Description</a:t>
                      </a:r>
                    </a:p>
                  </a:txBody>
                  <a:tcPr/>
                </a:tc>
                <a:extLst>
                  <a:ext uri="{0D108BD9-81ED-4DB2-BD59-A6C34878D82A}">
                    <a16:rowId xmlns:a16="http://schemas.microsoft.com/office/drawing/2014/main" val="2046150482"/>
                  </a:ext>
                </a:extLst>
              </a:tr>
              <a:tr h="370840">
                <a:tc>
                  <a:txBody>
                    <a:bodyPr/>
                    <a:lstStyle/>
                    <a:p>
                      <a:r>
                        <a:rPr lang="en-US" dirty="0" err="1"/>
                        <a:t>np.sum</a:t>
                      </a:r>
                      <a:endParaRPr lang="en-US" dirty="0"/>
                    </a:p>
                  </a:txBody>
                  <a:tcPr/>
                </a:tc>
                <a:tc>
                  <a:txBody>
                    <a:bodyPr/>
                    <a:lstStyle/>
                    <a:p>
                      <a:r>
                        <a:rPr lang="en-US" dirty="0" err="1"/>
                        <a:t>np.nansum</a:t>
                      </a:r>
                      <a:endParaRPr lang="en-US" dirty="0"/>
                    </a:p>
                  </a:txBody>
                  <a:tcPr/>
                </a:tc>
                <a:tc>
                  <a:txBody>
                    <a:bodyPr/>
                    <a:lstStyle/>
                    <a:p>
                      <a:r>
                        <a:rPr lang="en-US" dirty="0"/>
                        <a:t>Compute sum of elements</a:t>
                      </a:r>
                    </a:p>
                  </a:txBody>
                  <a:tcPr/>
                </a:tc>
                <a:extLst>
                  <a:ext uri="{0D108BD9-81ED-4DB2-BD59-A6C34878D82A}">
                    <a16:rowId xmlns:a16="http://schemas.microsoft.com/office/drawing/2014/main" val="3338381293"/>
                  </a:ext>
                </a:extLst>
              </a:tr>
              <a:tr h="370840">
                <a:tc>
                  <a:txBody>
                    <a:bodyPr/>
                    <a:lstStyle/>
                    <a:p>
                      <a:r>
                        <a:rPr lang="en-US" dirty="0" err="1"/>
                        <a:t>np.prod</a:t>
                      </a:r>
                      <a:endParaRPr lang="en-US" dirty="0"/>
                    </a:p>
                  </a:txBody>
                  <a:tcPr/>
                </a:tc>
                <a:tc>
                  <a:txBody>
                    <a:bodyPr/>
                    <a:lstStyle/>
                    <a:p>
                      <a:r>
                        <a:rPr lang="en-US" dirty="0" err="1"/>
                        <a:t>np.nanprod</a:t>
                      </a:r>
                      <a:endParaRPr lang="en-US" dirty="0"/>
                    </a:p>
                  </a:txBody>
                  <a:tcPr/>
                </a:tc>
                <a:tc>
                  <a:txBody>
                    <a:bodyPr/>
                    <a:lstStyle/>
                    <a:p>
                      <a:r>
                        <a:rPr lang="en-US" dirty="0"/>
                        <a:t>Compute product of elements</a:t>
                      </a:r>
                    </a:p>
                  </a:txBody>
                  <a:tcPr/>
                </a:tc>
                <a:extLst>
                  <a:ext uri="{0D108BD9-81ED-4DB2-BD59-A6C34878D82A}">
                    <a16:rowId xmlns:a16="http://schemas.microsoft.com/office/drawing/2014/main" val="1383714587"/>
                  </a:ext>
                </a:extLst>
              </a:tr>
              <a:tr h="370840">
                <a:tc>
                  <a:txBody>
                    <a:bodyPr/>
                    <a:lstStyle/>
                    <a:p>
                      <a:r>
                        <a:rPr lang="en-US" dirty="0" err="1"/>
                        <a:t>np.mean</a:t>
                      </a:r>
                      <a:endParaRPr lang="en-US" dirty="0"/>
                    </a:p>
                  </a:txBody>
                  <a:tcPr/>
                </a:tc>
                <a:tc>
                  <a:txBody>
                    <a:bodyPr/>
                    <a:lstStyle/>
                    <a:p>
                      <a:r>
                        <a:rPr lang="en-US" dirty="0" err="1"/>
                        <a:t>np.nanmean</a:t>
                      </a:r>
                      <a:endParaRPr lang="en-US" dirty="0"/>
                    </a:p>
                  </a:txBody>
                  <a:tcPr/>
                </a:tc>
                <a:tc>
                  <a:txBody>
                    <a:bodyPr/>
                    <a:lstStyle/>
                    <a:p>
                      <a:r>
                        <a:rPr lang="en-US" dirty="0"/>
                        <a:t>Compute median of elements</a:t>
                      </a:r>
                    </a:p>
                  </a:txBody>
                  <a:tcPr/>
                </a:tc>
                <a:extLst>
                  <a:ext uri="{0D108BD9-81ED-4DB2-BD59-A6C34878D82A}">
                    <a16:rowId xmlns:a16="http://schemas.microsoft.com/office/drawing/2014/main" val="3195798830"/>
                  </a:ext>
                </a:extLst>
              </a:tr>
              <a:tr h="370840">
                <a:tc>
                  <a:txBody>
                    <a:bodyPr/>
                    <a:lstStyle/>
                    <a:p>
                      <a:r>
                        <a:rPr lang="en-US" dirty="0" err="1"/>
                        <a:t>np.std</a:t>
                      </a:r>
                      <a:endParaRPr lang="en-US" dirty="0"/>
                    </a:p>
                  </a:txBody>
                  <a:tcPr/>
                </a:tc>
                <a:tc>
                  <a:txBody>
                    <a:bodyPr/>
                    <a:lstStyle/>
                    <a:p>
                      <a:r>
                        <a:rPr lang="en-US" dirty="0" err="1"/>
                        <a:t>np.nanstd</a:t>
                      </a:r>
                      <a:endParaRPr lang="en-US" dirty="0"/>
                    </a:p>
                  </a:txBody>
                  <a:tcPr/>
                </a:tc>
                <a:tc>
                  <a:txBody>
                    <a:bodyPr/>
                    <a:lstStyle/>
                    <a:p>
                      <a:r>
                        <a:rPr lang="en-US" dirty="0"/>
                        <a:t>Compute standard deviation</a:t>
                      </a:r>
                    </a:p>
                  </a:txBody>
                  <a:tcPr/>
                </a:tc>
                <a:extLst>
                  <a:ext uri="{0D108BD9-81ED-4DB2-BD59-A6C34878D82A}">
                    <a16:rowId xmlns:a16="http://schemas.microsoft.com/office/drawing/2014/main" val="10107785"/>
                  </a:ext>
                </a:extLst>
              </a:tr>
              <a:tr h="370840">
                <a:tc>
                  <a:txBody>
                    <a:bodyPr/>
                    <a:lstStyle/>
                    <a:p>
                      <a:r>
                        <a:rPr lang="en-US" dirty="0" err="1"/>
                        <a:t>np.var</a:t>
                      </a:r>
                      <a:endParaRPr lang="en-US" dirty="0"/>
                    </a:p>
                  </a:txBody>
                  <a:tcPr/>
                </a:tc>
                <a:tc>
                  <a:txBody>
                    <a:bodyPr/>
                    <a:lstStyle/>
                    <a:p>
                      <a:r>
                        <a:rPr lang="en-US" dirty="0" err="1"/>
                        <a:t>np.nanvar</a:t>
                      </a:r>
                      <a:endParaRPr lang="en-US" dirty="0"/>
                    </a:p>
                  </a:txBody>
                  <a:tcPr/>
                </a:tc>
                <a:tc>
                  <a:txBody>
                    <a:bodyPr/>
                    <a:lstStyle/>
                    <a:p>
                      <a:r>
                        <a:rPr lang="en-US" dirty="0"/>
                        <a:t>Compute variance</a:t>
                      </a:r>
                    </a:p>
                  </a:txBody>
                  <a:tcPr/>
                </a:tc>
                <a:extLst>
                  <a:ext uri="{0D108BD9-81ED-4DB2-BD59-A6C34878D82A}">
                    <a16:rowId xmlns:a16="http://schemas.microsoft.com/office/drawing/2014/main" val="1336484318"/>
                  </a:ext>
                </a:extLst>
              </a:tr>
              <a:tr h="370840">
                <a:tc>
                  <a:txBody>
                    <a:bodyPr/>
                    <a:lstStyle/>
                    <a:p>
                      <a:r>
                        <a:rPr lang="en-US" dirty="0" err="1"/>
                        <a:t>np.min</a:t>
                      </a:r>
                      <a:endParaRPr lang="en-US" dirty="0"/>
                    </a:p>
                  </a:txBody>
                  <a:tcPr/>
                </a:tc>
                <a:tc>
                  <a:txBody>
                    <a:bodyPr/>
                    <a:lstStyle/>
                    <a:p>
                      <a:r>
                        <a:rPr lang="en-US" dirty="0" err="1"/>
                        <a:t>np.nanmin</a:t>
                      </a:r>
                      <a:endParaRPr lang="en-US" dirty="0"/>
                    </a:p>
                  </a:txBody>
                  <a:tcPr/>
                </a:tc>
                <a:tc>
                  <a:txBody>
                    <a:bodyPr/>
                    <a:lstStyle/>
                    <a:p>
                      <a:r>
                        <a:rPr lang="en-US" dirty="0"/>
                        <a:t>Find minimum value</a:t>
                      </a:r>
                    </a:p>
                  </a:txBody>
                  <a:tcPr/>
                </a:tc>
                <a:extLst>
                  <a:ext uri="{0D108BD9-81ED-4DB2-BD59-A6C34878D82A}">
                    <a16:rowId xmlns:a16="http://schemas.microsoft.com/office/drawing/2014/main" val="1441256274"/>
                  </a:ext>
                </a:extLst>
              </a:tr>
              <a:tr h="370840">
                <a:tc>
                  <a:txBody>
                    <a:bodyPr/>
                    <a:lstStyle/>
                    <a:p>
                      <a:r>
                        <a:rPr lang="en-US" dirty="0" err="1"/>
                        <a:t>np.max</a:t>
                      </a:r>
                      <a:endParaRPr lang="en-US" dirty="0"/>
                    </a:p>
                  </a:txBody>
                  <a:tcPr/>
                </a:tc>
                <a:tc>
                  <a:txBody>
                    <a:bodyPr/>
                    <a:lstStyle/>
                    <a:p>
                      <a:r>
                        <a:rPr lang="en-US" dirty="0" err="1"/>
                        <a:t>np.nanmax</a:t>
                      </a:r>
                      <a:endParaRPr lang="en-US" dirty="0"/>
                    </a:p>
                  </a:txBody>
                  <a:tcPr/>
                </a:tc>
                <a:tc>
                  <a:txBody>
                    <a:bodyPr/>
                    <a:lstStyle/>
                    <a:p>
                      <a:r>
                        <a:rPr lang="en-US" dirty="0"/>
                        <a:t>Find maximum value</a:t>
                      </a:r>
                    </a:p>
                  </a:txBody>
                  <a:tcPr/>
                </a:tc>
                <a:extLst>
                  <a:ext uri="{0D108BD9-81ED-4DB2-BD59-A6C34878D82A}">
                    <a16:rowId xmlns:a16="http://schemas.microsoft.com/office/drawing/2014/main" val="1249781548"/>
                  </a:ext>
                </a:extLst>
              </a:tr>
              <a:tr h="370840">
                <a:tc>
                  <a:txBody>
                    <a:bodyPr/>
                    <a:lstStyle/>
                    <a:p>
                      <a:r>
                        <a:rPr lang="en-US" dirty="0" err="1"/>
                        <a:t>np.argmin</a:t>
                      </a:r>
                      <a:endParaRPr lang="en-US" dirty="0"/>
                    </a:p>
                  </a:txBody>
                  <a:tcPr/>
                </a:tc>
                <a:tc>
                  <a:txBody>
                    <a:bodyPr/>
                    <a:lstStyle/>
                    <a:p>
                      <a:r>
                        <a:rPr lang="en-US" dirty="0" err="1"/>
                        <a:t>np.nanargmin</a:t>
                      </a:r>
                      <a:endParaRPr lang="en-US" dirty="0"/>
                    </a:p>
                  </a:txBody>
                  <a:tcPr/>
                </a:tc>
                <a:tc>
                  <a:txBody>
                    <a:bodyPr/>
                    <a:lstStyle/>
                    <a:p>
                      <a:r>
                        <a:rPr lang="en-US" dirty="0"/>
                        <a:t>Find index of minimum value </a:t>
                      </a:r>
                    </a:p>
                  </a:txBody>
                  <a:tcPr/>
                </a:tc>
                <a:extLst>
                  <a:ext uri="{0D108BD9-81ED-4DB2-BD59-A6C34878D82A}">
                    <a16:rowId xmlns:a16="http://schemas.microsoft.com/office/drawing/2014/main" val="525820053"/>
                  </a:ext>
                </a:extLst>
              </a:tr>
              <a:tr h="370840">
                <a:tc>
                  <a:txBody>
                    <a:bodyPr/>
                    <a:lstStyle/>
                    <a:p>
                      <a:r>
                        <a:rPr lang="en-US" dirty="0" err="1"/>
                        <a:t>np.argmax</a:t>
                      </a:r>
                      <a:endParaRPr lang="en-US" dirty="0"/>
                    </a:p>
                  </a:txBody>
                  <a:tcPr/>
                </a:tc>
                <a:tc>
                  <a:txBody>
                    <a:bodyPr/>
                    <a:lstStyle/>
                    <a:p>
                      <a:r>
                        <a:rPr lang="en-US" dirty="0" err="1"/>
                        <a:t>np.nanargmax</a:t>
                      </a:r>
                      <a:endParaRPr lang="en-US" dirty="0"/>
                    </a:p>
                  </a:txBody>
                  <a:tcPr/>
                </a:tc>
                <a:tc>
                  <a:txBody>
                    <a:bodyPr/>
                    <a:lstStyle/>
                    <a:p>
                      <a:r>
                        <a:rPr lang="en-US" dirty="0"/>
                        <a:t>Find index of maximum value</a:t>
                      </a:r>
                    </a:p>
                  </a:txBody>
                  <a:tcPr/>
                </a:tc>
                <a:extLst>
                  <a:ext uri="{0D108BD9-81ED-4DB2-BD59-A6C34878D82A}">
                    <a16:rowId xmlns:a16="http://schemas.microsoft.com/office/drawing/2014/main" val="1690186811"/>
                  </a:ext>
                </a:extLst>
              </a:tr>
              <a:tr h="370840">
                <a:tc>
                  <a:txBody>
                    <a:bodyPr/>
                    <a:lstStyle/>
                    <a:p>
                      <a:r>
                        <a:rPr lang="en-US" dirty="0" err="1"/>
                        <a:t>np.median</a:t>
                      </a:r>
                      <a:endParaRPr lang="en-US" dirty="0"/>
                    </a:p>
                  </a:txBody>
                  <a:tcPr/>
                </a:tc>
                <a:tc>
                  <a:txBody>
                    <a:bodyPr/>
                    <a:lstStyle/>
                    <a:p>
                      <a:r>
                        <a:rPr lang="en-US" dirty="0" err="1"/>
                        <a:t>np.nanmedian</a:t>
                      </a:r>
                      <a:endParaRPr lang="en-US" dirty="0"/>
                    </a:p>
                  </a:txBody>
                  <a:tcPr/>
                </a:tc>
                <a:tc>
                  <a:txBody>
                    <a:bodyPr/>
                    <a:lstStyle/>
                    <a:p>
                      <a:r>
                        <a:rPr lang="en-US" dirty="0"/>
                        <a:t>Compute median of elements</a:t>
                      </a:r>
                    </a:p>
                  </a:txBody>
                  <a:tcPr/>
                </a:tc>
                <a:extLst>
                  <a:ext uri="{0D108BD9-81ED-4DB2-BD59-A6C34878D82A}">
                    <a16:rowId xmlns:a16="http://schemas.microsoft.com/office/drawing/2014/main" val="677605196"/>
                  </a:ext>
                </a:extLst>
              </a:tr>
              <a:tr h="370840">
                <a:tc>
                  <a:txBody>
                    <a:bodyPr/>
                    <a:lstStyle/>
                    <a:p>
                      <a:r>
                        <a:rPr lang="en-US" dirty="0" err="1"/>
                        <a:t>np.percentile</a:t>
                      </a:r>
                      <a:endParaRPr lang="en-US" dirty="0"/>
                    </a:p>
                  </a:txBody>
                  <a:tcPr/>
                </a:tc>
                <a:tc>
                  <a:txBody>
                    <a:bodyPr/>
                    <a:lstStyle/>
                    <a:p>
                      <a:r>
                        <a:rPr lang="en-US" dirty="0" err="1"/>
                        <a:t>np.nanpercentile</a:t>
                      </a:r>
                      <a:endParaRPr lang="en-US" dirty="0"/>
                    </a:p>
                  </a:txBody>
                  <a:tcPr/>
                </a:tc>
                <a:tc>
                  <a:txBody>
                    <a:bodyPr/>
                    <a:lstStyle/>
                    <a:p>
                      <a:r>
                        <a:rPr lang="en-US" dirty="0"/>
                        <a:t>Compute rank-based statistics of elements</a:t>
                      </a:r>
                    </a:p>
                  </a:txBody>
                  <a:tcPr/>
                </a:tc>
                <a:extLst>
                  <a:ext uri="{0D108BD9-81ED-4DB2-BD59-A6C34878D82A}">
                    <a16:rowId xmlns:a16="http://schemas.microsoft.com/office/drawing/2014/main" val="274975288"/>
                  </a:ext>
                </a:extLst>
              </a:tr>
              <a:tr h="370840">
                <a:tc>
                  <a:txBody>
                    <a:bodyPr/>
                    <a:lstStyle/>
                    <a:p>
                      <a:r>
                        <a:rPr lang="en-US" dirty="0" err="1"/>
                        <a:t>np.any</a:t>
                      </a:r>
                      <a:endParaRPr lang="en-US" dirty="0"/>
                    </a:p>
                  </a:txBody>
                  <a:tcPr/>
                </a:tc>
                <a:tc>
                  <a:txBody>
                    <a:bodyPr/>
                    <a:lstStyle/>
                    <a:p>
                      <a:r>
                        <a:rPr lang="en-US" dirty="0"/>
                        <a:t>N/A</a:t>
                      </a:r>
                    </a:p>
                  </a:txBody>
                  <a:tcPr/>
                </a:tc>
                <a:tc>
                  <a:txBody>
                    <a:bodyPr/>
                    <a:lstStyle/>
                    <a:p>
                      <a:r>
                        <a:rPr lang="en-US" dirty="0"/>
                        <a:t>Evaluate whether any elements are true</a:t>
                      </a:r>
                    </a:p>
                  </a:txBody>
                  <a:tcPr/>
                </a:tc>
                <a:extLst>
                  <a:ext uri="{0D108BD9-81ED-4DB2-BD59-A6C34878D82A}">
                    <a16:rowId xmlns:a16="http://schemas.microsoft.com/office/drawing/2014/main" val="3338605891"/>
                  </a:ext>
                </a:extLst>
              </a:tr>
              <a:tr h="370840">
                <a:tc>
                  <a:txBody>
                    <a:bodyPr/>
                    <a:lstStyle/>
                    <a:p>
                      <a:r>
                        <a:rPr lang="en-US" dirty="0" err="1"/>
                        <a:t>np.all</a:t>
                      </a:r>
                      <a:endParaRPr lang="en-US" dirty="0"/>
                    </a:p>
                  </a:txBody>
                  <a:tcPr/>
                </a:tc>
                <a:tc>
                  <a:txBody>
                    <a:bodyPr/>
                    <a:lstStyle/>
                    <a:p>
                      <a:r>
                        <a:rPr lang="en-US" dirty="0"/>
                        <a:t>N/A</a:t>
                      </a:r>
                    </a:p>
                  </a:txBody>
                  <a:tcPr/>
                </a:tc>
                <a:tc>
                  <a:txBody>
                    <a:bodyPr/>
                    <a:lstStyle/>
                    <a:p>
                      <a:r>
                        <a:rPr lang="en-US" dirty="0"/>
                        <a:t>Evaluate whether all elements are true</a:t>
                      </a:r>
                    </a:p>
                  </a:txBody>
                  <a:tcPr/>
                </a:tc>
                <a:extLst>
                  <a:ext uri="{0D108BD9-81ED-4DB2-BD59-A6C34878D82A}">
                    <a16:rowId xmlns:a16="http://schemas.microsoft.com/office/drawing/2014/main" val="885669767"/>
                  </a:ext>
                </a:extLst>
              </a:tr>
            </a:tbl>
          </a:graphicData>
        </a:graphic>
      </p:graphicFrame>
    </p:spTree>
    <p:extLst>
      <p:ext uri="{BB962C8B-B14F-4D97-AF65-F5344CB8AC3E}">
        <p14:creationId xmlns:p14="http://schemas.microsoft.com/office/powerpoint/2010/main" val="1322049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F387-3E23-A7C7-FC37-04B0DF3B494A}"/>
              </a:ext>
            </a:extLst>
          </p:cNvPr>
          <p:cNvSpPr>
            <a:spLocks noGrp="1"/>
          </p:cNvSpPr>
          <p:nvPr>
            <p:ph type="title"/>
          </p:nvPr>
        </p:nvSpPr>
        <p:spPr>
          <a:xfrm>
            <a:off x="609600" y="365125"/>
            <a:ext cx="10972800" cy="617855"/>
          </a:xfrm>
        </p:spPr>
        <p:txBody>
          <a:bodyPr/>
          <a:lstStyle/>
          <a:p>
            <a:r>
              <a:rPr lang="en-US" dirty="0"/>
              <a:t>Aggregations: Min, Max, and Everything in Between</a:t>
            </a:r>
          </a:p>
        </p:txBody>
      </p:sp>
      <p:sp>
        <p:nvSpPr>
          <p:cNvPr id="3" name="Content Placeholder 2">
            <a:extLst>
              <a:ext uri="{FF2B5EF4-FFF2-40B4-BE49-F238E27FC236}">
                <a16:creationId xmlns:a16="http://schemas.microsoft.com/office/drawing/2014/main" id="{FB182B5D-CACF-3970-CE9B-AB94F4AC491D}"/>
              </a:ext>
            </a:extLst>
          </p:cNvPr>
          <p:cNvSpPr>
            <a:spLocks noGrp="1"/>
          </p:cNvSpPr>
          <p:nvPr>
            <p:ph idx="1"/>
          </p:nvPr>
        </p:nvSpPr>
        <p:spPr>
          <a:xfrm>
            <a:off x="609600" y="982980"/>
            <a:ext cx="10972800" cy="5193983"/>
          </a:xfrm>
        </p:spPr>
        <p:txBody>
          <a:bodyPr/>
          <a:lstStyle/>
          <a:p>
            <a:pPr marL="0" indent="0">
              <a:buNone/>
            </a:pPr>
            <a:r>
              <a:rPr lang="en-US" dirty="0"/>
              <a:t>Python has built-in min and max functions, used to find the minimum value and maximum value of any given array:</a:t>
            </a:r>
          </a:p>
        </p:txBody>
      </p:sp>
      <p:pic>
        <p:nvPicPr>
          <p:cNvPr id="5" name="Picture 4">
            <a:extLst>
              <a:ext uri="{FF2B5EF4-FFF2-40B4-BE49-F238E27FC236}">
                <a16:creationId xmlns:a16="http://schemas.microsoft.com/office/drawing/2014/main" id="{1A604EC1-529B-024A-B517-E912FD39883F}"/>
              </a:ext>
            </a:extLst>
          </p:cNvPr>
          <p:cNvPicPr>
            <a:picLocks noChangeAspect="1"/>
          </p:cNvPicPr>
          <p:nvPr/>
        </p:nvPicPr>
        <p:blipFill rotWithShape="1">
          <a:blip r:embed="rId2"/>
          <a:srcRect l="9808"/>
          <a:stretch/>
        </p:blipFill>
        <p:spPr>
          <a:xfrm>
            <a:off x="1199212" y="1600835"/>
            <a:ext cx="3909347" cy="2648320"/>
          </a:xfrm>
          <a:prstGeom prst="rect">
            <a:avLst/>
          </a:prstGeom>
        </p:spPr>
      </p:pic>
      <p:sp>
        <p:nvSpPr>
          <p:cNvPr id="6" name="Rectangle 5">
            <a:extLst>
              <a:ext uri="{FF2B5EF4-FFF2-40B4-BE49-F238E27FC236}">
                <a16:creationId xmlns:a16="http://schemas.microsoft.com/office/drawing/2014/main" id="{C55D016A-42D1-4BCD-FE88-12D6133BFBCA}"/>
              </a:ext>
            </a:extLst>
          </p:cNvPr>
          <p:cNvSpPr/>
          <p:nvPr/>
        </p:nvSpPr>
        <p:spPr>
          <a:xfrm>
            <a:off x="1199212" y="1638300"/>
            <a:ext cx="3909347" cy="63671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M = </a:t>
            </a:r>
            <a:r>
              <a:rPr lang="en-US" sz="1400" dirty="0" err="1">
                <a:solidFill>
                  <a:schemeClr val="tx1"/>
                </a:solidFill>
                <a:latin typeface="Bahnschrift SemiLight SemiConde" panose="020B0502040204020203" pitchFamily="34" charset="0"/>
              </a:rPr>
              <a:t>np.</a:t>
            </a:r>
            <a:r>
              <a:rPr lang="en-US" sz="1400" dirty="0" err="1">
                <a:solidFill>
                  <a:srgbClr val="0070C0"/>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rgbClr val="0070C0"/>
                </a:solidFill>
                <a:latin typeface="Bahnschrift SemiLight SemiConde" panose="020B0502040204020203" pitchFamily="34" charset="0"/>
              </a:rPr>
              <a:t>random</a:t>
            </a:r>
            <a:r>
              <a:rPr lang="en-US" sz="1400" dirty="0">
                <a:solidFill>
                  <a:schemeClr val="tx1"/>
                </a:solidFill>
                <a:latin typeface="Bahnschrift SemiLight SemiConde" panose="020B0502040204020203" pitchFamily="34" charset="0"/>
              </a:rPr>
              <a:t>((</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p>
          <a:p>
            <a:r>
              <a:rPr lang="en-US" sz="1400" dirty="0">
                <a:solidFill>
                  <a:srgbClr val="00B050"/>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(M)</a:t>
            </a:r>
            <a:endParaRPr lang="en-US" sz="1600" dirty="0">
              <a:solidFill>
                <a:schemeClr val="tx1"/>
              </a:solidFill>
              <a:latin typeface="Bahnschrift SemiLight SemiConde" panose="020B0502040204020203" pitchFamily="34" charset="0"/>
            </a:endParaRPr>
          </a:p>
        </p:txBody>
      </p:sp>
      <p:sp>
        <p:nvSpPr>
          <p:cNvPr id="7" name="Rectangle 6">
            <a:extLst>
              <a:ext uri="{FF2B5EF4-FFF2-40B4-BE49-F238E27FC236}">
                <a16:creationId xmlns:a16="http://schemas.microsoft.com/office/drawing/2014/main" id="{63D99981-A8F9-A019-BBCB-EBDAA013BD5E}"/>
              </a:ext>
            </a:extLst>
          </p:cNvPr>
          <p:cNvSpPr/>
          <p:nvPr/>
        </p:nvSpPr>
        <p:spPr>
          <a:xfrm>
            <a:off x="1199212" y="2881899"/>
            <a:ext cx="3909347" cy="38018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M.</a:t>
            </a:r>
            <a:r>
              <a:rPr lang="en-US" sz="1400" dirty="0" err="1">
                <a:solidFill>
                  <a:srgbClr val="0070C0"/>
                </a:solidFill>
                <a:latin typeface="Bahnschrift SemiLight SemiConde" panose="020B0502040204020203" pitchFamily="34" charset="0"/>
              </a:rPr>
              <a:t>min</a:t>
            </a:r>
            <a:r>
              <a:rPr lang="en-US" sz="1400" dirty="0">
                <a:solidFill>
                  <a:schemeClr val="tx1"/>
                </a:solidFill>
                <a:latin typeface="Bahnschrift SemiLight SemiConde" panose="020B0502040204020203" pitchFamily="34" charset="0"/>
              </a:rPr>
              <a:t>(axis = </a:t>
            </a:r>
            <a:r>
              <a:rPr lang="en-US" sz="1400" dirty="0">
                <a:solidFill>
                  <a:srgbClr val="00B050"/>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 #minimum value within each column</a:t>
            </a:r>
          </a:p>
        </p:txBody>
      </p:sp>
      <p:sp>
        <p:nvSpPr>
          <p:cNvPr id="8" name="Rectangle 7">
            <a:extLst>
              <a:ext uri="{FF2B5EF4-FFF2-40B4-BE49-F238E27FC236}">
                <a16:creationId xmlns:a16="http://schemas.microsoft.com/office/drawing/2014/main" id="{A6CE1BF3-6F21-16EF-C17D-47ACCC4CC065}"/>
              </a:ext>
            </a:extLst>
          </p:cNvPr>
          <p:cNvSpPr/>
          <p:nvPr/>
        </p:nvSpPr>
        <p:spPr>
          <a:xfrm>
            <a:off x="1199211" y="3552861"/>
            <a:ext cx="3909347" cy="38018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M.</a:t>
            </a:r>
            <a:r>
              <a:rPr lang="en-US" sz="1400" dirty="0" err="1">
                <a:solidFill>
                  <a:srgbClr val="0070C0"/>
                </a:solidFill>
                <a:latin typeface="Bahnschrift SemiLight SemiConde" panose="020B0502040204020203" pitchFamily="34" charset="0"/>
              </a:rPr>
              <a:t>max</a:t>
            </a:r>
            <a:r>
              <a:rPr lang="en-US" sz="1400" dirty="0">
                <a:solidFill>
                  <a:schemeClr val="tx1"/>
                </a:solidFill>
                <a:latin typeface="Bahnschrift SemiLight SemiConde" panose="020B0502040204020203" pitchFamily="34" charset="0"/>
              </a:rPr>
              <a:t>(axis = </a:t>
            </a:r>
            <a:r>
              <a:rPr lang="en-US" sz="1400" dirty="0">
                <a:solidFill>
                  <a:srgbClr val="00B050"/>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 #maximum value within each row</a:t>
            </a:r>
          </a:p>
        </p:txBody>
      </p:sp>
    </p:spTree>
    <p:extLst>
      <p:ext uri="{BB962C8B-B14F-4D97-AF65-F5344CB8AC3E}">
        <p14:creationId xmlns:p14="http://schemas.microsoft.com/office/powerpoint/2010/main" val="2236848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AEE7D-D048-011D-2309-3DEE62567F5B}"/>
              </a:ext>
            </a:extLst>
          </p:cNvPr>
          <p:cNvSpPr>
            <a:spLocks noGrp="1"/>
          </p:cNvSpPr>
          <p:nvPr>
            <p:ph type="title"/>
          </p:nvPr>
        </p:nvSpPr>
        <p:spPr>
          <a:xfrm>
            <a:off x="609600" y="365125"/>
            <a:ext cx="10972800" cy="572135"/>
          </a:xfrm>
        </p:spPr>
        <p:txBody>
          <a:bodyPr/>
          <a:lstStyle/>
          <a:p>
            <a:r>
              <a:rPr lang="en-US" dirty="0"/>
              <a:t>Comparison Operators as </a:t>
            </a:r>
            <a:r>
              <a:rPr lang="en-US" dirty="0" err="1"/>
              <a:t>ufuncs</a:t>
            </a:r>
            <a:endParaRPr lang="en-US" dirty="0"/>
          </a:p>
        </p:txBody>
      </p:sp>
      <p:sp>
        <p:nvSpPr>
          <p:cNvPr id="3" name="Content Placeholder 2">
            <a:extLst>
              <a:ext uri="{FF2B5EF4-FFF2-40B4-BE49-F238E27FC236}">
                <a16:creationId xmlns:a16="http://schemas.microsoft.com/office/drawing/2014/main" id="{30CA95DB-3000-DC8C-B065-36821222AA7C}"/>
              </a:ext>
            </a:extLst>
          </p:cNvPr>
          <p:cNvSpPr>
            <a:spLocks noGrp="1"/>
          </p:cNvSpPr>
          <p:nvPr>
            <p:ph idx="1"/>
          </p:nvPr>
        </p:nvSpPr>
        <p:spPr>
          <a:xfrm>
            <a:off x="609600" y="937260"/>
            <a:ext cx="10972800" cy="5239703"/>
          </a:xfrm>
        </p:spPr>
        <p:txBody>
          <a:bodyPr/>
          <a:lstStyle/>
          <a:p>
            <a:pPr marL="0" indent="0">
              <a:buNone/>
            </a:pPr>
            <a:r>
              <a:rPr lang="en-US" dirty="0"/>
              <a:t>. NumPy also implements comparison operators such as &lt; (less than) and &gt; (greater than) as element-wise </a:t>
            </a:r>
            <a:r>
              <a:rPr lang="en-US" dirty="0" err="1"/>
              <a:t>ufuncs</a:t>
            </a:r>
            <a:r>
              <a:rPr lang="en-US" dirty="0"/>
              <a:t>. The result of these comparison operators is always an array with a Boolean data type.</a:t>
            </a:r>
          </a:p>
          <a:p>
            <a:pPr marL="0" indent="0">
              <a:buNone/>
            </a:pPr>
            <a:endParaRPr lang="en-US" dirty="0"/>
          </a:p>
        </p:txBody>
      </p:sp>
      <p:pic>
        <p:nvPicPr>
          <p:cNvPr id="5" name="Picture 4">
            <a:extLst>
              <a:ext uri="{FF2B5EF4-FFF2-40B4-BE49-F238E27FC236}">
                <a16:creationId xmlns:a16="http://schemas.microsoft.com/office/drawing/2014/main" id="{EFCB1807-E4AC-BCB6-24AD-661057CBCE68}"/>
              </a:ext>
            </a:extLst>
          </p:cNvPr>
          <p:cNvPicPr>
            <a:picLocks noChangeAspect="1"/>
          </p:cNvPicPr>
          <p:nvPr/>
        </p:nvPicPr>
        <p:blipFill rotWithShape="1">
          <a:blip r:embed="rId2"/>
          <a:srcRect l="12327"/>
          <a:stretch/>
        </p:blipFill>
        <p:spPr>
          <a:xfrm>
            <a:off x="1304144" y="1638300"/>
            <a:ext cx="3065217" cy="4534533"/>
          </a:xfrm>
          <a:prstGeom prst="rect">
            <a:avLst/>
          </a:prstGeom>
        </p:spPr>
      </p:pic>
      <p:graphicFrame>
        <p:nvGraphicFramePr>
          <p:cNvPr id="6" name="Table 6">
            <a:extLst>
              <a:ext uri="{FF2B5EF4-FFF2-40B4-BE49-F238E27FC236}">
                <a16:creationId xmlns:a16="http://schemas.microsoft.com/office/drawing/2014/main" id="{C9E242DE-4DCE-922F-B9F1-8B5CB4693D0F}"/>
              </a:ext>
            </a:extLst>
          </p:cNvPr>
          <p:cNvGraphicFramePr>
            <a:graphicFrameLocks noGrp="1"/>
          </p:cNvGraphicFramePr>
          <p:nvPr>
            <p:extLst>
              <p:ext uri="{D42A27DB-BD31-4B8C-83A1-F6EECF244321}">
                <p14:modId xmlns:p14="http://schemas.microsoft.com/office/powerpoint/2010/main" val="1859046094"/>
              </p:ext>
            </p:extLst>
          </p:nvPr>
        </p:nvGraphicFramePr>
        <p:xfrm>
          <a:off x="5799100" y="2259171"/>
          <a:ext cx="4353560" cy="2595880"/>
        </p:xfrm>
        <a:graphic>
          <a:graphicData uri="http://schemas.openxmlformats.org/drawingml/2006/table">
            <a:tbl>
              <a:tblPr firstRow="1" bandRow="1">
                <a:tableStyleId>{5C22544A-7EE6-4342-B048-85BDC9FD1C3A}</a:tableStyleId>
              </a:tblPr>
              <a:tblGrid>
                <a:gridCol w="1470380">
                  <a:extLst>
                    <a:ext uri="{9D8B030D-6E8A-4147-A177-3AD203B41FA5}">
                      <a16:colId xmlns:a16="http://schemas.microsoft.com/office/drawing/2014/main" val="895813948"/>
                    </a:ext>
                  </a:extLst>
                </a:gridCol>
                <a:gridCol w="2883180">
                  <a:extLst>
                    <a:ext uri="{9D8B030D-6E8A-4147-A177-3AD203B41FA5}">
                      <a16:colId xmlns:a16="http://schemas.microsoft.com/office/drawing/2014/main" val="2605092457"/>
                    </a:ext>
                  </a:extLst>
                </a:gridCol>
              </a:tblGrid>
              <a:tr h="370840">
                <a:tc>
                  <a:txBody>
                    <a:bodyPr/>
                    <a:lstStyle/>
                    <a:p>
                      <a:r>
                        <a:rPr lang="en-US" dirty="0"/>
                        <a:t>Operator</a:t>
                      </a:r>
                    </a:p>
                  </a:txBody>
                  <a:tcPr/>
                </a:tc>
                <a:tc>
                  <a:txBody>
                    <a:bodyPr/>
                    <a:lstStyle/>
                    <a:p>
                      <a:r>
                        <a:rPr lang="en-US" dirty="0"/>
                        <a:t>Equivalent </a:t>
                      </a:r>
                      <a:r>
                        <a:rPr lang="en-US" dirty="0" err="1"/>
                        <a:t>ufunc</a:t>
                      </a:r>
                      <a:endParaRPr lang="en-US" dirty="0"/>
                    </a:p>
                  </a:txBody>
                  <a:tcPr/>
                </a:tc>
                <a:extLst>
                  <a:ext uri="{0D108BD9-81ED-4DB2-BD59-A6C34878D82A}">
                    <a16:rowId xmlns:a16="http://schemas.microsoft.com/office/drawing/2014/main" val="691864684"/>
                  </a:ext>
                </a:extLst>
              </a:tr>
              <a:tr h="370840">
                <a:tc>
                  <a:txBody>
                    <a:bodyPr/>
                    <a:lstStyle/>
                    <a:p>
                      <a:r>
                        <a:rPr lang="en-US" dirty="0"/>
                        <a:t>==</a:t>
                      </a:r>
                    </a:p>
                  </a:txBody>
                  <a:tcPr/>
                </a:tc>
                <a:tc>
                  <a:txBody>
                    <a:bodyPr/>
                    <a:lstStyle/>
                    <a:p>
                      <a:r>
                        <a:rPr lang="en-US" dirty="0" err="1"/>
                        <a:t>np.equal</a:t>
                      </a:r>
                      <a:endParaRPr lang="en-US" dirty="0"/>
                    </a:p>
                  </a:txBody>
                  <a:tcPr/>
                </a:tc>
                <a:extLst>
                  <a:ext uri="{0D108BD9-81ED-4DB2-BD59-A6C34878D82A}">
                    <a16:rowId xmlns:a16="http://schemas.microsoft.com/office/drawing/2014/main" val="2617938579"/>
                  </a:ext>
                </a:extLst>
              </a:tr>
              <a:tr h="370840">
                <a:tc>
                  <a:txBody>
                    <a:bodyPr/>
                    <a:lstStyle/>
                    <a:p>
                      <a:r>
                        <a:rPr lang="en-US" dirty="0"/>
                        <a:t>!=</a:t>
                      </a:r>
                    </a:p>
                  </a:txBody>
                  <a:tcPr/>
                </a:tc>
                <a:tc>
                  <a:txBody>
                    <a:bodyPr/>
                    <a:lstStyle/>
                    <a:p>
                      <a:r>
                        <a:rPr lang="en-US" dirty="0" err="1"/>
                        <a:t>np.not_equal</a:t>
                      </a:r>
                      <a:endParaRPr lang="en-US" dirty="0"/>
                    </a:p>
                  </a:txBody>
                  <a:tcPr/>
                </a:tc>
                <a:extLst>
                  <a:ext uri="{0D108BD9-81ED-4DB2-BD59-A6C34878D82A}">
                    <a16:rowId xmlns:a16="http://schemas.microsoft.com/office/drawing/2014/main" val="1309406413"/>
                  </a:ext>
                </a:extLst>
              </a:tr>
              <a:tr h="370840">
                <a:tc>
                  <a:txBody>
                    <a:bodyPr/>
                    <a:lstStyle/>
                    <a:p>
                      <a:r>
                        <a:rPr lang="en-US" dirty="0"/>
                        <a:t>&lt;</a:t>
                      </a:r>
                    </a:p>
                  </a:txBody>
                  <a:tcPr/>
                </a:tc>
                <a:tc>
                  <a:txBody>
                    <a:bodyPr/>
                    <a:lstStyle/>
                    <a:p>
                      <a:r>
                        <a:rPr lang="en-US" dirty="0" err="1"/>
                        <a:t>np.less</a:t>
                      </a:r>
                      <a:endParaRPr lang="en-US" dirty="0"/>
                    </a:p>
                  </a:txBody>
                  <a:tcPr/>
                </a:tc>
                <a:extLst>
                  <a:ext uri="{0D108BD9-81ED-4DB2-BD59-A6C34878D82A}">
                    <a16:rowId xmlns:a16="http://schemas.microsoft.com/office/drawing/2014/main" val="2959262235"/>
                  </a:ext>
                </a:extLst>
              </a:tr>
              <a:tr h="370840">
                <a:tc>
                  <a:txBody>
                    <a:bodyPr/>
                    <a:lstStyle/>
                    <a:p>
                      <a:r>
                        <a:rPr lang="en-US" dirty="0"/>
                        <a:t>&lt;=</a:t>
                      </a:r>
                    </a:p>
                  </a:txBody>
                  <a:tcPr/>
                </a:tc>
                <a:tc>
                  <a:txBody>
                    <a:bodyPr/>
                    <a:lstStyle/>
                    <a:p>
                      <a:r>
                        <a:rPr lang="en-US" dirty="0" err="1"/>
                        <a:t>np.less_equal</a:t>
                      </a:r>
                      <a:endParaRPr lang="en-US" dirty="0"/>
                    </a:p>
                  </a:txBody>
                  <a:tcPr/>
                </a:tc>
                <a:extLst>
                  <a:ext uri="{0D108BD9-81ED-4DB2-BD59-A6C34878D82A}">
                    <a16:rowId xmlns:a16="http://schemas.microsoft.com/office/drawing/2014/main" val="846891868"/>
                  </a:ext>
                </a:extLst>
              </a:tr>
              <a:tr h="370840">
                <a:tc>
                  <a:txBody>
                    <a:bodyPr/>
                    <a:lstStyle/>
                    <a:p>
                      <a:r>
                        <a:rPr lang="en-US" dirty="0"/>
                        <a:t>&gt;</a:t>
                      </a:r>
                    </a:p>
                  </a:txBody>
                  <a:tcPr/>
                </a:tc>
                <a:tc>
                  <a:txBody>
                    <a:bodyPr/>
                    <a:lstStyle/>
                    <a:p>
                      <a:r>
                        <a:rPr lang="en-US" dirty="0" err="1"/>
                        <a:t>np.greater</a:t>
                      </a:r>
                      <a:endParaRPr lang="en-US" dirty="0"/>
                    </a:p>
                  </a:txBody>
                  <a:tcPr/>
                </a:tc>
                <a:extLst>
                  <a:ext uri="{0D108BD9-81ED-4DB2-BD59-A6C34878D82A}">
                    <a16:rowId xmlns:a16="http://schemas.microsoft.com/office/drawing/2014/main" val="4143581645"/>
                  </a:ext>
                </a:extLst>
              </a:tr>
              <a:tr h="370840">
                <a:tc>
                  <a:txBody>
                    <a:bodyPr/>
                    <a:lstStyle/>
                    <a:p>
                      <a:r>
                        <a:rPr lang="en-US" dirty="0"/>
                        <a:t>&gt;=</a:t>
                      </a:r>
                    </a:p>
                  </a:txBody>
                  <a:tcPr/>
                </a:tc>
                <a:tc>
                  <a:txBody>
                    <a:bodyPr/>
                    <a:lstStyle/>
                    <a:p>
                      <a:r>
                        <a:rPr lang="en-US" dirty="0" err="1"/>
                        <a:t>np.greater_equal</a:t>
                      </a:r>
                      <a:endParaRPr lang="en-US" dirty="0"/>
                    </a:p>
                  </a:txBody>
                  <a:tcPr/>
                </a:tc>
                <a:extLst>
                  <a:ext uri="{0D108BD9-81ED-4DB2-BD59-A6C34878D82A}">
                    <a16:rowId xmlns:a16="http://schemas.microsoft.com/office/drawing/2014/main" val="2225125604"/>
                  </a:ext>
                </a:extLst>
              </a:tr>
            </a:tbl>
          </a:graphicData>
        </a:graphic>
      </p:graphicFrame>
      <p:sp>
        <p:nvSpPr>
          <p:cNvPr id="8" name="TextBox 7">
            <a:extLst>
              <a:ext uri="{FF2B5EF4-FFF2-40B4-BE49-F238E27FC236}">
                <a16:creationId xmlns:a16="http://schemas.microsoft.com/office/drawing/2014/main" id="{E3BE2D21-FC73-23F7-D3F1-90D64A75C6E6}"/>
              </a:ext>
            </a:extLst>
          </p:cNvPr>
          <p:cNvSpPr txBox="1"/>
          <p:nvPr/>
        </p:nvSpPr>
        <p:spPr>
          <a:xfrm>
            <a:off x="5490210" y="5104020"/>
            <a:ext cx="6092190" cy="646331"/>
          </a:xfrm>
          <a:prstGeom prst="rect">
            <a:avLst/>
          </a:prstGeom>
          <a:noFill/>
        </p:spPr>
        <p:txBody>
          <a:bodyPr wrap="square">
            <a:spAutoFit/>
          </a:bodyPr>
          <a:lstStyle/>
          <a:p>
            <a:r>
              <a:rPr lang="en-US" dirty="0"/>
              <a:t>Just as in the case of arithmetic </a:t>
            </a:r>
            <a:r>
              <a:rPr lang="en-US" dirty="0" err="1"/>
              <a:t>ufuncs</a:t>
            </a:r>
            <a:r>
              <a:rPr lang="en-US" dirty="0"/>
              <a:t>, these will work on arrays of any size and shape.</a:t>
            </a:r>
          </a:p>
        </p:txBody>
      </p:sp>
      <p:sp>
        <p:nvSpPr>
          <p:cNvPr id="9" name="Rectangle 8">
            <a:extLst>
              <a:ext uri="{FF2B5EF4-FFF2-40B4-BE49-F238E27FC236}">
                <a16:creationId xmlns:a16="http://schemas.microsoft.com/office/drawing/2014/main" id="{EF4AD816-D151-263B-30B0-BEECC90A6895}"/>
              </a:ext>
            </a:extLst>
          </p:cNvPr>
          <p:cNvSpPr/>
          <p:nvPr/>
        </p:nvSpPr>
        <p:spPr>
          <a:xfrm>
            <a:off x="1304144" y="1595365"/>
            <a:ext cx="4353560"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rgbClr val="0070C0"/>
                </a:solidFill>
                <a:latin typeface="Bahnschrift SemiLight SemiConde" panose="020B0502040204020203" pitchFamily="34" charset="0"/>
              </a:rPr>
              <a:t>np.array</a:t>
            </a:r>
            <a:r>
              <a:rPr lang="en-US" sz="1400" dirty="0">
                <a:solidFill>
                  <a:schemeClr val="tx1"/>
                </a:solidFill>
                <a:latin typeface="Bahnschrift SemiLight SemiConde" panose="020B0502040204020203" pitchFamily="34" charset="0"/>
              </a:rPr>
              <a:t>([1, </a:t>
            </a:r>
            <a:r>
              <a:rPr lang="en-US" sz="1400" dirty="0">
                <a:solidFill>
                  <a:srgbClr val="00B050"/>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 </a:t>
            </a:r>
            <a:r>
              <a:rPr lang="en-US" sz="1400" dirty="0">
                <a:solidFill>
                  <a:srgbClr val="00B050"/>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r>
              <a:rPr lang="en-US" sz="1400" i="1" dirty="0">
                <a:solidFill>
                  <a:srgbClr val="0070C0"/>
                </a:solidFill>
                <a:latin typeface="Bahnschrift SemiLight SemiConde" panose="020B0502040204020203" pitchFamily="34" charset="0"/>
              </a:rPr>
              <a:t> #maximum value within each row</a:t>
            </a:r>
          </a:p>
        </p:txBody>
      </p:sp>
      <p:sp>
        <p:nvSpPr>
          <p:cNvPr id="10" name="Rectangle 9">
            <a:extLst>
              <a:ext uri="{FF2B5EF4-FFF2-40B4-BE49-F238E27FC236}">
                <a16:creationId xmlns:a16="http://schemas.microsoft.com/office/drawing/2014/main" id="{CEA4BF73-983F-5617-91A8-78E19F0C28DA}"/>
              </a:ext>
            </a:extLst>
          </p:cNvPr>
          <p:cNvSpPr/>
          <p:nvPr/>
        </p:nvSpPr>
        <p:spPr>
          <a:xfrm>
            <a:off x="1304144" y="2031343"/>
            <a:ext cx="4121073"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&lt;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less than</a:t>
            </a:r>
          </a:p>
        </p:txBody>
      </p:sp>
      <p:sp>
        <p:nvSpPr>
          <p:cNvPr id="11" name="Rectangle 10">
            <a:extLst>
              <a:ext uri="{FF2B5EF4-FFF2-40B4-BE49-F238E27FC236}">
                <a16:creationId xmlns:a16="http://schemas.microsoft.com/office/drawing/2014/main" id="{57FA923A-49D5-F834-C4B4-E55C841B40FF}"/>
              </a:ext>
            </a:extLst>
          </p:cNvPr>
          <p:cNvSpPr/>
          <p:nvPr/>
        </p:nvSpPr>
        <p:spPr>
          <a:xfrm>
            <a:off x="1304144" y="2696178"/>
            <a:ext cx="4134897"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&gt;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greater than</a:t>
            </a:r>
          </a:p>
        </p:txBody>
      </p:sp>
      <p:sp>
        <p:nvSpPr>
          <p:cNvPr id="12" name="Rectangle 11">
            <a:extLst>
              <a:ext uri="{FF2B5EF4-FFF2-40B4-BE49-F238E27FC236}">
                <a16:creationId xmlns:a16="http://schemas.microsoft.com/office/drawing/2014/main" id="{64B97F39-58F9-99F6-EE31-E37C7126A156}"/>
              </a:ext>
            </a:extLst>
          </p:cNvPr>
          <p:cNvSpPr/>
          <p:nvPr/>
        </p:nvSpPr>
        <p:spPr>
          <a:xfrm>
            <a:off x="1290320" y="3401935"/>
            <a:ext cx="4134897"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&lt;=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less than or equal</a:t>
            </a:r>
          </a:p>
        </p:txBody>
      </p:sp>
      <p:sp>
        <p:nvSpPr>
          <p:cNvPr id="13" name="Rectangle 12">
            <a:extLst>
              <a:ext uri="{FF2B5EF4-FFF2-40B4-BE49-F238E27FC236}">
                <a16:creationId xmlns:a16="http://schemas.microsoft.com/office/drawing/2014/main" id="{0961801F-5C78-9C8F-970B-9E0D2DBC5BD5}"/>
              </a:ext>
            </a:extLst>
          </p:cNvPr>
          <p:cNvSpPr/>
          <p:nvPr/>
        </p:nvSpPr>
        <p:spPr>
          <a:xfrm>
            <a:off x="1367930" y="4107692"/>
            <a:ext cx="4122280"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&gt;=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greater than or equal</a:t>
            </a:r>
          </a:p>
        </p:txBody>
      </p:sp>
      <p:sp>
        <p:nvSpPr>
          <p:cNvPr id="14" name="Rectangle 13">
            <a:extLst>
              <a:ext uri="{FF2B5EF4-FFF2-40B4-BE49-F238E27FC236}">
                <a16:creationId xmlns:a16="http://schemas.microsoft.com/office/drawing/2014/main" id="{D9C9DBEA-D0E6-530A-B0B9-90E621CC12AB}"/>
              </a:ext>
            </a:extLst>
          </p:cNvPr>
          <p:cNvSpPr/>
          <p:nvPr/>
        </p:nvSpPr>
        <p:spPr>
          <a:xfrm>
            <a:off x="1355313" y="4827548"/>
            <a:ext cx="4134897"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not equal</a:t>
            </a:r>
          </a:p>
        </p:txBody>
      </p:sp>
      <p:sp>
        <p:nvSpPr>
          <p:cNvPr id="15" name="Rectangle 14">
            <a:extLst>
              <a:ext uri="{FF2B5EF4-FFF2-40B4-BE49-F238E27FC236}">
                <a16:creationId xmlns:a16="http://schemas.microsoft.com/office/drawing/2014/main" id="{D9235072-C5C4-1D11-EE01-8AAB25EAA653}"/>
              </a:ext>
            </a:extLst>
          </p:cNvPr>
          <p:cNvSpPr/>
          <p:nvPr/>
        </p:nvSpPr>
        <p:spPr>
          <a:xfrm>
            <a:off x="1304144" y="5519206"/>
            <a:ext cx="4186066" cy="36773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a:solidFill>
                  <a:srgbClr val="00B050"/>
                </a:solidFill>
                <a:latin typeface="Bahnschrift SemiLight SemiConde" panose="020B0502040204020203" pitchFamily="34" charset="0"/>
              </a:rPr>
              <a:t>3</a:t>
            </a:r>
            <a:r>
              <a:rPr lang="en-US" sz="1400" i="1" dirty="0">
                <a:solidFill>
                  <a:srgbClr val="0070C0"/>
                </a:solidFill>
                <a:latin typeface="Bahnschrift SemiLight SemiConde" panose="020B0502040204020203" pitchFamily="34" charset="0"/>
              </a:rPr>
              <a:t> # equal</a:t>
            </a:r>
          </a:p>
        </p:txBody>
      </p:sp>
    </p:spTree>
    <p:extLst>
      <p:ext uri="{BB962C8B-B14F-4D97-AF65-F5344CB8AC3E}">
        <p14:creationId xmlns:p14="http://schemas.microsoft.com/office/powerpoint/2010/main" val="2730079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39817-6B39-C910-6B8C-E6E533BA5428}"/>
              </a:ext>
            </a:extLst>
          </p:cNvPr>
          <p:cNvSpPr>
            <a:spLocks noGrp="1"/>
          </p:cNvSpPr>
          <p:nvPr>
            <p:ph type="title"/>
          </p:nvPr>
        </p:nvSpPr>
        <p:spPr>
          <a:xfrm>
            <a:off x="609600" y="365125"/>
            <a:ext cx="10972800" cy="504305"/>
          </a:xfrm>
        </p:spPr>
        <p:txBody>
          <a:bodyPr/>
          <a:lstStyle/>
          <a:p>
            <a:r>
              <a:rPr lang="en-US" dirty="0"/>
              <a:t>Fancy Indexing</a:t>
            </a:r>
          </a:p>
        </p:txBody>
      </p:sp>
      <p:sp>
        <p:nvSpPr>
          <p:cNvPr id="3" name="Content Placeholder 2">
            <a:extLst>
              <a:ext uri="{FF2B5EF4-FFF2-40B4-BE49-F238E27FC236}">
                <a16:creationId xmlns:a16="http://schemas.microsoft.com/office/drawing/2014/main" id="{3958D80B-71AF-4465-6917-0E1C268400A5}"/>
              </a:ext>
            </a:extLst>
          </p:cNvPr>
          <p:cNvSpPr>
            <a:spLocks noGrp="1"/>
          </p:cNvSpPr>
          <p:nvPr>
            <p:ph idx="1"/>
          </p:nvPr>
        </p:nvSpPr>
        <p:spPr>
          <a:xfrm>
            <a:off x="609600" y="869430"/>
            <a:ext cx="10972800" cy="5307533"/>
          </a:xfrm>
        </p:spPr>
        <p:txBody>
          <a:bodyPr/>
          <a:lstStyle/>
          <a:p>
            <a:pPr marL="0" indent="0">
              <a:buNone/>
            </a:pPr>
            <a:r>
              <a:rPr lang="en-US" dirty="0"/>
              <a:t>Fancy indexing is like the simple indexing we’ve already seen, but we pass arrays of indices in place of single scalars. This allows us to very quickly access and modify complicated subsets of an array’s values.</a:t>
            </a:r>
          </a:p>
          <a:p>
            <a:pPr marL="0" indent="0">
              <a:buNone/>
            </a:pPr>
            <a:endParaRPr lang="en-US" dirty="0"/>
          </a:p>
          <a:p>
            <a:pPr marL="0" indent="0">
              <a:buNone/>
            </a:pPr>
            <a:r>
              <a:rPr lang="en-US" dirty="0"/>
              <a:t>Fancy indexing is conceptually simple: it means passing an array of indices to access multiple array elements at once.</a:t>
            </a:r>
          </a:p>
          <a:p>
            <a:pPr marL="0" indent="0">
              <a:buNone/>
            </a:pPr>
            <a:endParaRPr lang="en-US" dirty="0"/>
          </a:p>
        </p:txBody>
      </p:sp>
      <p:sp>
        <p:nvSpPr>
          <p:cNvPr id="4" name="Rectangle 3">
            <a:extLst>
              <a:ext uri="{FF2B5EF4-FFF2-40B4-BE49-F238E27FC236}">
                <a16:creationId xmlns:a16="http://schemas.microsoft.com/office/drawing/2014/main" id="{017736A8-895A-DD03-9677-3A5A96B2A787}"/>
              </a:ext>
            </a:extLst>
          </p:cNvPr>
          <p:cNvSpPr/>
          <p:nvPr/>
        </p:nvSpPr>
        <p:spPr>
          <a:xfrm>
            <a:off x="810592" y="2114550"/>
            <a:ext cx="3909347" cy="105918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accent2">
                    <a:lumMod val="75000"/>
                  </a:schemeClr>
                </a:solidFill>
                <a:latin typeface="Bahnschrift SemiLight SemiConde" panose="020B0502040204020203" pitchFamily="34" charset="0"/>
              </a:rPr>
              <a:t>import</a:t>
            </a:r>
            <a:r>
              <a:rPr lang="en-US" sz="1600" dirty="0">
                <a:solidFill>
                  <a:schemeClr val="tx1"/>
                </a:solidFill>
                <a:latin typeface="Bahnschrift SemiLight SemiConde" panose="020B0502040204020203" pitchFamily="34" charset="0"/>
              </a:rPr>
              <a:t> </a:t>
            </a:r>
            <a:r>
              <a:rPr lang="en-US" sz="1600" dirty="0" err="1">
                <a:solidFill>
                  <a:schemeClr val="tx1"/>
                </a:solidFill>
                <a:latin typeface="Bahnschrift SemiLight SemiConde" panose="020B0502040204020203" pitchFamily="34" charset="0"/>
              </a:rPr>
              <a:t>numpy</a:t>
            </a:r>
            <a:r>
              <a:rPr lang="en-US" sz="1600" dirty="0">
                <a:solidFill>
                  <a:schemeClr val="tx1"/>
                </a:solidFill>
                <a:latin typeface="Bahnschrift SemiLight SemiConde" panose="020B0502040204020203" pitchFamily="34" charset="0"/>
              </a:rPr>
              <a:t> </a:t>
            </a:r>
            <a:r>
              <a:rPr lang="en-US" sz="1600" dirty="0">
                <a:solidFill>
                  <a:schemeClr val="accent2">
                    <a:lumMod val="75000"/>
                  </a:schemeClr>
                </a:solidFill>
                <a:latin typeface="Bahnschrift SemiLight SemiConde" panose="020B0502040204020203" pitchFamily="34" charset="0"/>
              </a:rPr>
              <a:t>as</a:t>
            </a:r>
            <a:r>
              <a:rPr lang="en-US" sz="1600" dirty="0">
                <a:solidFill>
                  <a:schemeClr val="tx1"/>
                </a:solidFill>
                <a:latin typeface="Bahnschrift SemiLight SemiConde" panose="020B0502040204020203" pitchFamily="34" charset="0"/>
              </a:rPr>
              <a:t> np</a:t>
            </a:r>
          </a:p>
          <a:p>
            <a:r>
              <a:rPr lang="en-US" sz="1600" dirty="0">
                <a:solidFill>
                  <a:schemeClr val="tx1"/>
                </a:solidFill>
                <a:latin typeface="Bahnschrift SemiLight SemiConde" panose="020B0502040204020203" pitchFamily="34" charset="0"/>
              </a:rPr>
              <a:t>rand = np.</a:t>
            </a:r>
            <a:r>
              <a:rPr lang="en-US" sz="1600" dirty="0">
                <a:solidFill>
                  <a:schemeClr val="accent1">
                    <a:lumMod val="75000"/>
                  </a:schemeClr>
                </a:solidFill>
                <a:latin typeface="Bahnschrift SemiLight SemiConde" panose="020B0502040204020203" pitchFamily="34" charset="0"/>
              </a:rPr>
              <a:t>random.RandomState</a:t>
            </a:r>
            <a:r>
              <a:rPr lang="en-US" sz="1600" dirty="0">
                <a:solidFill>
                  <a:schemeClr val="tx1"/>
                </a:solidFill>
                <a:latin typeface="Bahnschrift SemiLight SemiConde" panose="020B0502040204020203" pitchFamily="34" charset="0"/>
              </a:rPr>
              <a:t>(</a:t>
            </a:r>
            <a:r>
              <a:rPr lang="en-US" sz="1600" dirty="0">
                <a:solidFill>
                  <a:schemeClr val="accent2">
                    <a:lumMod val="75000"/>
                  </a:schemeClr>
                </a:solidFill>
                <a:latin typeface="Bahnschrift SemiLight SemiConde" panose="020B0502040204020203" pitchFamily="34" charset="0"/>
              </a:rPr>
              <a:t>42</a:t>
            </a:r>
            <a:r>
              <a:rPr lang="en-US" sz="1600" dirty="0">
                <a:solidFill>
                  <a:schemeClr val="tx1"/>
                </a:solidFill>
                <a:latin typeface="Bahnschrift SemiLight SemiConde" panose="020B0502040204020203" pitchFamily="34" charset="0"/>
              </a:rPr>
              <a:t>)</a:t>
            </a:r>
          </a:p>
          <a:p>
            <a:r>
              <a:rPr lang="en-US" sz="1600" dirty="0">
                <a:solidFill>
                  <a:schemeClr val="tx1"/>
                </a:solidFill>
                <a:latin typeface="Bahnschrift SemiLight SemiConde" panose="020B0502040204020203" pitchFamily="34" charset="0"/>
              </a:rPr>
              <a:t>x = rand.</a:t>
            </a:r>
            <a:r>
              <a:rPr lang="en-US" sz="1600" dirty="0">
                <a:solidFill>
                  <a:schemeClr val="accent1">
                    <a:lumMod val="75000"/>
                  </a:schemeClr>
                </a:solidFill>
                <a:latin typeface="Bahnschrift SemiLight SemiConde" panose="020B0502040204020203" pitchFamily="34" charset="0"/>
              </a:rPr>
              <a:t>randint</a:t>
            </a:r>
            <a:r>
              <a:rPr lang="en-US" sz="1600" dirty="0">
                <a:solidFill>
                  <a:schemeClr val="tx1"/>
                </a:solidFill>
                <a:latin typeface="Bahnschrift SemiLight SemiConde" panose="020B0502040204020203" pitchFamily="34" charset="0"/>
              </a:rPr>
              <a:t>(</a:t>
            </a:r>
            <a:r>
              <a:rPr lang="en-US" sz="1600" dirty="0">
                <a:solidFill>
                  <a:schemeClr val="accent2">
                    <a:lumMod val="75000"/>
                  </a:schemeClr>
                </a:solidFill>
                <a:latin typeface="Bahnschrift SemiLight SemiConde" panose="020B0502040204020203" pitchFamily="34" charset="0"/>
              </a:rPr>
              <a:t>100</a:t>
            </a:r>
            <a:r>
              <a:rPr lang="en-US" sz="1600" dirty="0">
                <a:solidFill>
                  <a:schemeClr val="tx1"/>
                </a:solidFill>
                <a:latin typeface="Bahnschrift SemiLight SemiConde" panose="020B0502040204020203" pitchFamily="34" charset="0"/>
              </a:rPr>
              <a:t>, size=</a:t>
            </a:r>
            <a:r>
              <a:rPr lang="en-US" sz="1600" dirty="0">
                <a:solidFill>
                  <a:schemeClr val="accent2">
                    <a:lumMod val="75000"/>
                  </a:schemeClr>
                </a:solidFill>
                <a:latin typeface="Bahnschrift SemiLight SemiConde" panose="020B0502040204020203" pitchFamily="34" charset="0"/>
              </a:rPr>
              <a:t>10</a:t>
            </a:r>
            <a:r>
              <a:rPr lang="en-US" sz="1600" dirty="0">
                <a:solidFill>
                  <a:schemeClr val="tx1"/>
                </a:solidFill>
                <a:latin typeface="Bahnschrift SemiLight SemiConde" panose="020B0502040204020203" pitchFamily="34" charset="0"/>
              </a:rPr>
              <a:t>)</a:t>
            </a:r>
          </a:p>
          <a:p>
            <a:r>
              <a:rPr lang="en-US" sz="1600" dirty="0">
                <a:solidFill>
                  <a:schemeClr val="accent2">
                    <a:lumMod val="75000"/>
                  </a:schemeClr>
                </a:solidFill>
                <a:latin typeface="Bahnschrift SemiLight SemiConde" panose="020B0502040204020203" pitchFamily="34" charset="0"/>
              </a:rPr>
              <a:t>print</a:t>
            </a:r>
            <a:r>
              <a:rPr lang="en-US" sz="1600" dirty="0">
                <a:solidFill>
                  <a:schemeClr val="tx1"/>
                </a:solidFill>
                <a:latin typeface="Bahnschrift SemiLight SemiConde" panose="020B0502040204020203" pitchFamily="34" charset="0"/>
              </a:rPr>
              <a:t>(x)</a:t>
            </a:r>
          </a:p>
        </p:txBody>
      </p:sp>
      <p:pic>
        <p:nvPicPr>
          <p:cNvPr id="6" name="Picture 5">
            <a:extLst>
              <a:ext uri="{FF2B5EF4-FFF2-40B4-BE49-F238E27FC236}">
                <a16:creationId xmlns:a16="http://schemas.microsoft.com/office/drawing/2014/main" id="{3985C4D7-7A7C-8137-524B-DDC72D423505}"/>
              </a:ext>
            </a:extLst>
          </p:cNvPr>
          <p:cNvPicPr>
            <a:picLocks noChangeAspect="1"/>
          </p:cNvPicPr>
          <p:nvPr/>
        </p:nvPicPr>
        <p:blipFill>
          <a:blip r:embed="rId2"/>
          <a:stretch>
            <a:fillRect/>
          </a:stretch>
        </p:blipFill>
        <p:spPr>
          <a:xfrm>
            <a:off x="810592" y="3283527"/>
            <a:ext cx="2873855" cy="367145"/>
          </a:xfrm>
          <a:prstGeom prst="rect">
            <a:avLst/>
          </a:prstGeom>
        </p:spPr>
      </p:pic>
      <p:sp>
        <p:nvSpPr>
          <p:cNvPr id="8" name="TextBox 7">
            <a:extLst>
              <a:ext uri="{FF2B5EF4-FFF2-40B4-BE49-F238E27FC236}">
                <a16:creationId xmlns:a16="http://schemas.microsoft.com/office/drawing/2014/main" id="{A92A341D-6A1D-01D3-4DCF-5E1871C23118}"/>
              </a:ext>
            </a:extLst>
          </p:cNvPr>
          <p:cNvSpPr txBox="1"/>
          <p:nvPr/>
        </p:nvSpPr>
        <p:spPr>
          <a:xfrm>
            <a:off x="638352" y="3650672"/>
            <a:ext cx="7591248" cy="369332"/>
          </a:xfrm>
          <a:prstGeom prst="rect">
            <a:avLst/>
          </a:prstGeom>
          <a:noFill/>
        </p:spPr>
        <p:txBody>
          <a:bodyPr wrap="square">
            <a:spAutoFit/>
          </a:bodyPr>
          <a:lstStyle/>
          <a:p>
            <a:r>
              <a:rPr lang="en-US" dirty="0"/>
              <a:t>Suppose we want to access three different elements. We could do it like this:</a:t>
            </a:r>
          </a:p>
        </p:txBody>
      </p:sp>
      <p:sp>
        <p:nvSpPr>
          <p:cNvPr id="9" name="Rectangle 8">
            <a:extLst>
              <a:ext uri="{FF2B5EF4-FFF2-40B4-BE49-F238E27FC236}">
                <a16:creationId xmlns:a16="http://schemas.microsoft.com/office/drawing/2014/main" id="{85B0B86F-1CB0-8671-EA59-43F2E59E9156}"/>
              </a:ext>
            </a:extLst>
          </p:cNvPr>
          <p:cNvSpPr/>
          <p:nvPr/>
        </p:nvSpPr>
        <p:spPr>
          <a:xfrm>
            <a:off x="751788" y="3994719"/>
            <a:ext cx="3909347" cy="3693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Bahnschrift SemiLight SemiConde" panose="020B0502040204020203" pitchFamily="34" charset="0"/>
              </a:rPr>
              <a:t>[x[</a:t>
            </a:r>
            <a:r>
              <a:rPr lang="en-US" sz="1600" dirty="0">
                <a:solidFill>
                  <a:schemeClr val="accent2">
                    <a:lumMod val="75000"/>
                  </a:schemeClr>
                </a:solidFill>
                <a:latin typeface="Bahnschrift SemiLight SemiConde" panose="020B0502040204020203" pitchFamily="34" charset="0"/>
              </a:rPr>
              <a:t>3</a:t>
            </a:r>
            <a:r>
              <a:rPr lang="en-US" sz="1600" dirty="0">
                <a:solidFill>
                  <a:schemeClr val="tx1"/>
                </a:solidFill>
                <a:latin typeface="Bahnschrift SemiLight SemiConde" panose="020B0502040204020203" pitchFamily="34" charset="0"/>
              </a:rPr>
              <a:t>], x[</a:t>
            </a:r>
            <a:r>
              <a:rPr lang="en-US" sz="1600" dirty="0">
                <a:solidFill>
                  <a:schemeClr val="accent2">
                    <a:lumMod val="75000"/>
                  </a:schemeClr>
                </a:solidFill>
                <a:latin typeface="Bahnschrift SemiLight SemiConde" panose="020B0502040204020203" pitchFamily="34" charset="0"/>
              </a:rPr>
              <a:t>7</a:t>
            </a:r>
            <a:r>
              <a:rPr lang="en-US" sz="1600" dirty="0">
                <a:solidFill>
                  <a:schemeClr val="tx1"/>
                </a:solidFill>
                <a:latin typeface="Bahnschrift SemiLight SemiConde" panose="020B0502040204020203" pitchFamily="34" charset="0"/>
              </a:rPr>
              <a:t>], x[</a:t>
            </a:r>
            <a:r>
              <a:rPr lang="en-US" sz="1600" dirty="0">
                <a:solidFill>
                  <a:schemeClr val="accent2">
                    <a:lumMod val="75000"/>
                  </a:schemeClr>
                </a:solidFill>
                <a:latin typeface="Bahnschrift SemiLight SemiConde" panose="020B0502040204020203" pitchFamily="34" charset="0"/>
              </a:rPr>
              <a:t>2</a:t>
            </a:r>
            <a:r>
              <a:rPr lang="en-US" sz="1600" dirty="0">
                <a:solidFill>
                  <a:schemeClr val="tx1"/>
                </a:solidFill>
                <a:latin typeface="Bahnschrift SemiLight SemiConde" panose="020B0502040204020203" pitchFamily="34" charset="0"/>
              </a:rPr>
              <a:t>]]</a:t>
            </a:r>
          </a:p>
        </p:txBody>
      </p:sp>
      <p:pic>
        <p:nvPicPr>
          <p:cNvPr id="11" name="Picture 10">
            <a:extLst>
              <a:ext uri="{FF2B5EF4-FFF2-40B4-BE49-F238E27FC236}">
                <a16:creationId xmlns:a16="http://schemas.microsoft.com/office/drawing/2014/main" id="{250FE436-CD1D-7B70-0105-64274813042A}"/>
              </a:ext>
            </a:extLst>
          </p:cNvPr>
          <p:cNvPicPr>
            <a:picLocks noChangeAspect="1"/>
          </p:cNvPicPr>
          <p:nvPr/>
        </p:nvPicPr>
        <p:blipFill>
          <a:blip r:embed="rId3"/>
          <a:stretch>
            <a:fillRect/>
          </a:stretch>
        </p:blipFill>
        <p:spPr>
          <a:xfrm>
            <a:off x="810592" y="4463508"/>
            <a:ext cx="1225889" cy="327713"/>
          </a:xfrm>
          <a:prstGeom prst="rect">
            <a:avLst/>
          </a:prstGeom>
        </p:spPr>
      </p:pic>
      <p:sp>
        <p:nvSpPr>
          <p:cNvPr id="13" name="TextBox 12">
            <a:extLst>
              <a:ext uri="{FF2B5EF4-FFF2-40B4-BE49-F238E27FC236}">
                <a16:creationId xmlns:a16="http://schemas.microsoft.com/office/drawing/2014/main" id="{CB337F21-EB0A-9451-37EC-109026D93F3E}"/>
              </a:ext>
            </a:extLst>
          </p:cNvPr>
          <p:cNvSpPr txBox="1"/>
          <p:nvPr/>
        </p:nvSpPr>
        <p:spPr>
          <a:xfrm>
            <a:off x="609600" y="4755394"/>
            <a:ext cx="8397240" cy="369332"/>
          </a:xfrm>
          <a:prstGeom prst="rect">
            <a:avLst/>
          </a:prstGeom>
          <a:noFill/>
        </p:spPr>
        <p:txBody>
          <a:bodyPr wrap="square">
            <a:spAutoFit/>
          </a:bodyPr>
          <a:lstStyle/>
          <a:p>
            <a:r>
              <a:rPr lang="en-US" dirty="0"/>
              <a:t>Alternatively, we can pass a single list or array of indices to obtain the same result</a:t>
            </a:r>
          </a:p>
        </p:txBody>
      </p:sp>
      <p:sp>
        <p:nvSpPr>
          <p:cNvPr id="14" name="Rectangle 13">
            <a:extLst>
              <a:ext uri="{FF2B5EF4-FFF2-40B4-BE49-F238E27FC236}">
                <a16:creationId xmlns:a16="http://schemas.microsoft.com/office/drawing/2014/main" id="{BB286DF9-BEB6-1730-9B8F-0661F952E2EB}"/>
              </a:ext>
            </a:extLst>
          </p:cNvPr>
          <p:cNvSpPr/>
          <p:nvPr/>
        </p:nvSpPr>
        <p:spPr>
          <a:xfrm>
            <a:off x="751787" y="5132673"/>
            <a:ext cx="3909347" cy="49635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ind = [</a:t>
            </a:r>
            <a:r>
              <a:rPr lang="da-DK" sz="1600" dirty="0">
                <a:solidFill>
                  <a:schemeClr val="accent2">
                    <a:lumMod val="75000"/>
                  </a:schemeClr>
                </a:solidFill>
                <a:latin typeface="Bahnschrift SemiLight SemiConde" panose="020B0502040204020203" pitchFamily="34" charset="0"/>
              </a:rPr>
              <a:t>3</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7</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4</a:t>
            </a:r>
            <a:r>
              <a:rPr lang="da-DK" sz="1600" dirty="0">
                <a:solidFill>
                  <a:schemeClr val="tx1"/>
                </a:solidFill>
                <a:latin typeface="Bahnschrift SemiLight SemiConde" panose="020B0502040204020203" pitchFamily="34" charset="0"/>
              </a:rPr>
              <a:t>]</a:t>
            </a:r>
          </a:p>
          <a:p>
            <a:r>
              <a:rPr lang="da-DK" sz="1600" dirty="0">
                <a:solidFill>
                  <a:schemeClr val="tx1"/>
                </a:solidFill>
                <a:latin typeface="Bahnschrift SemiLight SemiConde" panose="020B0502040204020203" pitchFamily="34" charset="0"/>
              </a:rPr>
              <a:t>x[ind]</a:t>
            </a:r>
            <a:endParaRPr lang="en-US" sz="1600" dirty="0">
              <a:solidFill>
                <a:schemeClr val="tx1"/>
              </a:solidFill>
              <a:latin typeface="Bahnschrift SemiLight SemiConde" panose="020B0502040204020203" pitchFamily="34" charset="0"/>
            </a:endParaRPr>
          </a:p>
        </p:txBody>
      </p:sp>
      <p:pic>
        <p:nvPicPr>
          <p:cNvPr id="16" name="Picture 15">
            <a:extLst>
              <a:ext uri="{FF2B5EF4-FFF2-40B4-BE49-F238E27FC236}">
                <a16:creationId xmlns:a16="http://schemas.microsoft.com/office/drawing/2014/main" id="{13B65AD1-7B37-2D2E-2716-15EE9B71A376}"/>
              </a:ext>
            </a:extLst>
          </p:cNvPr>
          <p:cNvPicPr>
            <a:picLocks noChangeAspect="1"/>
          </p:cNvPicPr>
          <p:nvPr/>
        </p:nvPicPr>
        <p:blipFill>
          <a:blip r:embed="rId4"/>
          <a:stretch>
            <a:fillRect/>
          </a:stretch>
        </p:blipFill>
        <p:spPr>
          <a:xfrm>
            <a:off x="810592" y="5713326"/>
            <a:ext cx="1498268" cy="293580"/>
          </a:xfrm>
          <a:prstGeom prst="rect">
            <a:avLst/>
          </a:prstGeom>
        </p:spPr>
      </p:pic>
    </p:spTree>
    <p:extLst>
      <p:ext uri="{BB962C8B-B14F-4D97-AF65-F5344CB8AC3E}">
        <p14:creationId xmlns:p14="http://schemas.microsoft.com/office/powerpoint/2010/main" val="1489749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FD91B-1A91-72DF-AC61-F24EA3538673}"/>
              </a:ext>
            </a:extLst>
          </p:cNvPr>
          <p:cNvSpPr>
            <a:spLocks noGrp="1"/>
          </p:cNvSpPr>
          <p:nvPr>
            <p:ph idx="1"/>
          </p:nvPr>
        </p:nvSpPr>
        <p:spPr>
          <a:xfrm>
            <a:off x="609600" y="342900"/>
            <a:ext cx="10972800" cy="5834063"/>
          </a:xfrm>
        </p:spPr>
        <p:txBody>
          <a:bodyPr/>
          <a:lstStyle/>
          <a:p>
            <a:pPr marL="0" indent="0">
              <a:buNone/>
            </a:pPr>
            <a:r>
              <a:rPr lang="en-US" dirty="0"/>
              <a:t>With fancy indexing, the shape of the result reflects the shape of the index arrays rather than the shape of the array being indexed:</a:t>
            </a:r>
          </a:p>
        </p:txBody>
      </p:sp>
      <p:sp>
        <p:nvSpPr>
          <p:cNvPr id="4" name="Rectangle 3">
            <a:extLst>
              <a:ext uri="{FF2B5EF4-FFF2-40B4-BE49-F238E27FC236}">
                <a16:creationId xmlns:a16="http://schemas.microsoft.com/office/drawing/2014/main" id="{751E3F67-71EA-95B4-16A0-4DFA46E2FD25}"/>
              </a:ext>
            </a:extLst>
          </p:cNvPr>
          <p:cNvSpPr/>
          <p:nvPr/>
        </p:nvSpPr>
        <p:spPr>
          <a:xfrm>
            <a:off x="739140" y="681037"/>
            <a:ext cx="3909347" cy="49635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ind = np.</a:t>
            </a:r>
            <a:r>
              <a:rPr lang="da-DK" sz="1600" dirty="0">
                <a:solidFill>
                  <a:srgbClr val="0070C0"/>
                </a:solidFill>
                <a:latin typeface="Bahnschrift SemiLight SemiConde" panose="020B0502040204020203" pitchFamily="34" charset="0"/>
              </a:rPr>
              <a:t>array</a:t>
            </a:r>
            <a:r>
              <a:rPr lang="da-DK" sz="1600" dirty="0">
                <a:solidFill>
                  <a:schemeClr val="tx1"/>
                </a:solidFill>
                <a:latin typeface="Bahnschrift SemiLight SemiConde" panose="020B0502040204020203" pitchFamily="34" charset="0"/>
              </a:rPr>
              <a:t>([[</a:t>
            </a:r>
            <a:r>
              <a:rPr lang="da-DK" sz="1600" dirty="0">
                <a:solidFill>
                  <a:schemeClr val="accent2">
                    <a:lumMod val="75000"/>
                  </a:schemeClr>
                </a:solidFill>
                <a:latin typeface="Bahnschrift SemiLight SemiConde" panose="020B0502040204020203" pitchFamily="34" charset="0"/>
              </a:rPr>
              <a:t>3</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7</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4</a:t>
            </a:r>
            <a:r>
              <a:rPr lang="da-DK" sz="1600" dirty="0">
                <a:solidFill>
                  <a:schemeClr val="tx1"/>
                </a:solidFill>
                <a:latin typeface="Bahnschrift SemiLight SemiConde" panose="020B0502040204020203" pitchFamily="34" charset="0"/>
              </a:rPr>
              <a:t>,</a:t>
            </a:r>
            <a:r>
              <a:rPr lang="da-DK" sz="1600" dirty="0">
                <a:solidFill>
                  <a:schemeClr val="accent2">
                    <a:lumMod val="75000"/>
                  </a:schemeClr>
                </a:solidFill>
                <a:latin typeface="Bahnschrift SemiLight SemiConde" panose="020B0502040204020203" pitchFamily="34" charset="0"/>
              </a:rPr>
              <a:t> 5</a:t>
            </a:r>
            <a:r>
              <a:rPr lang="da-DK" sz="1600" dirty="0">
                <a:solidFill>
                  <a:schemeClr val="tx1"/>
                </a:solidFill>
                <a:latin typeface="Bahnschrift SemiLight SemiConde" panose="020B0502040204020203" pitchFamily="34" charset="0"/>
              </a:rPr>
              <a:t>]])</a:t>
            </a:r>
          </a:p>
          <a:p>
            <a:r>
              <a:rPr lang="da-DK" sz="1600" dirty="0">
                <a:solidFill>
                  <a:schemeClr val="tx1"/>
                </a:solidFill>
                <a:latin typeface="Bahnschrift SemiLight SemiConde" panose="020B0502040204020203" pitchFamily="34" charset="0"/>
              </a:rPr>
              <a:t>x[ind]</a:t>
            </a:r>
            <a:endParaRPr lang="en-US" sz="1600" dirty="0">
              <a:solidFill>
                <a:schemeClr val="tx1"/>
              </a:solidFill>
              <a:latin typeface="Bahnschrift SemiLight SemiConde" panose="020B0502040204020203" pitchFamily="34" charset="0"/>
            </a:endParaRPr>
          </a:p>
        </p:txBody>
      </p:sp>
      <p:pic>
        <p:nvPicPr>
          <p:cNvPr id="6" name="Picture 5">
            <a:extLst>
              <a:ext uri="{FF2B5EF4-FFF2-40B4-BE49-F238E27FC236}">
                <a16:creationId xmlns:a16="http://schemas.microsoft.com/office/drawing/2014/main" id="{07B433CC-E469-68E9-7AF3-27473A22AFF0}"/>
              </a:ext>
            </a:extLst>
          </p:cNvPr>
          <p:cNvPicPr>
            <a:picLocks noChangeAspect="1"/>
          </p:cNvPicPr>
          <p:nvPr/>
        </p:nvPicPr>
        <p:blipFill>
          <a:blip r:embed="rId2"/>
          <a:stretch>
            <a:fillRect/>
          </a:stretch>
        </p:blipFill>
        <p:spPr>
          <a:xfrm>
            <a:off x="739140" y="1264862"/>
            <a:ext cx="1522918" cy="496358"/>
          </a:xfrm>
          <a:prstGeom prst="rect">
            <a:avLst/>
          </a:prstGeom>
        </p:spPr>
      </p:pic>
      <p:sp>
        <p:nvSpPr>
          <p:cNvPr id="8" name="TextBox 7">
            <a:extLst>
              <a:ext uri="{FF2B5EF4-FFF2-40B4-BE49-F238E27FC236}">
                <a16:creationId xmlns:a16="http://schemas.microsoft.com/office/drawing/2014/main" id="{C1239F8F-A2C9-46F8-04E9-95E9A4C5804B}"/>
              </a:ext>
            </a:extLst>
          </p:cNvPr>
          <p:cNvSpPr txBox="1"/>
          <p:nvPr/>
        </p:nvSpPr>
        <p:spPr>
          <a:xfrm>
            <a:off x="609600" y="1848687"/>
            <a:ext cx="6092190" cy="369332"/>
          </a:xfrm>
          <a:prstGeom prst="rect">
            <a:avLst/>
          </a:prstGeom>
          <a:noFill/>
        </p:spPr>
        <p:txBody>
          <a:bodyPr wrap="square">
            <a:spAutoFit/>
          </a:bodyPr>
          <a:lstStyle/>
          <a:p>
            <a:r>
              <a:rPr lang="en-US" dirty="0"/>
              <a:t>Fancy indexing also works in multiple dimensions.</a:t>
            </a:r>
          </a:p>
        </p:txBody>
      </p:sp>
      <p:sp>
        <p:nvSpPr>
          <p:cNvPr id="9" name="Rectangle 8">
            <a:extLst>
              <a:ext uri="{FF2B5EF4-FFF2-40B4-BE49-F238E27FC236}">
                <a16:creationId xmlns:a16="http://schemas.microsoft.com/office/drawing/2014/main" id="{C4CA24E0-F767-26FE-0291-8E305B28D821}"/>
              </a:ext>
            </a:extLst>
          </p:cNvPr>
          <p:cNvSpPr/>
          <p:nvPr/>
        </p:nvSpPr>
        <p:spPr>
          <a:xfrm>
            <a:off x="739140" y="2291483"/>
            <a:ext cx="3909347" cy="49635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X = np.</a:t>
            </a:r>
            <a:r>
              <a:rPr lang="da-DK" sz="1600" dirty="0">
                <a:solidFill>
                  <a:srgbClr val="0070C0"/>
                </a:solidFill>
                <a:latin typeface="Bahnschrift SemiLight SemiConde" panose="020B0502040204020203" pitchFamily="34" charset="0"/>
              </a:rPr>
              <a:t>arange</a:t>
            </a:r>
            <a:r>
              <a:rPr lang="da-DK" sz="1600" dirty="0">
                <a:solidFill>
                  <a:schemeClr val="tx1"/>
                </a:solidFill>
                <a:latin typeface="Bahnschrift SemiLight SemiConde" panose="020B0502040204020203" pitchFamily="34" charset="0"/>
              </a:rPr>
              <a:t>(12).</a:t>
            </a:r>
            <a:r>
              <a:rPr lang="da-DK" sz="1600" dirty="0">
                <a:solidFill>
                  <a:srgbClr val="0070C0"/>
                </a:solidFill>
                <a:latin typeface="Bahnschrift SemiLight SemiConde" panose="020B0502040204020203" pitchFamily="34" charset="0"/>
              </a:rPr>
              <a:t>reshape</a:t>
            </a:r>
            <a:r>
              <a:rPr lang="da-DK" sz="1600" dirty="0">
                <a:solidFill>
                  <a:schemeClr val="tx1"/>
                </a:solidFill>
                <a:latin typeface="Bahnschrift SemiLight SemiConde" panose="020B0502040204020203" pitchFamily="34" charset="0"/>
              </a:rPr>
              <a:t>((3, 4))</a:t>
            </a:r>
          </a:p>
          <a:p>
            <a:r>
              <a:rPr lang="da-DK" sz="1600" dirty="0">
                <a:solidFill>
                  <a:schemeClr val="tx1"/>
                </a:solidFill>
                <a:latin typeface="Bahnschrift SemiLight SemiConde" panose="020B0502040204020203" pitchFamily="34" charset="0"/>
              </a:rPr>
              <a:t>X</a:t>
            </a:r>
            <a:endParaRPr lang="en-US" sz="1600" dirty="0">
              <a:solidFill>
                <a:schemeClr val="tx1"/>
              </a:solidFill>
              <a:latin typeface="Bahnschrift SemiLight SemiConde" panose="020B0502040204020203" pitchFamily="34" charset="0"/>
            </a:endParaRPr>
          </a:p>
        </p:txBody>
      </p:sp>
      <p:pic>
        <p:nvPicPr>
          <p:cNvPr id="11" name="Picture 10">
            <a:extLst>
              <a:ext uri="{FF2B5EF4-FFF2-40B4-BE49-F238E27FC236}">
                <a16:creationId xmlns:a16="http://schemas.microsoft.com/office/drawing/2014/main" id="{C502C66A-1EBE-35CA-B90F-90609A43BF98}"/>
              </a:ext>
            </a:extLst>
          </p:cNvPr>
          <p:cNvPicPr>
            <a:picLocks noChangeAspect="1"/>
          </p:cNvPicPr>
          <p:nvPr/>
        </p:nvPicPr>
        <p:blipFill>
          <a:blip r:embed="rId3"/>
          <a:stretch>
            <a:fillRect/>
          </a:stretch>
        </p:blipFill>
        <p:spPr>
          <a:xfrm>
            <a:off x="739140" y="2889311"/>
            <a:ext cx="1821180" cy="646226"/>
          </a:xfrm>
          <a:prstGeom prst="rect">
            <a:avLst/>
          </a:prstGeom>
        </p:spPr>
      </p:pic>
      <p:sp>
        <p:nvSpPr>
          <p:cNvPr id="13" name="TextBox 12">
            <a:extLst>
              <a:ext uri="{FF2B5EF4-FFF2-40B4-BE49-F238E27FC236}">
                <a16:creationId xmlns:a16="http://schemas.microsoft.com/office/drawing/2014/main" id="{D7EB327F-6F10-A1B0-43F3-82F93F0B7BE0}"/>
              </a:ext>
            </a:extLst>
          </p:cNvPr>
          <p:cNvSpPr txBox="1"/>
          <p:nvPr/>
        </p:nvSpPr>
        <p:spPr>
          <a:xfrm>
            <a:off x="609600" y="3509800"/>
            <a:ext cx="9288780" cy="369332"/>
          </a:xfrm>
          <a:prstGeom prst="rect">
            <a:avLst/>
          </a:prstGeom>
          <a:noFill/>
        </p:spPr>
        <p:txBody>
          <a:bodyPr wrap="square">
            <a:spAutoFit/>
          </a:bodyPr>
          <a:lstStyle/>
          <a:p>
            <a:r>
              <a:rPr lang="en-US" dirty="0"/>
              <a:t>Like with standard indexing, the first index refers to the row, and the second to the column:</a:t>
            </a:r>
          </a:p>
        </p:txBody>
      </p:sp>
      <p:sp>
        <p:nvSpPr>
          <p:cNvPr id="15" name="Rectangle 14">
            <a:extLst>
              <a:ext uri="{FF2B5EF4-FFF2-40B4-BE49-F238E27FC236}">
                <a16:creationId xmlns:a16="http://schemas.microsoft.com/office/drawing/2014/main" id="{AA506C0A-A5B3-DB05-6C4B-F2DA458D7F04}"/>
              </a:ext>
            </a:extLst>
          </p:cNvPr>
          <p:cNvSpPr/>
          <p:nvPr/>
        </p:nvSpPr>
        <p:spPr>
          <a:xfrm>
            <a:off x="739140" y="3879132"/>
            <a:ext cx="3909347" cy="94818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row = np.</a:t>
            </a:r>
            <a:r>
              <a:rPr lang="da-DK" sz="1600" dirty="0">
                <a:solidFill>
                  <a:srgbClr val="0070C0"/>
                </a:solidFill>
                <a:latin typeface="Bahnschrift SemiLight SemiConde" panose="020B0502040204020203" pitchFamily="34" charset="0"/>
              </a:rPr>
              <a:t>array</a:t>
            </a:r>
            <a:r>
              <a:rPr lang="da-DK" sz="1600" dirty="0">
                <a:solidFill>
                  <a:schemeClr val="tx1"/>
                </a:solidFill>
                <a:latin typeface="Bahnschrift SemiLight SemiConde" panose="020B0502040204020203" pitchFamily="34" charset="0"/>
              </a:rPr>
              <a:t>([</a:t>
            </a:r>
            <a:r>
              <a:rPr lang="da-DK" sz="1600" dirty="0">
                <a:solidFill>
                  <a:schemeClr val="accent2">
                    <a:lumMod val="75000"/>
                  </a:schemeClr>
                </a:solidFill>
                <a:latin typeface="Bahnschrift SemiLight SemiConde" panose="020B0502040204020203" pitchFamily="34" charset="0"/>
              </a:rPr>
              <a:t>0</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1</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2</a:t>
            </a:r>
            <a:r>
              <a:rPr lang="da-DK" sz="1600" dirty="0">
                <a:solidFill>
                  <a:schemeClr val="tx1"/>
                </a:solidFill>
                <a:latin typeface="Bahnschrift SemiLight SemiConde" panose="020B0502040204020203" pitchFamily="34" charset="0"/>
              </a:rPr>
              <a:t>])</a:t>
            </a:r>
          </a:p>
          <a:p>
            <a:r>
              <a:rPr lang="da-DK" sz="1600" dirty="0">
                <a:solidFill>
                  <a:schemeClr val="tx1"/>
                </a:solidFill>
                <a:latin typeface="Bahnschrift SemiLight SemiConde" panose="020B0502040204020203" pitchFamily="34" charset="0"/>
              </a:rPr>
              <a:t>col = np.</a:t>
            </a:r>
            <a:r>
              <a:rPr lang="da-DK" sz="1600" dirty="0">
                <a:solidFill>
                  <a:srgbClr val="0070C0"/>
                </a:solidFill>
                <a:latin typeface="Bahnschrift SemiLight SemiConde" panose="020B0502040204020203" pitchFamily="34" charset="0"/>
              </a:rPr>
              <a:t>array</a:t>
            </a:r>
            <a:r>
              <a:rPr lang="da-DK" sz="1600" dirty="0">
                <a:solidFill>
                  <a:schemeClr val="tx1"/>
                </a:solidFill>
                <a:latin typeface="Bahnschrift SemiLight SemiConde" panose="020B0502040204020203" pitchFamily="34" charset="0"/>
              </a:rPr>
              <a:t>([</a:t>
            </a:r>
            <a:r>
              <a:rPr lang="da-DK" sz="1600" dirty="0">
                <a:solidFill>
                  <a:schemeClr val="accent2">
                    <a:lumMod val="75000"/>
                  </a:schemeClr>
                </a:solidFill>
                <a:latin typeface="Bahnschrift SemiLight SemiConde" panose="020B0502040204020203" pitchFamily="34" charset="0"/>
              </a:rPr>
              <a:t>2</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1</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3</a:t>
            </a:r>
            <a:r>
              <a:rPr lang="da-DK" sz="1600" dirty="0">
                <a:solidFill>
                  <a:schemeClr val="tx1"/>
                </a:solidFill>
                <a:latin typeface="Bahnschrift SemiLight SemiConde" panose="020B0502040204020203" pitchFamily="34" charset="0"/>
              </a:rPr>
              <a:t>])</a:t>
            </a:r>
          </a:p>
          <a:p>
            <a:r>
              <a:rPr lang="da-DK" sz="1600" dirty="0">
                <a:solidFill>
                  <a:schemeClr val="tx1"/>
                </a:solidFill>
                <a:latin typeface="Bahnschrift SemiLight SemiConde" panose="020B0502040204020203" pitchFamily="34" charset="0"/>
              </a:rPr>
              <a:t>X[row, col]</a:t>
            </a:r>
          </a:p>
          <a:p>
            <a:endParaRPr lang="en-US" sz="1600" dirty="0">
              <a:solidFill>
                <a:schemeClr val="tx1"/>
              </a:solidFill>
              <a:latin typeface="Bahnschrift SemiLight SemiConde" panose="020B0502040204020203" pitchFamily="34" charset="0"/>
            </a:endParaRPr>
          </a:p>
        </p:txBody>
      </p:sp>
      <p:pic>
        <p:nvPicPr>
          <p:cNvPr id="18" name="Picture 17">
            <a:extLst>
              <a:ext uri="{FF2B5EF4-FFF2-40B4-BE49-F238E27FC236}">
                <a16:creationId xmlns:a16="http://schemas.microsoft.com/office/drawing/2014/main" id="{71F27C47-4BA2-06E9-53BF-B7DA2B45BC6E}"/>
              </a:ext>
            </a:extLst>
          </p:cNvPr>
          <p:cNvPicPr>
            <a:picLocks noChangeAspect="1"/>
          </p:cNvPicPr>
          <p:nvPr/>
        </p:nvPicPr>
        <p:blipFill>
          <a:blip r:embed="rId4"/>
          <a:stretch>
            <a:fillRect/>
          </a:stretch>
        </p:blipFill>
        <p:spPr>
          <a:xfrm>
            <a:off x="785477" y="4900619"/>
            <a:ext cx="1476581" cy="304843"/>
          </a:xfrm>
          <a:prstGeom prst="rect">
            <a:avLst/>
          </a:prstGeom>
        </p:spPr>
      </p:pic>
      <p:sp>
        <p:nvSpPr>
          <p:cNvPr id="20" name="TextBox 19">
            <a:extLst>
              <a:ext uri="{FF2B5EF4-FFF2-40B4-BE49-F238E27FC236}">
                <a16:creationId xmlns:a16="http://schemas.microsoft.com/office/drawing/2014/main" id="{695E0D0D-616B-739A-AD9A-0E102CC395CB}"/>
              </a:ext>
            </a:extLst>
          </p:cNvPr>
          <p:cNvSpPr txBox="1"/>
          <p:nvPr/>
        </p:nvSpPr>
        <p:spPr>
          <a:xfrm>
            <a:off x="609600" y="5244240"/>
            <a:ext cx="9723120" cy="369332"/>
          </a:xfrm>
          <a:prstGeom prst="rect">
            <a:avLst/>
          </a:prstGeom>
          <a:noFill/>
        </p:spPr>
        <p:txBody>
          <a:bodyPr wrap="square">
            <a:spAutoFit/>
          </a:bodyPr>
          <a:lstStyle/>
          <a:p>
            <a:r>
              <a:rPr lang="en-US" dirty="0"/>
              <a:t>Notice that the first value in the result is X[0, 2], the second is X[1, 1], and the third is X[2, 3].</a:t>
            </a:r>
          </a:p>
        </p:txBody>
      </p:sp>
    </p:spTree>
    <p:extLst>
      <p:ext uri="{BB962C8B-B14F-4D97-AF65-F5344CB8AC3E}">
        <p14:creationId xmlns:p14="http://schemas.microsoft.com/office/powerpoint/2010/main" val="2625358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0FE8-37A1-31FF-B635-1E280B43C9A9}"/>
              </a:ext>
            </a:extLst>
          </p:cNvPr>
          <p:cNvSpPr>
            <a:spLocks noGrp="1"/>
          </p:cNvSpPr>
          <p:nvPr>
            <p:ph type="title"/>
          </p:nvPr>
        </p:nvSpPr>
        <p:spPr>
          <a:xfrm>
            <a:off x="609600" y="365125"/>
            <a:ext cx="10972800" cy="503555"/>
          </a:xfrm>
        </p:spPr>
        <p:txBody>
          <a:bodyPr/>
          <a:lstStyle/>
          <a:p>
            <a:r>
              <a:rPr lang="en-US" dirty="0"/>
              <a:t>Combined Indexing</a:t>
            </a:r>
          </a:p>
        </p:txBody>
      </p:sp>
      <p:sp>
        <p:nvSpPr>
          <p:cNvPr id="3" name="Content Placeholder 2">
            <a:extLst>
              <a:ext uri="{FF2B5EF4-FFF2-40B4-BE49-F238E27FC236}">
                <a16:creationId xmlns:a16="http://schemas.microsoft.com/office/drawing/2014/main" id="{7BCC6E5A-3471-8FDD-0CBA-41D6C516973A}"/>
              </a:ext>
            </a:extLst>
          </p:cNvPr>
          <p:cNvSpPr>
            <a:spLocks noGrp="1"/>
          </p:cNvSpPr>
          <p:nvPr>
            <p:ph idx="1"/>
          </p:nvPr>
        </p:nvSpPr>
        <p:spPr>
          <a:xfrm>
            <a:off x="609600" y="868680"/>
            <a:ext cx="10972800" cy="5308283"/>
          </a:xfrm>
        </p:spPr>
        <p:txBody>
          <a:bodyPr/>
          <a:lstStyle/>
          <a:p>
            <a:pPr marL="0" indent="0">
              <a:buNone/>
            </a:pPr>
            <a:r>
              <a:rPr lang="en-US" dirty="0"/>
              <a:t>For even more powerful operations, fancy indexing can be combined with the other indexing schemes:</a:t>
            </a:r>
          </a:p>
          <a:p>
            <a:pPr marL="0" indent="0">
              <a:buNone/>
            </a:pPr>
            <a:endParaRPr lang="en-US" dirty="0"/>
          </a:p>
        </p:txBody>
      </p:sp>
      <p:sp>
        <p:nvSpPr>
          <p:cNvPr id="4" name="Rectangle 3">
            <a:extLst>
              <a:ext uri="{FF2B5EF4-FFF2-40B4-BE49-F238E27FC236}">
                <a16:creationId xmlns:a16="http://schemas.microsoft.com/office/drawing/2014/main" id="{314047E6-96C8-6355-BD3A-0BD294DCA283}"/>
              </a:ext>
            </a:extLst>
          </p:cNvPr>
          <p:cNvSpPr/>
          <p:nvPr/>
        </p:nvSpPr>
        <p:spPr>
          <a:xfrm>
            <a:off x="784860" y="1141942"/>
            <a:ext cx="3909347" cy="35707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rgbClr val="0070C0"/>
                </a:solidFill>
                <a:latin typeface="Bahnschrift SemiLight SemiConde" panose="020B0502040204020203" pitchFamily="34" charset="0"/>
              </a:rPr>
              <a:t>print</a:t>
            </a:r>
            <a:r>
              <a:rPr lang="da-DK" sz="1600" dirty="0">
                <a:solidFill>
                  <a:schemeClr val="tx1"/>
                </a:solidFill>
                <a:latin typeface="Bahnschrift SemiLight SemiConde" panose="020B0502040204020203" pitchFamily="34" charset="0"/>
              </a:rPr>
              <a:t>(X)</a:t>
            </a:r>
          </a:p>
        </p:txBody>
      </p:sp>
      <p:pic>
        <p:nvPicPr>
          <p:cNvPr id="6" name="Picture 5">
            <a:extLst>
              <a:ext uri="{FF2B5EF4-FFF2-40B4-BE49-F238E27FC236}">
                <a16:creationId xmlns:a16="http://schemas.microsoft.com/office/drawing/2014/main" id="{71CEC41A-5B54-B435-BF0B-0BF1E5BE52AE}"/>
              </a:ext>
            </a:extLst>
          </p:cNvPr>
          <p:cNvPicPr>
            <a:picLocks noChangeAspect="1"/>
          </p:cNvPicPr>
          <p:nvPr/>
        </p:nvPicPr>
        <p:blipFill>
          <a:blip r:embed="rId2"/>
          <a:stretch>
            <a:fillRect/>
          </a:stretch>
        </p:blipFill>
        <p:spPr>
          <a:xfrm>
            <a:off x="784860" y="1712018"/>
            <a:ext cx="1272540" cy="680920"/>
          </a:xfrm>
          <a:prstGeom prst="rect">
            <a:avLst/>
          </a:prstGeom>
        </p:spPr>
      </p:pic>
      <p:sp>
        <p:nvSpPr>
          <p:cNvPr id="8" name="TextBox 7">
            <a:extLst>
              <a:ext uri="{FF2B5EF4-FFF2-40B4-BE49-F238E27FC236}">
                <a16:creationId xmlns:a16="http://schemas.microsoft.com/office/drawing/2014/main" id="{96A0C8F3-9270-29FA-E133-F11B140D18CE}"/>
              </a:ext>
            </a:extLst>
          </p:cNvPr>
          <p:cNvSpPr txBox="1"/>
          <p:nvPr/>
        </p:nvSpPr>
        <p:spPr>
          <a:xfrm>
            <a:off x="609600" y="2527161"/>
            <a:ext cx="6092190" cy="369332"/>
          </a:xfrm>
          <a:prstGeom prst="rect">
            <a:avLst/>
          </a:prstGeom>
          <a:noFill/>
        </p:spPr>
        <p:txBody>
          <a:bodyPr wrap="square">
            <a:spAutoFit/>
          </a:bodyPr>
          <a:lstStyle/>
          <a:p>
            <a:r>
              <a:rPr lang="en-US" dirty="0"/>
              <a:t>We can combine fancy and simple indices:</a:t>
            </a:r>
          </a:p>
        </p:txBody>
      </p:sp>
      <p:sp>
        <p:nvSpPr>
          <p:cNvPr id="9" name="Rectangle 8">
            <a:extLst>
              <a:ext uri="{FF2B5EF4-FFF2-40B4-BE49-F238E27FC236}">
                <a16:creationId xmlns:a16="http://schemas.microsoft.com/office/drawing/2014/main" id="{095F8C50-A1BE-4579-BE35-574CA12A3D4B}"/>
              </a:ext>
            </a:extLst>
          </p:cNvPr>
          <p:cNvSpPr/>
          <p:nvPr/>
        </p:nvSpPr>
        <p:spPr>
          <a:xfrm>
            <a:off x="784859" y="2858924"/>
            <a:ext cx="3909347" cy="2985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X[</a:t>
            </a:r>
            <a:r>
              <a:rPr lang="da-DK" sz="1600" dirty="0">
                <a:solidFill>
                  <a:schemeClr val="accent2">
                    <a:lumMod val="75000"/>
                  </a:schemeClr>
                </a:solidFill>
                <a:latin typeface="Bahnschrift SemiLight SemiConde" panose="020B0502040204020203" pitchFamily="34" charset="0"/>
              </a:rPr>
              <a:t>2</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2</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0</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1</a:t>
            </a:r>
            <a:r>
              <a:rPr lang="da-DK" sz="1600" dirty="0">
                <a:solidFill>
                  <a:schemeClr val="tx1"/>
                </a:solidFill>
                <a:latin typeface="Bahnschrift SemiLight SemiConde" panose="020B0502040204020203" pitchFamily="34" charset="0"/>
              </a:rPr>
              <a:t>]</a:t>
            </a:r>
          </a:p>
        </p:txBody>
      </p:sp>
      <p:pic>
        <p:nvPicPr>
          <p:cNvPr id="11" name="Picture 10">
            <a:extLst>
              <a:ext uri="{FF2B5EF4-FFF2-40B4-BE49-F238E27FC236}">
                <a16:creationId xmlns:a16="http://schemas.microsoft.com/office/drawing/2014/main" id="{FD2D42DF-514A-6DEF-B881-500D66516D36}"/>
              </a:ext>
            </a:extLst>
          </p:cNvPr>
          <p:cNvPicPr>
            <a:picLocks noChangeAspect="1"/>
          </p:cNvPicPr>
          <p:nvPr/>
        </p:nvPicPr>
        <p:blipFill>
          <a:blip r:embed="rId3"/>
          <a:stretch>
            <a:fillRect/>
          </a:stretch>
        </p:blipFill>
        <p:spPr>
          <a:xfrm>
            <a:off x="784859" y="3251101"/>
            <a:ext cx="1839212" cy="298573"/>
          </a:xfrm>
          <a:prstGeom prst="rect">
            <a:avLst/>
          </a:prstGeom>
        </p:spPr>
      </p:pic>
      <p:sp>
        <p:nvSpPr>
          <p:cNvPr id="13" name="TextBox 12">
            <a:extLst>
              <a:ext uri="{FF2B5EF4-FFF2-40B4-BE49-F238E27FC236}">
                <a16:creationId xmlns:a16="http://schemas.microsoft.com/office/drawing/2014/main" id="{064DA876-5E94-F7AA-574B-6CA4D0E56D83}"/>
              </a:ext>
            </a:extLst>
          </p:cNvPr>
          <p:cNvSpPr txBox="1"/>
          <p:nvPr/>
        </p:nvSpPr>
        <p:spPr>
          <a:xfrm>
            <a:off x="609600" y="3592176"/>
            <a:ext cx="6092190" cy="369332"/>
          </a:xfrm>
          <a:prstGeom prst="rect">
            <a:avLst/>
          </a:prstGeom>
          <a:noFill/>
        </p:spPr>
        <p:txBody>
          <a:bodyPr wrap="square">
            <a:spAutoFit/>
          </a:bodyPr>
          <a:lstStyle/>
          <a:p>
            <a:r>
              <a:rPr lang="en-US" dirty="0"/>
              <a:t>We can also combine fancy indexing with slicing:</a:t>
            </a:r>
          </a:p>
        </p:txBody>
      </p:sp>
      <p:sp>
        <p:nvSpPr>
          <p:cNvPr id="14" name="Rectangle 13">
            <a:extLst>
              <a:ext uri="{FF2B5EF4-FFF2-40B4-BE49-F238E27FC236}">
                <a16:creationId xmlns:a16="http://schemas.microsoft.com/office/drawing/2014/main" id="{D83944ED-2A1E-CABB-198D-8294C75BB680}"/>
              </a:ext>
            </a:extLst>
          </p:cNvPr>
          <p:cNvSpPr/>
          <p:nvPr/>
        </p:nvSpPr>
        <p:spPr>
          <a:xfrm>
            <a:off x="784858" y="3924638"/>
            <a:ext cx="3909347" cy="298573"/>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1600" dirty="0">
                <a:solidFill>
                  <a:schemeClr val="tx1"/>
                </a:solidFill>
                <a:latin typeface="Bahnschrift SemiLight SemiConde" panose="020B0502040204020203" pitchFamily="34" charset="0"/>
              </a:rPr>
              <a:t>X[</a:t>
            </a:r>
            <a:r>
              <a:rPr lang="da-DK" sz="1600" dirty="0">
                <a:solidFill>
                  <a:schemeClr val="accent2">
                    <a:lumMod val="75000"/>
                  </a:schemeClr>
                </a:solidFill>
                <a:latin typeface="Bahnschrift SemiLight SemiConde" panose="020B0502040204020203" pitchFamily="34" charset="0"/>
              </a:rPr>
              <a:t>1 : </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2</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0</a:t>
            </a:r>
            <a:r>
              <a:rPr lang="da-DK" sz="1600" dirty="0">
                <a:solidFill>
                  <a:schemeClr val="tx1"/>
                </a:solidFill>
                <a:latin typeface="Bahnschrift SemiLight SemiConde" panose="020B0502040204020203" pitchFamily="34" charset="0"/>
              </a:rPr>
              <a:t>, </a:t>
            </a:r>
            <a:r>
              <a:rPr lang="da-DK" sz="1600" dirty="0">
                <a:solidFill>
                  <a:schemeClr val="accent2">
                    <a:lumMod val="75000"/>
                  </a:schemeClr>
                </a:solidFill>
                <a:latin typeface="Bahnschrift SemiLight SemiConde" panose="020B0502040204020203" pitchFamily="34" charset="0"/>
              </a:rPr>
              <a:t>1</a:t>
            </a:r>
            <a:r>
              <a:rPr lang="da-DK" sz="1600" dirty="0">
                <a:solidFill>
                  <a:schemeClr val="tx1"/>
                </a:solidFill>
                <a:latin typeface="Bahnschrift SemiLight SemiConde" panose="020B0502040204020203" pitchFamily="34" charset="0"/>
              </a:rPr>
              <a:t>]</a:t>
            </a:r>
          </a:p>
        </p:txBody>
      </p:sp>
      <p:pic>
        <p:nvPicPr>
          <p:cNvPr id="16" name="Picture 15">
            <a:extLst>
              <a:ext uri="{FF2B5EF4-FFF2-40B4-BE49-F238E27FC236}">
                <a16:creationId xmlns:a16="http://schemas.microsoft.com/office/drawing/2014/main" id="{6C26D44A-C9DE-51AA-516C-2A907DF93CF4}"/>
              </a:ext>
            </a:extLst>
          </p:cNvPr>
          <p:cNvPicPr>
            <a:picLocks noChangeAspect="1"/>
          </p:cNvPicPr>
          <p:nvPr/>
        </p:nvPicPr>
        <p:blipFill>
          <a:blip r:embed="rId4"/>
          <a:stretch>
            <a:fillRect/>
          </a:stretch>
        </p:blipFill>
        <p:spPr>
          <a:xfrm>
            <a:off x="784858" y="4438296"/>
            <a:ext cx="1505160" cy="438211"/>
          </a:xfrm>
          <a:prstGeom prst="rect">
            <a:avLst/>
          </a:prstGeom>
        </p:spPr>
      </p:pic>
    </p:spTree>
    <p:extLst>
      <p:ext uri="{BB962C8B-B14F-4D97-AF65-F5344CB8AC3E}">
        <p14:creationId xmlns:p14="http://schemas.microsoft.com/office/powerpoint/2010/main" val="397055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A774-BB21-6982-2ED4-092BAF298236}"/>
              </a:ext>
            </a:extLst>
          </p:cNvPr>
          <p:cNvSpPr>
            <a:spLocks noGrp="1"/>
          </p:cNvSpPr>
          <p:nvPr>
            <p:ph type="title"/>
          </p:nvPr>
        </p:nvSpPr>
        <p:spPr>
          <a:xfrm>
            <a:off x="609600" y="320154"/>
            <a:ext cx="10972800" cy="1280160"/>
          </a:xfrm>
        </p:spPr>
        <p:txBody>
          <a:bodyPr/>
          <a:lstStyle/>
          <a:p>
            <a:r>
              <a:rPr lang="en-US" dirty="0"/>
              <a:t>Creating array from python list</a:t>
            </a:r>
          </a:p>
        </p:txBody>
      </p:sp>
      <p:pic>
        <p:nvPicPr>
          <p:cNvPr id="5" name="Content Placeholder 4">
            <a:extLst>
              <a:ext uri="{FF2B5EF4-FFF2-40B4-BE49-F238E27FC236}">
                <a16:creationId xmlns:a16="http://schemas.microsoft.com/office/drawing/2014/main" id="{976AFC85-8FE2-966B-6198-E8A6B32B1335}"/>
              </a:ext>
            </a:extLst>
          </p:cNvPr>
          <p:cNvPicPr>
            <a:picLocks noGrp="1" noChangeAspect="1"/>
          </p:cNvPicPr>
          <p:nvPr>
            <p:ph idx="1"/>
          </p:nvPr>
        </p:nvPicPr>
        <p:blipFill rotWithShape="1">
          <a:blip r:embed="rId2"/>
          <a:srcRect l="22991" t="53316"/>
          <a:stretch/>
        </p:blipFill>
        <p:spPr>
          <a:xfrm>
            <a:off x="1663908" y="1600313"/>
            <a:ext cx="2598331" cy="369332"/>
          </a:xfrm>
        </p:spPr>
      </p:pic>
      <p:sp>
        <p:nvSpPr>
          <p:cNvPr id="7" name="TextBox 6">
            <a:extLst>
              <a:ext uri="{FF2B5EF4-FFF2-40B4-BE49-F238E27FC236}">
                <a16:creationId xmlns:a16="http://schemas.microsoft.com/office/drawing/2014/main" id="{305C267C-D793-15B3-260F-CD420408A86C}"/>
              </a:ext>
            </a:extLst>
          </p:cNvPr>
          <p:cNvSpPr txBox="1"/>
          <p:nvPr/>
        </p:nvSpPr>
        <p:spPr>
          <a:xfrm>
            <a:off x="872788" y="820485"/>
            <a:ext cx="6093500" cy="369332"/>
          </a:xfrm>
          <a:prstGeom prst="rect">
            <a:avLst/>
          </a:prstGeom>
          <a:noFill/>
        </p:spPr>
        <p:txBody>
          <a:bodyPr wrap="square">
            <a:spAutoFit/>
          </a:bodyPr>
          <a:lstStyle/>
          <a:p>
            <a:r>
              <a:rPr lang="en-US" dirty="0"/>
              <a:t>First, we can use </a:t>
            </a:r>
            <a:r>
              <a:rPr lang="en-US" b="1" dirty="0" err="1">
                <a:solidFill>
                  <a:schemeClr val="accent6">
                    <a:lumMod val="75000"/>
                  </a:schemeClr>
                </a:solidFill>
              </a:rPr>
              <a:t>np.array</a:t>
            </a:r>
            <a:r>
              <a:rPr lang="en-US" b="1" dirty="0">
                <a:solidFill>
                  <a:schemeClr val="accent6">
                    <a:lumMod val="75000"/>
                  </a:schemeClr>
                </a:solidFill>
              </a:rPr>
              <a:t> </a:t>
            </a:r>
            <a:r>
              <a:rPr lang="en-US" dirty="0"/>
              <a:t>to create arrays from Python list:</a:t>
            </a:r>
          </a:p>
        </p:txBody>
      </p:sp>
      <p:sp>
        <p:nvSpPr>
          <p:cNvPr id="9" name="TextBox 8">
            <a:extLst>
              <a:ext uri="{FF2B5EF4-FFF2-40B4-BE49-F238E27FC236}">
                <a16:creationId xmlns:a16="http://schemas.microsoft.com/office/drawing/2014/main" id="{03DC1D2F-2B49-DAAE-0DB7-033A82C65E10}"/>
              </a:ext>
            </a:extLst>
          </p:cNvPr>
          <p:cNvSpPr txBox="1"/>
          <p:nvPr/>
        </p:nvSpPr>
        <p:spPr>
          <a:xfrm>
            <a:off x="842419" y="1918255"/>
            <a:ext cx="10309485" cy="646331"/>
          </a:xfrm>
          <a:prstGeom prst="rect">
            <a:avLst/>
          </a:prstGeom>
          <a:noFill/>
        </p:spPr>
        <p:txBody>
          <a:bodyPr wrap="square">
            <a:spAutoFit/>
          </a:bodyPr>
          <a:lstStyle/>
          <a:p>
            <a:r>
              <a:rPr lang="en-US" dirty="0"/>
              <a:t>Remember that unlike Python lists, NumPy is constrained to arrays that all contain the same type. If types do not match, NumPy will upcast if possible:</a:t>
            </a:r>
          </a:p>
        </p:txBody>
      </p:sp>
      <p:pic>
        <p:nvPicPr>
          <p:cNvPr id="11" name="Picture 10">
            <a:extLst>
              <a:ext uri="{FF2B5EF4-FFF2-40B4-BE49-F238E27FC236}">
                <a16:creationId xmlns:a16="http://schemas.microsoft.com/office/drawing/2014/main" id="{CF1B240B-7EB5-869B-F3AD-AC698B5538D5}"/>
              </a:ext>
            </a:extLst>
          </p:cNvPr>
          <p:cNvPicPr>
            <a:picLocks noChangeAspect="1"/>
          </p:cNvPicPr>
          <p:nvPr/>
        </p:nvPicPr>
        <p:blipFill rotWithShape="1">
          <a:blip r:embed="rId3"/>
          <a:srcRect l="12561"/>
          <a:stretch/>
        </p:blipFill>
        <p:spPr>
          <a:xfrm>
            <a:off x="1663908" y="2521069"/>
            <a:ext cx="3133109" cy="1481856"/>
          </a:xfrm>
          <a:prstGeom prst="rect">
            <a:avLst/>
          </a:prstGeom>
        </p:spPr>
      </p:pic>
      <p:sp>
        <p:nvSpPr>
          <p:cNvPr id="13" name="TextBox 12">
            <a:extLst>
              <a:ext uri="{FF2B5EF4-FFF2-40B4-BE49-F238E27FC236}">
                <a16:creationId xmlns:a16="http://schemas.microsoft.com/office/drawing/2014/main" id="{E2EFF427-CFFB-A730-0672-5EA4A71602E2}"/>
              </a:ext>
            </a:extLst>
          </p:cNvPr>
          <p:cNvSpPr txBox="1"/>
          <p:nvPr/>
        </p:nvSpPr>
        <p:spPr>
          <a:xfrm>
            <a:off x="842419" y="3995996"/>
            <a:ext cx="10009682" cy="369332"/>
          </a:xfrm>
          <a:prstGeom prst="rect">
            <a:avLst/>
          </a:prstGeom>
          <a:noFill/>
        </p:spPr>
        <p:txBody>
          <a:bodyPr wrap="square">
            <a:spAutoFit/>
          </a:bodyPr>
          <a:lstStyle/>
          <a:p>
            <a:r>
              <a:rPr lang="en-US" dirty="0"/>
              <a:t>If we want to explicitly set the data type of the resulting array, we can use the </a:t>
            </a:r>
            <a:r>
              <a:rPr lang="en-US" b="1" dirty="0" err="1">
                <a:solidFill>
                  <a:schemeClr val="accent6">
                    <a:lumMod val="75000"/>
                  </a:schemeClr>
                </a:solidFill>
              </a:rPr>
              <a:t>dtype</a:t>
            </a:r>
            <a:r>
              <a:rPr lang="en-US" dirty="0"/>
              <a:t> keyword:</a:t>
            </a:r>
          </a:p>
        </p:txBody>
      </p:sp>
      <p:pic>
        <p:nvPicPr>
          <p:cNvPr id="15" name="Picture 14">
            <a:extLst>
              <a:ext uri="{FF2B5EF4-FFF2-40B4-BE49-F238E27FC236}">
                <a16:creationId xmlns:a16="http://schemas.microsoft.com/office/drawing/2014/main" id="{7BC67EF2-BA5A-246C-4F4C-249906F7BE6E}"/>
              </a:ext>
            </a:extLst>
          </p:cNvPr>
          <p:cNvPicPr>
            <a:picLocks noChangeAspect="1"/>
          </p:cNvPicPr>
          <p:nvPr/>
        </p:nvPicPr>
        <p:blipFill>
          <a:blip r:embed="rId4"/>
          <a:stretch>
            <a:fillRect/>
          </a:stretch>
        </p:blipFill>
        <p:spPr>
          <a:xfrm>
            <a:off x="1650792" y="4258785"/>
            <a:ext cx="3352800" cy="797724"/>
          </a:xfrm>
          <a:prstGeom prst="rect">
            <a:avLst/>
          </a:prstGeom>
        </p:spPr>
      </p:pic>
      <p:sp>
        <p:nvSpPr>
          <p:cNvPr id="17" name="TextBox 16">
            <a:extLst>
              <a:ext uri="{FF2B5EF4-FFF2-40B4-BE49-F238E27FC236}">
                <a16:creationId xmlns:a16="http://schemas.microsoft.com/office/drawing/2014/main" id="{5382918E-177B-7CDE-D555-BAD20801D30A}"/>
              </a:ext>
            </a:extLst>
          </p:cNvPr>
          <p:cNvSpPr txBox="1"/>
          <p:nvPr/>
        </p:nvSpPr>
        <p:spPr>
          <a:xfrm>
            <a:off x="841712" y="5014983"/>
            <a:ext cx="7701974" cy="369332"/>
          </a:xfrm>
          <a:prstGeom prst="rect">
            <a:avLst/>
          </a:prstGeom>
          <a:noFill/>
        </p:spPr>
        <p:txBody>
          <a:bodyPr wrap="square">
            <a:spAutoFit/>
          </a:bodyPr>
          <a:lstStyle/>
          <a:p>
            <a:r>
              <a:rPr lang="en-US" dirty="0"/>
              <a:t>The inner lists are treated as rows of the resulting two-dimensional array.</a:t>
            </a:r>
          </a:p>
        </p:txBody>
      </p:sp>
      <p:pic>
        <p:nvPicPr>
          <p:cNvPr id="19" name="Picture 18">
            <a:extLst>
              <a:ext uri="{FF2B5EF4-FFF2-40B4-BE49-F238E27FC236}">
                <a16:creationId xmlns:a16="http://schemas.microsoft.com/office/drawing/2014/main" id="{D03E045A-B722-837F-1652-34E77F72C7D9}"/>
              </a:ext>
            </a:extLst>
          </p:cNvPr>
          <p:cNvPicPr>
            <a:picLocks noChangeAspect="1"/>
          </p:cNvPicPr>
          <p:nvPr/>
        </p:nvPicPr>
        <p:blipFill rotWithShape="1">
          <a:blip r:embed="rId5"/>
          <a:srcRect l="13077" b="295"/>
          <a:stretch/>
        </p:blipFill>
        <p:spPr>
          <a:xfrm>
            <a:off x="1650792" y="5451721"/>
            <a:ext cx="2094978" cy="835849"/>
          </a:xfrm>
          <a:prstGeom prst="rect">
            <a:avLst/>
          </a:prstGeom>
        </p:spPr>
      </p:pic>
      <p:sp>
        <p:nvSpPr>
          <p:cNvPr id="20" name="Rectangle 19">
            <a:extLst>
              <a:ext uri="{FF2B5EF4-FFF2-40B4-BE49-F238E27FC236}">
                <a16:creationId xmlns:a16="http://schemas.microsoft.com/office/drawing/2014/main" id="{C50FBD80-AF2F-8D3B-7D9C-3D5C65009B5B}"/>
              </a:ext>
            </a:extLst>
          </p:cNvPr>
          <p:cNvSpPr/>
          <p:nvPr/>
        </p:nvSpPr>
        <p:spPr>
          <a:xfrm>
            <a:off x="1663908" y="1189817"/>
            <a:ext cx="4195690" cy="3388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1" name="Rectangle 20">
            <a:extLst>
              <a:ext uri="{FF2B5EF4-FFF2-40B4-BE49-F238E27FC236}">
                <a16:creationId xmlns:a16="http://schemas.microsoft.com/office/drawing/2014/main" id="{62E82A91-689D-8D48-469E-4C99D6DED963}"/>
              </a:ext>
            </a:extLst>
          </p:cNvPr>
          <p:cNvSpPr/>
          <p:nvPr/>
        </p:nvSpPr>
        <p:spPr>
          <a:xfrm>
            <a:off x="1651570" y="2534077"/>
            <a:ext cx="4195690" cy="3388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3.14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2" name="Rectangle 21">
            <a:extLst>
              <a:ext uri="{FF2B5EF4-FFF2-40B4-BE49-F238E27FC236}">
                <a16:creationId xmlns:a16="http://schemas.microsoft.com/office/drawing/2014/main" id="{F98C4967-C802-879B-E8E5-DCB4336B9712}"/>
              </a:ext>
            </a:extLst>
          </p:cNvPr>
          <p:cNvSpPr/>
          <p:nvPr/>
        </p:nvSpPr>
        <p:spPr>
          <a:xfrm>
            <a:off x="1663908" y="3238399"/>
            <a:ext cx="4195690" cy="43276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3.14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type</a:t>
            </a:r>
            <a:r>
              <a:rPr lang="en-US" sz="1400" dirty="0">
                <a:solidFill>
                  <a:schemeClr val="tx1"/>
                </a:solidFill>
                <a:latin typeface="Bahnschrift SemiLight SemiConde" panose="020B0502040204020203" pitchFamily="34" charset="0"/>
              </a:rPr>
              <a:t>(a[</a:t>
            </a:r>
            <a:r>
              <a:rPr lang="en-US" sz="1400" dirty="0">
                <a:solidFill>
                  <a:schemeClr val="accent2">
                    <a:lumMod val="75000"/>
                  </a:schemeClr>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3" name="Rectangle 22">
            <a:extLst>
              <a:ext uri="{FF2B5EF4-FFF2-40B4-BE49-F238E27FC236}">
                <a16:creationId xmlns:a16="http://schemas.microsoft.com/office/drawing/2014/main" id="{336A6ED0-FB7C-8564-B64D-CFEC7969808D}"/>
              </a:ext>
            </a:extLst>
          </p:cNvPr>
          <p:cNvSpPr/>
          <p:nvPr/>
        </p:nvSpPr>
        <p:spPr>
          <a:xfrm>
            <a:off x="1663908" y="4365328"/>
            <a:ext cx="4195690" cy="3388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dtype</a:t>
            </a:r>
            <a:r>
              <a:rPr lang="en-US" sz="1400" dirty="0">
                <a:solidFill>
                  <a:schemeClr val="tx1"/>
                </a:solidFill>
                <a:latin typeface="Bahnschrift SemiLight SemiConde" panose="020B0502040204020203" pitchFamily="34" charset="0"/>
              </a:rPr>
              <a:t> = </a:t>
            </a:r>
            <a:r>
              <a:rPr lang="en-US" sz="1400" dirty="0">
                <a:solidFill>
                  <a:schemeClr val="accent2">
                    <a:lumMod val="75000"/>
                  </a:schemeClr>
                </a:solidFill>
                <a:latin typeface="Bahnschrift SemiLight SemiConde" panose="020B0502040204020203" pitchFamily="34" charset="0"/>
              </a:rPr>
              <a:t>float</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4" name="Rectangle 23">
            <a:extLst>
              <a:ext uri="{FF2B5EF4-FFF2-40B4-BE49-F238E27FC236}">
                <a16:creationId xmlns:a16="http://schemas.microsoft.com/office/drawing/2014/main" id="{BDA4591F-AAF1-224B-59C2-F0F388B5C647}"/>
              </a:ext>
            </a:extLst>
          </p:cNvPr>
          <p:cNvSpPr/>
          <p:nvPr/>
        </p:nvSpPr>
        <p:spPr>
          <a:xfrm>
            <a:off x="1663908" y="5451721"/>
            <a:ext cx="4195690" cy="338824"/>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array</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4</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201334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79DDC-337F-C62E-1C2D-8E28AA7A7061}"/>
              </a:ext>
            </a:extLst>
          </p:cNvPr>
          <p:cNvSpPr>
            <a:spLocks noGrp="1"/>
          </p:cNvSpPr>
          <p:nvPr>
            <p:ph type="title"/>
          </p:nvPr>
        </p:nvSpPr>
        <p:spPr>
          <a:xfrm>
            <a:off x="609600" y="365125"/>
            <a:ext cx="10972800" cy="669196"/>
          </a:xfrm>
        </p:spPr>
        <p:txBody>
          <a:bodyPr/>
          <a:lstStyle/>
          <a:p>
            <a:r>
              <a:rPr lang="en-US" dirty="0"/>
              <a:t>Creating array from NumPy functions:</a:t>
            </a:r>
          </a:p>
        </p:txBody>
      </p:sp>
      <p:sp>
        <p:nvSpPr>
          <p:cNvPr id="3" name="Content Placeholder 2">
            <a:extLst>
              <a:ext uri="{FF2B5EF4-FFF2-40B4-BE49-F238E27FC236}">
                <a16:creationId xmlns:a16="http://schemas.microsoft.com/office/drawing/2014/main" id="{73CD6242-9D95-474C-45C7-A55322DD0E85}"/>
              </a:ext>
            </a:extLst>
          </p:cNvPr>
          <p:cNvSpPr>
            <a:spLocks noGrp="1"/>
          </p:cNvSpPr>
          <p:nvPr>
            <p:ph idx="1"/>
          </p:nvPr>
        </p:nvSpPr>
        <p:spPr>
          <a:xfrm>
            <a:off x="609600" y="881245"/>
            <a:ext cx="10972800" cy="5611630"/>
          </a:xfrm>
        </p:spPr>
        <p:txBody>
          <a:bodyPr/>
          <a:lstStyle/>
          <a:p>
            <a:pPr marL="0" indent="0">
              <a:buNone/>
            </a:pPr>
            <a:r>
              <a:rPr lang="en-US" dirty="0"/>
              <a:t>Create a length-10 integer array filled with </a:t>
            </a:r>
            <a:r>
              <a:rPr lang="en-US" b="1" dirty="0" err="1">
                <a:solidFill>
                  <a:schemeClr val="accent6">
                    <a:lumMod val="75000"/>
                  </a:schemeClr>
                </a:solidFill>
              </a:rPr>
              <a:t>np.zeros</a:t>
            </a:r>
            <a:endParaRPr lang="en-US" b="1" dirty="0">
              <a:solidFill>
                <a:schemeClr val="accent6">
                  <a:lumMod val="75000"/>
                </a:schemeClr>
              </a:solidFill>
            </a:endParaRPr>
          </a:p>
          <a:p>
            <a:pPr marL="0" indent="0">
              <a:buNone/>
            </a:pPr>
            <a:r>
              <a:rPr lang="en-US" dirty="0"/>
              <a:t> </a:t>
            </a:r>
          </a:p>
          <a:p>
            <a:pPr marL="0" indent="0">
              <a:buNone/>
            </a:pPr>
            <a:endParaRPr lang="en-US" dirty="0"/>
          </a:p>
          <a:p>
            <a:pPr marL="0" indent="0">
              <a:buNone/>
            </a:pPr>
            <a:r>
              <a:rPr lang="en-US" dirty="0"/>
              <a:t>Create a 3x5 floating-point array filled with </a:t>
            </a:r>
            <a:r>
              <a:rPr lang="en-US" b="1" dirty="0">
                <a:solidFill>
                  <a:schemeClr val="accent6">
                    <a:lumMod val="75000"/>
                  </a:schemeClr>
                </a:solidFill>
              </a:rPr>
              <a:t>1s</a:t>
            </a:r>
          </a:p>
        </p:txBody>
      </p:sp>
      <p:pic>
        <p:nvPicPr>
          <p:cNvPr id="5" name="Picture 4">
            <a:extLst>
              <a:ext uri="{FF2B5EF4-FFF2-40B4-BE49-F238E27FC236}">
                <a16:creationId xmlns:a16="http://schemas.microsoft.com/office/drawing/2014/main" id="{2D5CFE30-200F-CEBF-B8B8-80F33B1154DC}"/>
              </a:ext>
            </a:extLst>
          </p:cNvPr>
          <p:cNvPicPr>
            <a:picLocks noChangeAspect="1"/>
          </p:cNvPicPr>
          <p:nvPr/>
        </p:nvPicPr>
        <p:blipFill rotWithShape="1">
          <a:blip r:embed="rId2"/>
          <a:srcRect l="14873" t="48307"/>
          <a:stretch/>
        </p:blipFill>
        <p:spPr>
          <a:xfrm>
            <a:off x="1304144" y="1508746"/>
            <a:ext cx="2676118" cy="369332"/>
          </a:xfrm>
          <a:prstGeom prst="rect">
            <a:avLst/>
          </a:prstGeom>
        </p:spPr>
      </p:pic>
      <p:pic>
        <p:nvPicPr>
          <p:cNvPr id="7" name="Picture 6">
            <a:extLst>
              <a:ext uri="{FF2B5EF4-FFF2-40B4-BE49-F238E27FC236}">
                <a16:creationId xmlns:a16="http://schemas.microsoft.com/office/drawing/2014/main" id="{E4E53C12-E7F3-CA6B-A3C1-F199D6E89FB0}"/>
              </a:ext>
            </a:extLst>
          </p:cNvPr>
          <p:cNvPicPr>
            <a:picLocks noChangeAspect="1"/>
          </p:cNvPicPr>
          <p:nvPr/>
        </p:nvPicPr>
        <p:blipFill rotWithShape="1">
          <a:blip r:embed="rId3"/>
          <a:srcRect l="14873" t="33995"/>
          <a:stretch/>
        </p:blipFill>
        <p:spPr>
          <a:xfrm>
            <a:off x="1304142" y="2603010"/>
            <a:ext cx="2676119" cy="825989"/>
          </a:xfrm>
          <a:prstGeom prst="rect">
            <a:avLst/>
          </a:prstGeom>
        </p:spPr>
      </p:pic>
      <p:sp>
        <p:nvSpPr>
          <p:cNvPr id="9" name="TextBox 8">
            <a:extLst>
              <a:ext uri="{FF2B5EF4-FFF2-40B4-BE49-F238E27FC236}">
                <a16:creationId xmlns:a16="http://schemas.microsoft.com/office/drawing/2014/main" id="{9D31EA67-3D25-E009-7C32-182D9020F9B6}"/>
              </a:ext>
            </a:extLst>
          </p:cNvPr>
          <p:cNvSpPr txBox="1"/>
          <p:nvPr/>
        </p:nvSpPr>
        <p:spPr>
          <a:xfrm>
            <a:off x="723276" y="3412557"/>
            <a:ext cx="6093500" cy="369332"/>
          </a:xfrm>
          <a:prstGeom prst="rect">
            <a:avLst/>
          </a:prstGeom>
          <a:noFill/>
        </p:spPr>
        <p:txBody>
          <a:bodyPr wrap="square">
            <a:spAutoFit/>
          </a:bodyPr>
          <a:lstStyle/>
          <a:p>
            <a:r>
              <a:rPr lang="en-US" dirty="0"/>
              <a:t>Create a 3x5 array filled with 3.14</a:t>
            </a:r>
          </a:p>
        </p:txBody>
      </p:sp>
      <p:pic>
        <p:nvPicPr>
          <p:cNvPr id="11" name="Picture 10">
            <a:extLst>
              <a:ext uri="{FF2B5EF4-FFF2-40B4-BE49-F238E27FC236}">
                <a16:creationId xmlns:a16="http://schemas.microsoft.com/office/drawing/2014/main" id="{724901D5-03A7-1A81-F3AB-E1072F344DFA}"/>
              </a:ext>
            </a:extLst>
          </p:cNvPr>
          <p:cNvPicPr>
            <a:picLocks noChangeAspect="1"/>
          </p:cNvPicPr>
          <p:nvPr/>
        </p:nvPicPr>
        <p:blipFill rotWithShape="1">
          <a:blip r:embed="rId4"/>
          <a:srcRect l="10438" t="36666"/>
          <a:stretch/>
        </p:blipFill>
        <p:spPr>
          <a:xfrm>
            <a:off x="1184223" y="4177098"/>
            <a:ext cx="2983042" cy="774858"/>
          </a:xfrm>
          <a:prstGeom prst="rect">
            <a:avLst/>
          </a:prstGeom>
        </p:spPr>
      </p:pic>
      <p:sp>
        <p:nvSpPr>
          <p:cNvPr id="13" name="TextBox 12">
            <a:extLst>
              <a:ext uri="{FF2B5EF4-FFF2-40B4-BE49-F238E27FC236}">
                <a16:creationId xmlns:a16="http://schemas.microsoft.com/office/drawing/2014/main" id="{476ADCDC-5512-4CFD-208D-9C6DD295ED2D}"/>
              </a:ext>
            </a:extLst>
          </p:cNvPr>
          <p:cNvSpPr txBox="1"/>
          <p:nvPr/>
        </p:nvSpPr>
        <p:spPr>
          <a:xfrm>
            <a:off x="723276" y="4876154"/>
            <a:ext cx="8930390" cy="369332"/>
          </a:xfrm>
          <a:prstGeom prst="rect">
            <a:avLst/>
          </a:prstGeom>
          <a:noFill/>
        </p:spPr>
        <p:txBody>
          <a:bodyPr wrap="square">
            <a:spAutoFit/>
          </a:bodyPr>
          <a:lstStyle/>
          <a:p>
            <a:r>
              <a:rPr lang="en-US" dirty="0"/>
              <a:t>Create an array filled with a linear sequence. Starting at 0, ending at 20, stepping by 2. </a:t>
            </a:r>
          </a:p>
        </p:txBody>
      </p:sp>
      <p:pic>
        <p:nvPicPr>
          <p:cNvPr id="15" name="Picture 14">
            <a:extLst>
              <a:ext uri="{FF2B5EF4-FFF2-40B4-BE49-F238E27FC236}">
                <a16:creationId xmlns:a16="http://schemas.microsoft.com/office/drawing/2014/main" id="{821821D5-BE55-4943-4A0C-302C178842EE}"/>
              </a:ext>
            </a:extLst>
          </p:cNvPr>
          <p:cNvPicPr>
            <a:picLocks noChangeAspect="1"/>
          </p:cNvPicPr>
          <p:nvPr/>
        </p:nvPicPr>
        <p:blipFill rotWithShape="1">
          <a:blip r:embed="rId5"/>
          <a:srcRect l="11827" t="44278" b="1876"/>
          <a:stretch/>
        </p:blipFill>
        <p:spPr>
          <a:xfrm>
            <a:off x="1304142" y="5525369"/>
            <a:ext cx="3485859" cy="369333"/>
          </a:xfrm>
          <a:prstGeom prst="rect">
            <a:avLst/>
          </a:prstGeom>
        </p:spPr>
      </p:pic>
      <p:sp>
        <p:nvSpPr>
          <p:cNvPr id="17" name="TextBox 16">
            <a:extLst>
              <a:ext uri="{FF2B5EF4-FFF2-40B4-BE49-F238E27FC236}">
                <a16:creationId xmlns:a16="http://schemas.microsoft.com/office/drawing/2014/main" id="{C150DC13-38B2-2A43-5B41-510F74A0B127}"/>
              </a:ext>
            </a:extLst>
          </p:cNvPr>
          <p:cNvSpPr txBox="1"/>
          <p:nvPr/>
        </p:nvSpPr>
        <p:spPr>
          <a:xfrm>
            <a:off x="723276" y="5840968"/>
            <a:ext cx="6093500" cy="369332"/>
          </a:xfrm>
          <a:prstGeom prst="rect">
            <a:avLst/>
          </a:prstGeom>
          <a:noFill/>
        </p:spPr>
        <p:txBody>
          <a:bodyPr wrap="square">
            <a:spAutoFit/>
          </a:bodyPr>
          <a:lstStyle/>
          <a:p>
            <a:r>
              <a:rPr lang="en-US" dirty="0"/>
              <a:t>Create an array of five values evenly spaced between 1 and 2</a:t>
            </a:r>
          </a:p>
        </p:txBody>
      </p:sp>
      <p:pic>
        <p:nvPicPr>
          <p:cNvPr id="19" name="Picture 18">
            <a:extLst>
              <a:ext uri="{FF2B5EF4-FFF2-40B4-BE49-F238E27FC236}">
                <a16:creationId xmlns:a16="http://schemas.microsoft.com/office/drawing/2014/main" id="{C2214A56-8AD7-709C-C335-EFC0544BE01C}"/>
              </a:ext>
            </a:extLst>
          </p:cNvPr>
          <p:cNvPicPr>
            <a:picLocks noChangeAspect="1"/>
          </p:cNvPicPr>
          <p:nvPr/>
        </p:nvPicPr>
        <p:blipFill rotWithShape="1">
          <a:blip r:embed="rId6"/>
          <a:srcRect l="13829" t="43336"/>
          <a:stretch/>
        </p:blipFill>
        <p:spPr>
          <a:xfrm>
            <a:off x="1304142" y="6531619"/>
            <a:ext cx="2676120" cy="356465"/>
          </a:xfrm>
          <a:prstGeom prst="rect">
            <a:avLst/>
          </a:prstGeom>
        </p:spPr>
      </p:pic>
      <p:sp>
        <p:nvSpPr>
          <p:cNvPr id="20" name="Rectangle 19">
            <a:extLst>
              <a:ext uri="{FF2B5EF4-FFF2-40B4-BE49-F238E27FC236}">
                <a16:creationId xmlns:a16="http://schemas.microsoft.com/office/drawing/2014/main" id="{69513116-7BCA-8D7B-ABFC-C482018EFEC6}"/>
              </a:ext>
            </a:extLst>
          </p:cNvPr>
          <p:cNvSpPr/>
          <p:nvPr/>
        </p:nvSpPr>
        <p:spPr>
          <a:xfrm>
            <a:off x="1304142" y="1181358"/>
            <a:ext cx="2563320" cy="32738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zeros</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0, </a:t>
            </a:r>
            <a:r>
              <a:rPr lang="en-US" sz="1400" dirty="0" err="1">
                <a:solidFill>
                  <a:schemeClr val="tx1"/>
                </a:solidFill>
                <a:latin typeface="Bahnschrift SemiLight SemiConde" panose="020B0502040204020203" pitchFamily="34" charset="0"/>
              </a:rPr>
              <a:t>dtype</a:t>
            </a:r>
            <a:r>
              <a:rPr lang="en-US" sz="1400" dirty="0">
                <a:solidFill>
                  <a:schemeClr val="tx1"/>
                </a:solidFill>
                <a:latin typeface="Bahnschrift SemiLight SemiConde" panose="020B0502040204020203" pitchFamily="34" charset="0"/>
              </a:rPr>
              <a:t> = </a:t>
            </a:r>
            <a:r>
              <a:rPr lang="en-US" sz="1400" dirty="0">
                <a:solidFill>
                  <a:schemeClr val="accent2"/>
                </a:solidFill>
                <a:latin typeface="Bahnschrift SemiLight SemiConde" panose="020B0502040204020203" pitchFamily="34" charset="0"/>
              </a:rPr>
              <a:t>int</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1" name="Rectangle 20">
            <a:extLst>
              <a:ext uri="{FF2B5EF4-FFF2-40B4-BE49-F238E27FC236}">
                <a16:creationId xmlns:a16="http://schemas.microsoft.com/office/drawing/2014/main" id="{A6DF3F72-2B3A-26D6-5093-10C704151569}"/>
              </a:ext>
            </a:extLst>
          </p:cNvPr>
          <p:cNvSpPr/>
          <p:nvPr/>
        </p:nvSpPr>
        <p:spPr>
          <a:xfrm>
            <a:off x="1394084" y="2317427"/>
            <a:ext cx="2473378" cy="3693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ones</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dtype</a:t>
            </a:r>
            <a:r>
              <a:rPr lang="en-US" sz="1400" dirty="0">
                <a:solidFill>
                  <a:schemeClr val="tx1"/>
                </a:solidFill>
                <a:latin typeface="Bahnschrift SemiLight SemiConde" panose="020B0502040204020203" pitchFamily="34" charset="0"/>
              </a:rPr>
              <a:t> = </a:t>
            </a:r>
            <a:r>
              <a:rPr lang="en-US" sz="1400" dirty="0">
                <a:solidFill>
                  <a:schemeClr val="accent2"/>
                </a:solidFill>
                <a:latin typeface="Bahnschrift SemiLight SemiConde" panose="020B0502040204020203" pitchFamily="34" charset="0"/>
              </a:rPr>
              <a:t>float</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2" name="Rectangle 21">
            <a:extLst>
              <a:ext uri="{FF2B5EF4-FFF2-40B4-BE49-F238E27FC236}">
                <a16:creationId xmlns:a16="http://schemas.microsoft.com/office/drawing/2014/main" id="{5F658D47-0DFB-7601-BE9A-69E4B6420EC8}"/>
              </a:ext>
            </a:extLst>
          </p:cNvPr>
          <p:cNvSpPr/>
          <p:nvPr/>
        </p:nvSpPr>
        <p:spPr>
          <a:xfrm>
            <a:off x="1304141" y="3836813"/>
            <a:ext cx="2563321" cy="30154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full</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  </a:t>
            </a:r>
            <a:r>
              <a:rPr lang="en-US" sz="1400" dirty="0">
                <a:solidFill>
                  <a:schemeClr val="accent2"/>
                </a:solidFill>
                <a:latin typeface="Bahnschrift SemiLight SemiConde" panose="020B0502040204020203" pitchFamily="34" charset="0"/>
              </a:rPr>
              <a:t>3.14</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3" name="Rectangle 22">
            <a:extLst>
              <a:ext uri="{FF2B5EF4-FFF2-40B4-BE49-F238E27FC236}">
                <a16:creationId xmlns:a16="http://schemas.microsoft.com/office/drawing/2014/main" id="{672A9049-18CC-8CEC-FD97-1864059E29CD}"/>
              </a:ext>
            </a:extLst>
          </p:cNvPr>
          <p:cNvSpPr/>
          <p:nvPr/>
        </p:nvSpPr>
        <p:spPr>
          <a:xfrm>
            <a:off x="1304141" y="5264133"/>
            <a:ext cx="2563321" cy="369332"/>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arange</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20</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4" name="Rectangle 23">
            <a:extLst>
              <a:ext uri="{FF2B5EF4-FFF2-40B4-BE49-F238E27FC236}">
                <a16:creationId xmlns:a16="http://schemas.microsoft.com/office/drawing/2014/main" id="{3939BDD2-DF63-F691-726F-AF84B9E3BDB3}"/>
              </a:ext>
            </a:extLst>
          </p:cNvPr>
          <p:cNvSpPr/>
          <p:nvPr/>
        </p:nvSpPr>
        <p:spPr>
          <a:xfrm>
            <a:off x="1304141" y="6228254"/>
            <a:ext cx="2563322" cy="319546"/>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linspace</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6</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652693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8C831-E4EE-27BD-5A59-2B842269EECB}"/>
              </a:ext>
            </a:extLst>
          </p:cNvPr>
          <p:cNvSpPr>
            <a:spLocks noGrp="1"/>
          </p:cNvSpPr>
          <p:nvPr>
            <p:ph idx="1"/>
          </p:nvPr>
        </p:nvSpPr>
        <p:spPr>
          <a:xfrm>
            <a:off x="609600" y="342900"/>
            <a:ext cx="10972800" cy="5867400"/>
          </a:xfrm>
        </p:spPr>
        <p:txBody>
          <a:bodyPr/>
          <a:lstStyle/>
          <a:p>
            <a:pPr marL="0" indent="0">
              <a:buNone/>
            </a:pPr>
            <a:r>
              <a:rPr lang="en-US" dirty="0"/>
              <a:t>Create a 3x3 array of uniformly distributed. Random values between 0 and 1.</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BE4E95A0-D18C-6AC0-806D-3E756BCA3594}"/>
              </a:ext>
            </a:extLst>
          </p:cNvPr>
          <p:cNvPicPr>
            <a:picLocks noChangeAspect="1"/>
          </p:cNvPicPr>
          <p:nvPr/>
        </p:nvPicPr>
        <p:blipFill rotWithShape="1">
          <a:blip r:embed="rId2"/>
          <a:srcRect l="11024" t="40769"/>
          <a:stretch/>
        </p:blipFill>
        <p:spPr>
          <a:xfrm>
            <a:off x="1154242" y="1090805"/>
            <a:ext cx="3402767" cy="592466"/>
          </a:xfrm>
          <a:prstGeom prst="rect">
            <a:avLst/>
          </a:prstGeom>
        </p:spPr>
      </p:pic>
      <p:sp>
        <p:nvSpPr>
          <p:cNvPr id="7" name="TextBox 6">
            <a:extLst>
              <a:ext uri="{FF2B5EF4-FFF2-40B4-BE49-F238E27FC236}">
                <a16:creationId xmlns:a16="http://schemas.microsoft.com/office/drawing/2014/main" id="{93E9EE4F-6582-99FA-13A4-FBB1E4003C25}"/>
              </a:ext>
            </a:extLst>
          </p:cNvPr>
          <p:cNvSpPr txBox="1"/>
          <p:nvPr/>
        </p:nvSpPr>
        <p:spPr>
          <a:xfrm>
            <a:off x="609599" y="1838711"/>
            <a:ext cx="9523751" cy="369332"/>
          </a:xfrm>
          <a:prstGeom prst="rect">
            <a:avLst/>
          </a:prstGeom>
          <a:noFill/>
        </p:spPr>
        <p:txBody>
          <a:bodyPr wrap="square">
            <a:spAutoFit/>
          </a:bodyPr>
          <a:lstStyle/>
          <a:p>
            <a:r>
              <a:rPr lang="en-US" dirty="0"/>
              <a:t>Create a 3x3 array of normally distributed random values with mean 0 and standard deviation 1.</a:t>
            </a:r>
          </a:p>
        </p:txBody>
      </p:sp>
      <p:pic>
        <p:nvPicPr>
          <p:cNvPr id="9" name="Picture 8">
            <a:extLst>
              <a:ext uri="{FF2B5EF4-FFF2-40B4-BE49-F238E27FC236}">
                <a16:creationId xmlns:a16="http://schemas.microsoft.com/office/drawing/2014/main" id="{BB60EDB0-FE52-9FD3-E5B6-2352FB50DACD}"/>
              </a:ext>
            </a:extLst>
          </p:cNvPr>
          <p:cNvPicPr>
            <a:picLocks noChangeAspect="1"/>
          </p:cNvPicPr>
          <p:nvPr/>
        </p:nvPicPr>
        <p:blipFill rotWithShape="1">
          <a:blip r:embed="rId3"/>
          <a:srcRect l="11556" t="39659"/>
          <a:stretch/>
        </p:blipFill>
        <p:spPr>
          <a:xfrm>
            <a:off x="1154241" y="2614734"/>
            <a:ext cx="3429185" cy="609318"/>
          </a:xfrm>
          <a:prstGeom prst="rect">
            <a:avLst/>
          </a:prstGeom>
        </p:spPr>
      </p:pic>
      <p:sp>
        <p:nvSpPr>
          <p:cNvPr id="11" name="TextBox 10">
            <a:extLst>
              <a:ext uri="{FF2B5EF4-FFF2-40B4-BE49-F238E27FC236}">
                <a16:creationId xmlns:a16="http://schemas.microsoft.com/office/drawing/2014/main" id="{52672889-B46C-11F4-E54F-DB6FDB0A93B2}"/>
              </a:ext>
            </a:extLst>
          </p:cNvPr>
          <p:cNvSpPr txBox="1"/>
          <p:nvPr/>
        </p:nvSpPr>
        <p:spPr>
          <a:xfrm>
            <a:off x="609599" y="3179082"/>
            <a:ext cx="6093500" cy="369332"/>
          </a:xfrm>
          <a:prstGeom prst="rect">
            <a:avLst/>
          </a:prstGeom>
          <a:noFill/>
        </p:spPr>
        <p:txBody>
          <a:bodyPr wrap="square">
            <a:spAutoFit/>
          </a:bodyPr>
          <a:lstStyle/>
          <a:p>
            <a:r>
              <a:rPr lang="en-US" dirty="0"/>
              <a:t>Create a 3x3 array of random integers in the interval [0, 10]</a:t>
            </a:r>
          </a:p>
        </p:txBody>
      </p:sp>
      <p:pic>
        <p:nvPicPr>
          <p:cNvPr id="13" name="Picture 12">
            <a:extLst>
              <a:ext uri="{FF2B5EF4-FFF2-40B4-BE49-F238E27FC236}">
                <a16:creationId xmlns:a16="http://schemas.microsoft.com/office/drawing/2014/main" id="{7822F5AF-EFE5-2D08-4195-48399A16A5B1}"/>
              </a:ext>
            </a:extLst>
          </p:cNvPr>
          <p:cNvPicPr>
            <a:picLocks noChangeAspect="1"/>
          </p:cNvPicPr>
          <p:nvPr/>
        </p:nvPicPr>
        <p:blipFill rotWithShape="1">
          <a:blip r:embed="rId4"/>
          <a:srcRect l="14908" t="37041"/>
          <a:stretch/>
        </p:blipFill>
        <p:spPr>
          <a:xfrm>
            <a:off x="1232661" y="4016793"/>
            <a:ext cx="2196753" cy="647749"/>
          </a:xfrm>
          <a:prstGeom prst="rect">
            <a:avLst/>
          </a:prstGeom>
        </p:spPr>
      </p:pic>
      <p:sp>
        <p:nvSpPr>
          <p:cNvPr id="15" name="TextBox 14">
            <a:extLst>
              <a:ext uri="{FF2B5EF4-FFF2-40B4-BE49-F238E27FC236}">
                <a16:creationId xmlns:a16="http://schemas.microsoft.com/office/drawing/2014/main" id="{A017A1FB-4222-2CCF-10E8-A914FA9C4A7A}"/>
              </a:ext>
            </a:extLst>
          </p:cNvPr>
          <p:cNvSpPr txBox="1"/>
          <p:nvPr/>
        </p:nvSpPr>
        <p:spPr>
          <a:xfrm>
            <a:off x="609600" y="4567162"/>
            <a:ext cx="6093500" cy="369332"/>
          </a:xfrm>
          <a:prstGeom prst="rect">
            <a:avLst/>
          </a:prstGeom>
          <a:noFill/>
        </p:spPr>
        <p:txBody>
          <a:bodyPr wrap="square">
            <a:spAutoFit/>
          </a:bodyPr>
          <a:lstStyle/>
          <a:p>
            <a:r>
              <a:rPr lang="en-US" dirty="0"/>
              <a:t>Create a 3x3 identity matrix</a:t>
            </a:r>
          </a:p>
        </p:txBody>
      </p:sp>
      <p:pic>
        <p:nvPicPr>
          <p:cNvPr id="17" name="Picture 16">
            <a:extLst>
              <a:ext uri="{FF2B5EF4-FFF2-40B4-BE49-F238E27FC236}">
                <a16:creationId xmlns:a16="http://schemas.microsoft.com/office/drawing/2014/main" id="{750D5FE8-929B-BEFA-319C-1E40E80F8267}"/>
              </a:ext>
            </a:extLst>
          </p:cNvPr>
          <p:cNvPicPr>
            <a:picLocks noChangeAspect="1"/>
          </p:cNvPicPr>
          <p:nvPr/>
        </p:nvPicPr>
        <p:blipFill rotWithShape="1">
          <a:blip r:embed="rId5"/>
          <a:srcRect l="18449" t="32680"/>
          <a:stretch/>
        </p:blipFill>
        <p:spPr>
          <a:xfrm>
            <a:off x="1232661" y="5214911"/>
            <a:ext cx="1701384" cy="692622"/>
          </a:xfrm>
          <a:prstGeom prst="rect">
            <a:avLst/>
          </a:prstGeom>
        </p:spPr>
      </p:pic>
      <p:sp>
        <p:nvSpPr>
          <p:cNvPr id="18" name="Rectangle 17">
            <a:extLst>
              <a:ext uri="{FF2B5EF4-FFF2-40B4-BE49-F238E27FC236}">
                <a16:creationId xmlns:a16="http://schemas.microsoft.com/office/drawing/2014/main" id="{E7644CFA-75D9-BF8D-C748-7C9F90C018A4}"/>
              </a:ext>
            </a:extLst>
          </p:cNvPr>
          <p:cNvSpPr/>
          <p:nvPr/>
        </p:nvSpPr>
        <p:spPr>
          <a:xfrm>
            <a:off x="1154242" y="788038"/>
            <a:ext cx="3402767" cy="27070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chemeClr val="accent6">
                    <a:lumMod val="75000"/>
                  </a:schemeClr>
                </a:solidFill>
                <a:latin typeface="Bahnschrift SemiLight SemiConde" panose="020B0502040204020203" pitchFamily="34" charset="0"/>
              </a:rPr>
              <a:t>random</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9" name="Rectangle 18">
            <a:extLst>
              <a:ext uri="{FF2B5EF4-FFF2-40B4-BE49-F238E27FC236}">
                <a16:creationId xmlns:a16="http://schemas.microsoft.com/office/drawing/2014/main" id="{B99E0B22-022C-C18C-0C87-1807A5EBF315}"/>
              </a:ext>
            </a:extLst>
          </p:cNvPr>
          <p:cNvSpPr/>
          <p:nvPr/>
        </p:nvSpPr>
        <p:spPr>
          <a:xfrm>
            <a:off x="1232661" y="2276034"/>
            <a:ext cx="3402767" cy="27070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chemeClr val="accent6">
                    <a:lumMod val="75000"/>
                  </a:schemeClr>
                </a:solidFill>
                <a:latin typeface="Bahnschrift SemiLight SemiConde" panose="020B0502040204020203" pitchFamily="34" charset="0"/>
              </a:rPr>
              <a:t>normal</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1</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0" name="Rectangle 19">
            <a:extLst>
              <a:ext uri="{FF2B5EF4-FFF2-40B4-BE49-F238E27FC236}">
                <a16:creationId xmlns:a16="http://schemas.microsoft.com/office/drawing/2014/main" id="{5EA1642A-44D6-1620-D50D-CCDAA801D0CC}"/>
              </a:ext>
            </a:extLst>
          </p:cNvPr>
          <p:cNvSpPr/>
          <p:nvPr/>
        </p:nvSpPr>
        <p:spPr>
          <a:xfrm>
            <a:off x="1232661" y="3692431"/>
            <a:ext cx="2234439" cy="32436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chemeClr val="accent6">
                    <a:lumMod val="75000"/>
                  </a:schemeClr>
                </a:solidFill>
                <a:latin typeface="Bahnschrift SemiLight SemiConde" panose="020B0502040204020203" pitchFamily="34" charset="0"/>
              </a:rPr>
              <a:t>randint</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21" name="Rectangle 20">
            <a:extLst>
              <a:ext uri="{FF2B5EF4-FFF2-40B4-BE49-F238E27FC236}">
                <a16:creationId xmlns:a16="http://schemas.microsoft.com/office/drawing/2014/main" id="{4C281AEC-B4A1-F6BC-B00D-697F1DBBE472}"/>
              </a:ext>
            </a:extLst>
          </p:cNvPr>
          <p:cNvSpPr/>
          <p:nvPr/>
        </p:nvSpPr>
        <p:spPr>
          <a:xfrm>
            <a:off x="1311144" y="4890550"/>
            <a:ext cx="1507007" cy="32436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eye</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18053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3750-8388-3C5B-25E2-DBD9CC65B406}"/>
              </a:ext>
            </a:extLst>
          </p:cNvPr>
          <p:cNvSpPr>
            <a:spLocks noGrp="1"/>
          </p:cNvSpPr>
          <p:nvPr>
            <p:ph type="title"/>
          </p:nvPr>
        </p:nvSpPr>
        <p:spPr>
          <a:xfrm>
            <a:off x="609600" y="320155"/>
            <a:ext cx="10972800" cy="534284"/>
          </a:xfrm>
        </p:spPr>
        <p:txBody>
          <a:bodyPr/>
          <a:lstStyle/>
          <a:p>
            <a:r>
              <a:rPr lang="en-US" dirty="0"/>
              <a:t>NumPy standard data types</a:t>
            </a:r>
          </a:p>
        </p:txBody>
      </p:sp>
      <p:graphicFrame>
        <p:nvGraphicFramePr>
          <p:cNvPr id="4" name="Table 4">
            <a:extLst>
              <a:ext uri="{FF2B5EF4-FFF2-40B4-BE49-F238E27FC236}">
                <a16:creationId xmlns:a16="http://schemas.microsoft.com/office/drawing/2014/main" id="{064396E9-CAF5-41C5-51E3-8125C8D4CDB7}"/>
              </a:ext>
            </a:extLst>
          </p:cNvPr>
          <p:cNvGraphicFramePr>
            <a:graphicFrameLocks noGrp="1"/>
          </p:cNvGraphicFramePr>
          <p:nvPr>
            <p:ph idx="1"/>
            <p:extLst>
              <p:ext uri="{D42A27DB-BD31-4B8C-83A1-F6EECF244321}">
                <p14:modId xmlns:p14="http://schemas.microsoft.com/office/powerpoint/2010/main" val="2426404576"/>
              </p:ext>
            </p:extLst>
          </p:nvPr>
        </p:nvGraphicFramePr>
        <p:xfrm>
          <a:off x="609600" y="777240"/>
          <a:ext cx="7545049" cy="5755624"/>
        </p:xfrm>
        <a:graphic>
          <a:graphicData uri="http://schemas.openxmlformats.org/drawingml/2006/table">
            <a:tbl>
              <a:tblPr firstRow="1" bandRow="1">
                <a:tableStyleId>{5C22544A-7EE6-4342-B048-85BDC9FD1C3A}</a:tableStyleId>
              </a:tblPr>
              <a:tblGrid>
                <a:gridCol w="1671248">
                  <a:extLst>
                    <a:ext uri="{9D8B030D-6E8A-4147-A177-3AD203B41FA5}">
                      <a16:colId xmlns:a16="http://schemas.microsoft.com/office/drawing/2014/main" val="1510505025"/>
                    </a:ext>
                  </a:extLst>
                </a:gridCol>
                <a:gridCol w="5873801">
                  <a:extLst>
                    <a:ext uri="{9D8B030D-6E8A-4147-A177-3AD203B41FA5}">
                      <a16:colId xmlns:a16="http://schemas.microsoft.com/office/drawing/2014/main" val="223826568"/>
                    </a:ext>
                  </a:extLst>
                </a:gridCol>
              </a:tblGrid>
              <a:tr h="247466">
                <a:tc>
                  <a:txBody>
                    <a:bodyPr/>
                    <a:lstStyle/>
                    <a:p>
                      <a:r>
                        <a:rPr lang="en-US" dirty="0"/>
                        <a:t>Data type</a:t>
                      </a:r>
                    </a:p>
                  </a:txBody>
                  <a:tcPr/>
                </a:tc>
                <a:tc>
                  <a:txBody>
                    <a:bodyPr/>
                    <a:lstStyle/>
                    <a:p>
                      <a:r>
                        <a:rPr lang="en-US" dirty="0"/>
                        <a:t>Description</a:t>
                      </a:r>
                    </a:p>
                  </a:txBody>
                  <a:tcPr/>
                </a:tc>
                <a:extLst>
                  <a:ext uri="{0D108BD9-81ED-4DB2-BD59-A6C34878D82A}">
                    <a16:rowId xmlns:a16="http://schemas.microsoft.com/office/drawing/2014/main" val="2148135301"/>
                  </a:ext>
                </a:extLst>
              </a:tr>
              <a:tr h="247466">
                <a:tc>
                  <a:txBody>
                    <a:bodyPr/>
                    <a:lstStyle/>
                    <a:p>
                      <a:r>
                        <a:rPr lang="en-US" dirty="0"/>
                        <a:t>bool_</a:t>
                      </a:r>
                    </a:p>
                  </a:txBody>
                  <a:tcPr/>
                </a:tc>
                <a:tc>
                  <a:txBody>
                    <a:bodyPr/>
                    <a:lstStyle/>
                    <a:p>
                      <a:r>
                        <a:rPr lang="en-US" dirty="0"/>
                        <a:t>Boolean (True of False) stored as a byte</a:t>
                      </a:r>
                    </a:p>
                  </a:txBody>
                  <a:tcPr/>
                </a:tc>
                <a:extLst>
                  <a:ext uri="{0D108BD9-81ED-4DB2-BD59-A6C34878D82A}">
                    <a16:rowId xmlns:a16="http://schemas.microsoft.com/office/drawing/2014/main" val="2875763613"/>
                  </a:ext>
                </a:extLst>
              </a:tr>
              <a:tr h="247466">
                <a:tc>
                  <a:txBody>
                    <a:bodyPr/>
                    <a:lstStyle/>
                    <a:p>
                      <a:r>
                        <a:rPr lang="en-US" dirty="0"/>
                        <a:t>int_ </a:t>
                      </a:r>
                    </a:p>
                  </a:txBody>
                  <a:tcPr/>
                </a:tc>
                <a:tc>
                  <a:txBody>
                    <a:bodyPr/>
                    <a:lstStyle/>
                    <a:p>
                      <a:r>
                        <a:rPr lang="en-US" dirty="0"/>
                        <a:t>Default integer type (as C long)</a:t>
                      </a:r>
                    </a:p>
                  </a:txBody>
                  <a:tcPr/>
                </a:tc>
                <a:extLst>
                  <a:ext uri="{0D108BD9-81ED-4DB2-BD59-A6C34878D82A}">
                    <a16:rowId xmlns:a16="http://schemas.microsoft.com/office/drawing/2014/main" val="64731872"/>
                  </a:ext>
                </a:extLst>
              </a:tr>
              <a:tr h="247466">
                <a:tc>
                  <a:txBody>
                    <a:bodyPr/>
                    <a:lstStyle/>
                    <a:p>
                      <a:r>
                        <a:rPr lang="en-US" dirty="0" err="1"/>
                        <a:t>intc</a:t>
                      </a:r>
                      <a:endParaRPr lang="en-US" dirty="0"/>
                    </a:p>
                  </a:txBody>
                  <a:tcPr/>
                </a:tc>
                <a:tc>
                  <a:txBody>
                    <a:bodyPr/>
                    <a:lstStyle/>
                    <a:p>
                      <a:r>
                        <a:rPr lang="en-US" dirty="0"/>
                        <a:t>Identical used to C int</a:t>
                      </a:r>
                    </a:p>
                  </a:txBody>
                  <a:tcPr/>
                </a:tc>
                <a:extLst>
                  <a:ext uri="{0D108BD9-81ED-4DB2-BD59-A6C34878D82A}">
                    <a16:rowId xmlns:a16="http://schemas.microsoft.com/office/drawing/2014/main" val="3429839177"/>
                  </a:ext>
                </a:extLst>
              </a:tr>
              <a:tr h="247466">
                <a:tc>
                  <a:txBody>
                    <a:bodyPr/>
                    <a:lstStyle/>
                    <a:p>
                      <a:r>
                        <a:rPr lang="en-US" dirty="0" err="1"/>
                        <a:t>intp</a:t>
                      </a:r>
                      <a:endParaRPr lang="en-US" dirty="0"/>
                    </a:p>
                  </a:txBody>
                  <a:tcPr/>
                </a:tc>
                <a:tc>
                  <a:txBody>
                    <a:bodyPr/>
                    <a:lstStyle/>
                    <a:p>
                      <a:r>
                        <a:rPr lang="en-US" dirty="0"/>
                        <a:t>Integer used for indexing</a:t>
                      </a:r>
                    </a:p>
                  </a:txBody>
                  <a:tcPr/>
                </a:tc>
                <a:extLst>
                  <a:ext uri="{0D108BD9-81ED-4DB2-BD59-A6C34878D82A}">
                    <a16:rowId xmlns:a16="http://schemas.microsoft.com/office/drawing/2014/main" val="1681206475"/>
                  </a:ext>
                </a:extLst>
              </a:tr>
              <a:tr h="247466">
                <a:tc>
                  <a:txBody>
                    <a:bodyPr/>
                    <a:lstStyle/>
                    <a:p>
                      <a:r>
                        <a:rPr lang="en-US" dirty="0"/>
                        <a:t>int8</a:t>
                      </a:r>
                    </a:p>
                  </a:txBody>
                  <a:tcPr/>
                </a:tc>
                <a:tc>
                  <a:txBody>
                    <a:bodyPr/>
                    <a:lstStyle/>
                    <a:p>
                      <a:r>
                        <a:rPr lang="en-US" dirty="0"/>
                        <a:t>Byte(-128 to 127)</a:t>
                      </a:r>
                    </a:p>
                  </a:txBody>
                  <a:tcPr/>
                </a:tc>
                <a:extLst>
                  <a:ext uri="{0D108BD9-81ED-4DB2-BD59-A6C34878D82A}">
                    <a16:rowId xmlns:a16="http://schemas.microsoft.com/office/drawing/2014/main" val="2974591617"/>
                  </a:ext>
                </a:extLst>
              </a:tr>
              <a:tr h="247466">
                <a:tc>
                  <a:txBody>
                    <a:bodyPr/>
                    <a:lstStyle/>
                    <a:p>
                      <a:r>
                        <a:rPr lang="en-US" dirty="0"/>
                        <a:t>int16</a:t>
                      </a:r>
                    </a:p>
                  </a:txBody>
                  <a:tcPr/>
                </a:tc>
                <a:tc>
                  <a:txBody>
                    <a:bodyPr/>
                    <a:lstStyle/>
                    <a:p>
                      <a:r>
                        <a:rPr lang="en-US" dirty="0"/>
                        <a:t>Integer(-32768 to 32767</a:t>
                      </a:r>
                    </a:p>
                  </a:txBody>
                  <a:tcPr/>
                </a:tc>
                <a:extLst>
                  <a:ext uri="{0D108BD9-81ED-4DB2-BD59-A6C34878D82A}">
                    <a16:rowId xmlns:a16="http://schemas.microsoft.com/office/drawing/2014/main" val="2279299737"/>
                  </a:ext>
                </a:extLst>
              </a:tr>
              <a:tr h="247466">
                <a:tc>
                  <a:txBody>
                    <a:bodyPr/>
                    <a:lstStyle/>
                    <a:p>
                      <a:r>
                        <a:rPr lang="en-US" dirty="0"/>
                        <a:t>int32</a:t>
                      </a:r>
                    </a:p>
                  </a:txBody>
                  <a:tcPr/>
                </a:tc>
                <a:tc>
                  <a:txBody>
                    <a:bodyPr/>
                    <a:lstStyle/>
                    <a:p>
                      <a:r>
                        <a:rPr lang="en-US" dirty="0"/>
                        <a:t>Integer (–2147483648 to 2147483647)</a:t>
                      </a:r>
                    </a:p>
                  </a:txBody>
                  <a:tcPr/>
                </a:tc>
                <a:extLst>
                  <a:ext uri="{0D108BD9-81ED-4DB2-BD59-A6C34878D82A}">
                    <a16:rowId xmlns:a16="http://schemas.microsoft.com/office/drawing/2014/main" val="2351542204"/>
                  </a:ext>
                </a:extLst>
              </a:tr>
              <a:tr h="433066">
                <a:tc>
                  <a:txBody>
                    <a:bodyPr/>
                    <a:lstStyle/>
                    <a:p>
                      <a:r>
                        <a:rPr lang="en-US" dirty="0"/>
                        <a:t>int64</a:t>
                      </a:r>
                    </a:p>
                  </a:txBody>
                  <a:tcPr/>
                </a:tc>
                <a:tc>
                  <a:txBody>
                    <a:bodyPr/>
                    <a:lstStyle/>
                    <a:p>
                      <a:r>
                        <a:rPr lang="en-US" dirty="0"/>
                        <a:t>Integer (–9223372036854775808 to 9223372036854775807)</a:t>
                      </a:r>
                    </a:p>
                  </a:txBody>
                  <a:tcPr/>
                </a:tc>
                <a:extLst>
                  <a:ext uri="{0D108BD9-81ED-4DB2-BD59-A6C34878D82A}">
                    <a16:rowId xmlns:a16="http://schemas.microsoft.com/office/drawing/2014/main" val="1583464586"/>
                  </a:ext>
                </a:extLst>
              </a:tr>
              <a:tr h="247466">
                <a:tc>
                  <a:txBody>
                    <a:bodyPr/>
                    <a:lstStyle/>
                    <a:p>
                      <a:r>
                        <a:rPr lang="en-US" dirty="0"/>
                        <a:t>uint8</a:t>
                      </a:r>
                    </a:p>
                  </a:txBody>
                  <a:tcPr/>
                </a:tc>
                <a:tc>
                  <a:txBody>
                    <a:bodyPr/>
                    <a:lstStyle/>
                    <a:p>
                      <a:r>
                        <a:rPr lang="en-US" dirty="0"/>
                        <a:t>Unsigned integer (0 to 255) </a:t>
                      </a:r>
                    </a:p>
                  </a:txBody>
                  <a:tcPr/>
                </a:tc>
                <a:extLst>
                  <a:ext uri="{0D108BD9-81ED-4DB2-BD59-A6C34878D82A}">
                    <a16:rowId xmlns:a16="http://schemas.microsoft.com/office/drawing/2014/main" val="3741164806"/>
                  </a:ext>
                </a:extLst>
              </a:tr>
              <a:tr h="247466">
                <a:tc>
                  <a:txBody>
                    <a:bodyPr/>
                    <a:lstStyle/>
                    <a:p>
                      <a:r>
                        <a:rPr lang="en-US" dirty="0"/>
                        <a:t>uint16</a:t>
                      </a:r>
                    </a:p>
                  </a:txBody>
                  <a:tcPr/>
                </a:tc>
                <a:tc>
                  <a:txBody>
                    <a:bodyPr/>
                    <a:lstStyle/>
                    <a:p>
                      <a:r>
                        <a:rPr lang="en-US" dirty="0"/>
                        <a:t>Unsigned integer (0 to 65535)</a:t>
                      </a:r>
                    </a:p>
                  </a:txBody>
                  <a:tcPr/>
                </a:tc>
                <a:extLst>
                  <a:ext uri="{0D108BD9-81ED-4DB2-BD59-A6C34878D82A}">
                    <a16:rowId xmlns:a16="http://schemas.microsoft.com/office/drawing/2014/main" val="102760122"/>
                  </a:ext>
                </a:extLst>
              </a:tr>
              <a:tr h="247466">
                <a:tc>
                  <a:txBody>
                    <a:bodyPr/>
                    <a:lstStyle/>
                    <a:p>
                      <a:r>
                        <a:rPr lang="en-US" dirty="0"/>
                        <a:t>uint32 </a:t>
                      </a:r>
                    </a:p>
                  </a:txBody>
                  <a:tcPr/>
                </a:tc>
                <a:tc>
                  <a:txBody>
                    <a:bodyPr/>
                    <a:lstStyle/>
                    <a:p>
                      <a:r>
                        <a:rPr lang="en-US" dirty="0"/>
                        <a:t>Unsigned integer (0 to 4294967295)</a:t>
                      </a:r>
                    </a:p>
                  </a:txBody>
                  <a:tcPr/>
                </a:tc>
                <a:extLst>
                  <a:ext uri="{0D108BD9-81ED-4DB2-BD59-A6C34878D82A}">
                    <a16:rowId xmlns:a16="http://schemas.microsoft.com/office/drawing/2014/main" val="3689599010"/>
                  </a:ext>
                </a:extLst>
              </a:tr>
              <a:tr h="433066">
                <a:tc>
                  <a:txBody>
                    <a:bodyPr/>
                    <a:lstStyle/>
                    <a:p>
                      <a:r>
                        <a:rPr lang="en-US" dirty="0"/>
                        <a:t>uint64 </a:t>
                      </a:r>
                    </a:p>
                  </a:txBody>
                  <a:tcPr/>
                </a:tc>
                <a:tc>
                  <a:txBody>
                    <a:bodyPr/>
                    <a:lstStyle/>
                    <a:p>
                      <a:r>
                        <a:rPr lang="en-US" dirty="0"/>
                        <a:t>Unsigned integer (0 to 18446744073709551615)</a:t>
                      </a:r>
                    </a:p>
                  </a:txBody>
                  <a:tcPr/>
                </a:tc>
                <a:extLst>
                  <a:ext uri="{0D108BD9-81ED-4DB2-BD59-A6C34878D82A}">
                    <a16:rowId xmlns:a16="http://schemas.microsoft.com/office/drawing/2014/main" val="1368136811"/>
                  </a:ext>
                </a:extLst>
              </a:tr>
              <a:tr h="433066">
                <a:tc>
                  <a:txBody>
                    <a:bodyPr/>
                    <a:lstStyle/>
                    <a:p>
                      <a:r>
                        <a:rPr lang="en-US" dirty="0"/>
                        <a:t>float_ </a:t>
                      </a:r>
                    </a:p>
                  </a:txBody>
                  <a:tcPr/>
                </a:tc>
                <a:tc>
                  <a:txBody>
                    <a:bodyPr/>
                    <a:lstStyle/>
                    <a:p>
                      <a:r>
                        <a:rPr lang="en-US" dirty="0"/>
                        <a:t>Shorthand for float64</a:t>
                      </a:r>
                    </a:p>
                  </a:txBody>
                  <a:tcPr/>
                </a:tc>
                <a:extLst>
                  <a:ext uri="{0D108BD9-81ED-4DB2-BD59-A6C34878D82A}">
                    <a16:rowId xmlns:a16="http://schemas.microsoft.com/office/drawing/2014/main" val="510803784"/>
                  </a:ext>
                </a:extLst>
              </a:tr>
              <a:tr h="433066">
                <a:tc>
                  <a:txBody>
                    <a:bodyPr/>
                    <a:lstStyle/>
                    <a:p>
                      <a:r>
                        <a:rPr lang="en-US" dirty="0"/>
                        <a:t>float16</a:t>
                      </a:r>
                    </a:p>
                  </a:txBody>
                  <a:tcPr/>
                </a:tc>
                <a:tc>
                  <a:txBody>
                    <a:bodyPr/>
                    <a:lstStyle/>
                    <a:p>
                      <a:r>
                        <a:rPr lang="en-US" dirty="0"/>
                        <a:t>Half-precision float: sign bit, 5 bits exponent, 10 bits </a:t>
                      </a:r>
                      <a:r>
                        <a:rPr lang="en-US" dirty="0" err="1"/>
                        <a:t>mantisa</a:t>
                      </a:r>
                      <a:endParaRPr lang="en-US" dirty="0"/>
                    </a:p>
                  </a:txBody>
                  <a:tcPr/>
                </a:tc>
                <a:extLst>
                  <a:ext uri="{0D108BD9-81ED-4DB2-BD59-A6C34878D82A}">
                    <a16:rowId xmlns:a16="http://schemas.microsoft.com/office/drawing/2014/main" val="2062526663"/>
                  </a:ext>
                </a:extLst>
              </a:tr>
            </a:tbl>
          </a:graphicData>
        </a:graphic>
      </p:graphicFrame>
    </p:spTree>
    <p:extLst>
      <p:ext uri="{BB962C8B-B14F-4D97-AF65-F5344CB8AC3E}">
        <p14:creationId xmlns:p14="http://schemas.microsoft.com/office/powerpoint/2010/main" val="3371948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09B2B2B-86E2-1730-B7A0-F7EBC02D0916}"/>
              </a:ext>
            </a:extLst>
          </p:cNvPr>
          <p:cNvGraphicFramePr>
            <a:graphicFrameLocks noGrp="1"/>
          </p:cNvGraphicFramePr>
          <p:nvPr>
            <p:ph idx="1"/>
            <p:extLst>
              <p:ext uri="{D42A27DB-BD31-4B8C-83A1-F6EECF244321}">
                <p14:modId xmlns:p14="http://schemas.microsoft.com/office/powerpoint/2010/main" val="72485706"/>
              </p:ext>
            </p:extLst>
          </p:nvPr>
        </p:nvGraphicFramePr>
        <p:xfrm>
          <a:off x="609600" y="842645"/>
          <a:ext cx="8328660" cy="2225040"/>
        </p:xfrm>
        <a:graphic>
          <a:graphicData uri="http://schemas.openxmlformats.org/drawingml/2006/table">
            <a:tbl>
              <a:tblPr firstRow="1" bandRow="1">
                <a:tableStyleId>{5C22544A-7EE6-4342-B048-85BDC9FD1C3A}</a:tableStyleId>
              </a:tblPr>
              <a:tblGrid>
                <a:gridCol w="1854366">
                  <a:extLst>
                    <a:ext uri="{9D8B030D-6E8A-4147-A177-3AD203B41FA5}">
                      <a16:colId xmlns:a16="http://schemas.microsoft.com/office/drawing/2014/main" val="2466938830"/>
                    </a:ext>
                  </a:extLst>
                </a:gridCol>
                <a:gridCol w="6474294">
                  <a:extLst>
                    <a:ext uri="{9D8B030D-6E8A-4147-A177-3AD203B41FA5}">
                      <a16:colId xmlns:a16="http://schemas.microsoft.com/office/drawing/2014/main" val="1525869637"/>
                    </a:ext>
                  </a:extLst>
                </a:gridCol>
              </a:tblGrid>
              <a:tr h="370840">
                <a:tc>
                  <a:txBody>
                    <a:bodyPr/>
                    <a:lstStyle/>
                    <a:p>
                      <a:r>
                        <a:rPr lang="en-US" dirty="0"/>
                        <a:t>Data Type</a:t>
                      </a:r>
                    </a:p>
                  </a:txBody>
                  <a:tcPr/>
                </a:tc>
                <a:tc>
                  <a:txBody>
                    <a:bodyPr/>
                    <a:lstStyle/>
                    <a:p>
                      <a:r>
                        <a:rPr lang="en-US" dirty="0"/>
                        <a:t>Description</a:t>
                      </a:r>
                    </a:p>
                  </a:txBody>
                  <a:tcPr/>
                </a:tc>
                <a:extLst>
                  <a:ext uri="{0D108BD9-81ED-4DB2-BD59-A6C34878D82A}">
                    <a16:rowId xmlns:a16="http://schemas.microsoft.com/office/drawing/2014/main" val="201535005"/>
                  </a:ext>
                </a:extLst>
              </a:tr>
              <a:tr h="370840">
                <a:tc>
                  <a:txBody>
                    <a:bodyPr/>
                    <a:lstStyle/>
                    <a:p>
                      <a:r>
                        <a:rPr lang="en-US" dirty="0"/>
                        <a:t>float32 </a:t>
                      </a:r>
                    </a:p>
                  </a:txBody>
                  <a:tcPr/>
                </a:tc>
                <a:tc>
                  <a:txBody>
                    <a:bodyPr/>
                    <a:lstStyle/>
                    <a:p>
                      <a:r>
                        <a:rPr lang="en-US" dirty="0"/>
                        <a:t>Single-precision float: sign bit, 8 bits exponent, 23 bits </a:t>
                      </a:r>
                      <a:r>
                        <a:rPr lang="en-US" dirty="0" err="1"/>
                        <a:t>mantisa</a:t>
                      </a:r>
                      <a:endParaRPr lang="en-US" dirty="0"/>
                    </a:p>
                  </a:txBody>
                  <a:tcPr/>
                </a:tc>
                <a:extLst>
                  <a:ext uri="{0D108BD9-81ED-4DB2-BD59-A6C34878D82A}">
                    <a16:rowId xmlns:a16="http://schemas.microsoft.com/office/drawing/2014/main" val="803431293"/>
                  </a:ext>
                </a:extLst>
              </a:tr>
              <a:tr h="370840">
                <a:tc>
                  <a:txBody>
                    <a:bodyPr/>
                    <a:lstStyle/>
                    <a:p>
                      <a:r>
                        <a:rPr lang="en-US" dirty="0"/>
                        <a:t>float64</a:t>
                      </a:r>
                    </a:p>
                  </a:txBody>
                  <a:tcPr/>
                </a:tc>
                <a:tc>
                  <a:txBody>
                    <a:bodyPr/>
                    <a:lstStyle/>
                    <a:p>
                      <a:r>
                        <a:rPr lang="en-US" dirty="0"/>
                        <a:t>Double-precision float: sign bit, 11 bits exponent, 52 bits </a:t>
                      </a:r>
                      <a:r>
                        <a:rPr lang="en-US" dirty="0" err="1"/>
                        <a:t>mantisa</a:t>
                      </a:r>
                      <a:endParaRPr lang="en-US" dirty="0"/>
                    </a:p>
                  </a:txBody>
                  <a:tcPr/>
                </a:tc>
                <a:extLst>
                  <a:ext uri="{0D108BD9-81ED-4DB2-BD59-A6C34878D82A}">
                    <a16:rowId xmlns:a16="http://schemas.microsoft.com/office/drawing/2014/main" val="628920867"/>
                  </a:ext>
                </a:extLst>
              </a:tr>
              <a:tr h="370840">
                <a:tc>
                  <a:txBody>
                    <a:bodyPr/>
                    <a:lstStyle/>
                    <a:p>
                      <a:r>
                        <a:rPr lang="en-US" dirty="0"/>
                        <a:t>complex_ </a:t>
                      </a:r>
                    </a:p>
                  </a:txBody>
                  <a:tcPr/>
                </a:tc>
                <a:tc>
                  <a:txBody>
                    <a:bodyPr/>
                    <a:lstStyle/>
                    <a:p>
                      <a:r>
                        <a:rPr lang="en-US" dirty="0"/>
                        <a:t>Shorthand for complex128</a:t>
                      </a:r>
                    </a:p>
                  </a:txBody>
                  <a:tcPr/>
                </a:tc>
                <a:extLst>
                  <a:ext uri="{0D108BD9-81ED-4DB2-BD59-A6C34878D82A}">
                    <a16:rowId xmlns:a16="http://schemas.microsoft.com/office/drawing/2014/main" val="1749460795"/>
                  </a:ext>
                </a:extLst>
              </a:tr>
              <a:tr h="370840">
                <a:tc>
                  <a:txBody>
                    <a:bodyPr/>
                    <a:lstStyle/>
                    <a:p>
                      <a:r>
                        <a:rPr lang="en-US" dirty="0"/>
                        <a:t>Complex64</a:t>
                      </a:r>
                    </a:p>
                  </a:txBody>
                  <a:tcPr/>
                </a:tc>
                <a:tc>
                  <a:txBody>
                    <a:bodyPr/>
                    <a:lstStyle/>
                    <a:p>
                      <a:r>
                        <a:rPr lang="en-US" dirty="0"/>
                        <a:t>Complex number, represented by two 32-bit floats</a:t>
                      </a:r>
                    </a:p>
                  </a:txBody>
                  <a:tcPr/>
                </a:tc>
                <a:extLst>
                  <a:ext uri="{0D108BD9-81ED-4DB2-BD59-A6C34878D82A}">
                    <a16:rowId xmlns:a16="http://schemas.microsoft.com/office/drawing/2014/main" val="2388562244"/>
                  </a:ext>
                </a:extLst>
              </a:tr>
              <a:tr h="370840">
                <a:tc>
                  <a:txBody>
                    <a:bodyPr/>
                    <a:lstStyle/>
                    <a:p>
                      <a:r>
                        <a:rPr lang="en-US" dirty="0"/>
                        <a:t>Complex128</a:t>
                      </a:r>
                    </a:p>
                  </a:txBody>
                  <a:tcPr/>
                </a:tc>
                <a:tc>
                  <a:txBody>
                    <a:bodyPr/>
                    <a:lstStyle/>
                    <a:p>
                      <a:r>
                        <a:rPr lang="en-US" dirty="0"/>
                        <a:t>Complex number, represented by two 64-bit floats</a:t>
                      </a:r>
                    </a:p>
                  </a:txBody>
                  <a:tcPr/>
                </a:tc>
                <a:extLst>
                  <a:ext uri="{0D108BD9-81ED-4DB2-BD59-A6C34878D82A}">
                    <a16:rowId xmlns:a16="http://schemas.microsoft.com/office/drawing/2014/main" val="3513469419"/>
                  </a:ext>
                </a:extLst>
              </a:tr>
            </a:tbl>
          </a:graphicData>
        </a:graphic>
      </p:graphicFrame>
    </p:spTree>
    <p:extLst>
      <p:ext uri="{BB962C8B-B14F-4D97-AF65-F5344CB8AC3E}">
        <p14:creationId xmlns:p14="http://schemas.microsoft.com/office/powerpoint/2010/main" val="244724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790D-C3A4-D40C-4A95-B238F42B5308}"/>
              </a:ext>
            </a:extLst>
          </p:cNvPr>
          <p:cNvSpPr>
            <a:spLocks noGrp="1"/>
          </p:cNvSpPr>
          <p:nvPr>
            <p:ph type="title"/>
          </p:nvPr>
        </p:nvSpPr>
        <p:spPr>
          <a:xfrm>
            <a:off x="609600" y="365125"/>
            <a:ext cx="10972800" cy="617855"/>
          </a:xfrm>
        </p:spPr>
        <p:txBody>
          <a:bodyPr/>
          <a:lstStyle/>
          <a:p>
            <a:r>
              <a:rPr lang="en-US" dirty="0"/>
              <a:t>The basics of NumPy arrays</a:t>
            </a:r>
          </a:p>
        </p:txBody>
      </p:sp>
      <p:sp>
        <p:nvSpPr>
          <p:cNvPr id="3" name="Content Placeholder 2">
            <a:extLst>
              <a:ext uri="{FF2B5EF4-FFF2-40B4-BE49-F238E27FC236}">
                <a16:creationId xmlns:a16="http://schemas.microsoft.com/office/drawing/2014/main" id="{C2B6DFB3-53E6-16BE-4CED-B7F6DD1D6E0B}"/>
              </a:ext>
            </a:extLst>
          </p:cNvPr>
          <p:cNvSpPr>
            <a:spLocks noGrp="1"/>
          </p:cNvSpPr>
          <p:nvPr>
            <p:ph idx="1"/>
          </p:nvPr>
        </p:nvSpPr>
        <p:spPr>
          <a:xfrm>
            <a:off x="609600" y="982980"/>
            <a:ext cx="10972800" cy="4351338"/>
          </a:xfrm>
        </p:spPr>
        <p:txBody>
          <a:bodyPr/>
          <a:lstStyle/>
          <a:p>
            <a:pPr marL="0" indent="0">
              <a:buNone/>
            </a:pPr>
            <a:r>
              <a:rPr lang="en-US" dirty="0"/>
              <a:t>Few categories of basic array manipulations:</a:t>
            </a:r>
          </a:p>
          <a:p>
            <a:pPr marL="0" indent="0">
              <a:buNone/>
            </a:pPr>
            <a:r>
              <a:rPr lang="en-US" dirty="0"/>
              <a:t>	</a:t>
            </a:r>
            <a:r>
              <a:rPr lang="en-US" i="1" dirty="0"/>
              <a:t>Attributes of arrays:  </a:t>
            </a:r>
            <a:r>
              <a:rPr lang="en-US" dirty="0"/>
              <a:t>Determining the size, shape, memory consumption, and data types of arrays.</a:t>
            </a:r>
          </a:p>
          <a:p>
            <a:pPr marL="0" indent="0">
              <a:buNone/>
            </a:pPr>
            <a:r>
              <a:rPr lang="en-US" i="1" dirty="0"/>
              <a:t>	</a:t>
            </a:r>
          </a:p>
          <a:p>
            <a:pPr marL="0" indent="0">
              <a:buNone/>
            </a:pPr>
            <a:r>
              <a:rPr lang="en-US" i="1" dirty="0"/>
              <a:t>	Indexing of arrays:  </a:t>
            </a:r>
            <a:r>
              <a:rPr lang="en-US" dirty="0"/>
              <a:t>Getting and setting the value of individual array elements.</a:t>
            </a:r>
          </a:p>
          <a:p>
            <a:pPr marL="0" indent="0">
              <a:buNone/>
            </a:pPr>
            <a:endParaRPr lang="en-US" i="1" dirty="0"/>
          </a:p>
          <a:p>
            <a:pPr marL="0" indent="0">
              <a:buNone/>
            </a:pPr>
            <a:r>
              <a:rPr lang="en-US" i="1" dirty="0"/>
              <a:t>	Slicing of arrays:  </a:t>
            </a:r>
            <a:r>
              <a:rPr lang="en-US" dirty="0"/>
              <a:t>Getting and setting smaller subarrays within a larger array.</a:t>
            </a:r>
          </a:p>
          <a:p>
            <a:pPr marL="0" indent="0">
              <a:buNone/>
            </a:pPr>
            <a:endParaRPr lang="en-US" i="1" dirty="0"/>
          </a:p>
          <a:p>
            <a:pPr marL="0" indent="0">
              <a:buNone/>
            </a:pPr>
            <a:r>
              <a:rPr lang="en-US" i="1" dirty="0"/>
              <a:t>	Reshaping of arrays: </a:t>
            </a:r>
            <a:r>
              <a:rPr lang="en-US" dirty="0"/>
              <a:t>Changing the shape of a given array.</a:t>
            </a:r>
          </a:p>
          <a:p>
            <a:pPr marL="0" indent="0">
              <a:buNone/>
            </a:pPr>
            <a:endParaRPr lang="en-US" i="1" dirty="0"/>
          </a:p>
          <a:p>
            <a:pPr marL="0" indent="0">
              <a:buNone/>
            </a:pPr>
            <a:r>
              <a:rPr lang="en-US" i="1" dirty="0"/>
              <a:t>	Joining and splitting of arrays:  </a:t>
            </a:r>
            <a:r>
              <a:rPr lang="en-US" dirty="0"/>
              <a:t>Combining multiple arrays into one, and splitting one array into many.</a:t>
            </a:r>
            <a:endParaRPr lang="en-US" i="1" dirty="0"/>
          </a:p>
        </p:txBody>
      </p:sp>
    </p:spTree>
    <p:extLst>
      <p:ext uri="{BB962C8B-B14F-4D97-AF65-F5344CB8AC3E}">
        <p14:creationId xmlns:p14="http://schemas.microsoft.com/office/powerpoint/2010/main" val="411113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B5AF-4576-1921-F673-A74B94AE1F35}"/>
              </a:ext>
            </a:extLst>
          </p:cNvPr>
          <p:cNvSpPr>
            <a:spLocks noGrp="1"/>
          </p:cNvSpPr>
          <p:nvPr>
            <p:ph type="title"/>
          </p:nvPr>
        </p:nvSpPr>
        <p:spPr>
          <a:xfrm>
            <a:off x="609600" y="365125"/>
            <a:ext cx="10972800" cy="617855"/>
          </a:xfrm>
        </p:spPr>
        <p:txBody>
          <a:bodyPr/>
          <a:lstStyle/>
          <a:p>
            <a:r>
              <a:rPr lang="en-US" dirty="0"/>
              <a:t>NumPy Array Attributes</a:t>
            </a:r>
          </a:p>
        </p:txBody>
      </p:sp>
      <p:sp>
        <p:nvSpPr>
          <p:cNvPr id="3" name="Content Placeholder 2">
            <a:extLst>
              <a:ext uri="{FF2B5EF4-FFF2-40B4-BE49-F238E27FC236}">
                <a16:creationId xmlns:a16="http://schemas.microsoft.com/office/drawing/2014/main" id="{81DD855F-CA3B-0E36-E81E-C7CA47A9317E}"/>
              </a:ext>
            </a:extLst>
          </p:cNvPr>
          <p:cNvSpPr>
            <a:spLocks noGrp="1"/>
          </p:cNvSpPr>
          <p:nvPr>
            <p:ph idx="1"/>
          </p:nvPr>
        </p:nvSpPr>
        <p:spPr>
          <a:xfrm>
            <a:off x="609600" y="982980"/>
            <a:ext cx="10972800" cy="4351338"/>
          </a:xfrm>
        </p:spPr>
        <p:txBody>
          <a:bodyPr/>
          <a:lstStyle/>
          <a:p>
            <a:pPr marL="0" indent="0">
              <a:buNone/>
            </a:pPr>
            <a:r>
              <a:rPr lang="en-US" dirty="0"/>
              <a:t>Determining the shape, size and dimension of array.</a:t>
            </a:r>
          </a:p>
          <a:p>
            <a:pPr marL="0" indent="0">
              <a:buNone/>
            </a:pPr>
            <a:endParaRPr lang="en-US" dirty="0"/>
          </a:p>
        </p:txBody>
      </p:sp>
      <p:pic>
        <p:nvPicPr>
          <p:cNvPr id="5" name="Picture 4">
            <a:extLst>
              <a:ext uri="{FF2B5EF4-FFF2-40B4-BE49-F238E27FC236}">
                <a16:creationId xmlns:a16="http://schemas.microsoft.com/office/drawing/2014/main" id="{FFA72B65-33DC-3883-BC54-460E407E0315}"/>
              </a:ext>
            </a:extLst>
          </p:cNvPr>
          <p:cNvPicPr>
            <a:picLocks noChangeAspect="1"/>
          </p:cNvPicPr>
          <p:nvPr/>
        </p:nvPicPr>
        <p:blipFill rotWithShape="1">
          <a:blip r:embed="rId2"/>
          <a:srcRect l="14256" t="65615"/>
          <a:stretch/>
        </p:blipFill>
        <p:spPr>
          <a:xfrm>
            <a:off x="1349114" y="2403215"/>
            <a:ext cx="3131445" cy="560125"/>
          </a:xfrm>
          <a:prstGeom prst="rect">
            <a:avLst/>
          </a:prstGeom>
        </p:spPr>
      </p:pic>
      <p:sp>
        <p:nvSpPr>
          <p:cNvPr id="7" name="TextBox 6">
            <a:extLst>
              <a:ext uri="{FF2B5EF4-FFF2-40B4-BE49-F238E27FC236}">
                <a16:creationId xmlns:a16="http://schemas.microsoft.com/office/drawing/2014/main" id="{331FEBE1-B4EE-2929-8458-C860B36255FD}"/>
              </a:ext>
            </a:extLst>
          </p:cNvPr>
          <p:cNvSpPr txBox="1"/>
          <p:nvPr/>
        </p:nvSpPr>
        <p:spPr>
          <a:xfrm>
            <a:off x="609600" y="3059668"/>
            <a:ext cx="6774180" cy="369332"/>
          </a:xfrm>
          <a:prstGeom prst="rect">
            <a:avLst/>
          </a:prstGeom>
          <a:noFill/>
        </p:spPr>
        <p:txBody>
          <a:bodyPr wrap="square">
            <a:spAutoFit/>
          </a:bodyPr>
          <a:lstStyle/>
          <a:p>
            <a:r>
              <a:rPr lang="en-US" dirty="0"/>
              <a:t>Another useful attribute is the </a:t>
            </a:r>
            <a:r>
              <a:rPr lang="en-US" b="1" dirty="0" err="1">
                <a:solidFill>
                  <a:schemeClr val="accent6">
                    <a:lumMod val="75000"/>
                  </a:schemeClr>
                </a:solidFill>
              </a:rPr>
              <a:t>dtype</a:t>
            </a:r>
            <a:r>
              <a:rPr lang="en-US" dirty="0"/>
              <a:t>, the data type of the array.</a:t>
            </a:r>
          </a:p>
        </p:txBody>
      </p:sp>
      <p:pic>
        <p:nvPicPr>
          <p:cNvPr id="9" name="Picture 8">
            <a:extLst>
              <a:ext uri="{FF2B5EF4-FFF2-40B4-BE49-F238E27FC236}">
                <a16:creationId xmlns:a16="http://schemas.microsoft.com/office/drawing/2014/main" id="{3CDA0D3C-E159-458B-2244-86505A575454}"/>
              </a:ext>
            </a:extLst>
          </p:cNvPr>
          <p:cNvPicPr>
            <a:picLocks noChangeAspect="1"/>
          </p:cNvPicPr>
          <p:nvPr/>
        </p:nvPicPr>
        <p:blipFill rotWithShape="1">
          <a:blip r:embed="rId3"/>
          <a:srcRect l="18256" t="56342" b="-1263"/>
          <a:stretch/>
        </p:blipFill>
        <p:spPr>
          <a:xfrm>
            <a:off x="1349114" y="3956482"/>
            <a:ext cx="2331346" cy="286715"/>
          </a:xfrm>
          <a:prstGeom prst="rect">
            <a:avLst/>
          </a:prstGeom>
        </p:spPr>
      </p:pic>
      <p:sp>
        <p:nvSpPr>
          <p:cNvPr id="11" name="TextBox 10">
            <a:extLst>
              <a:ext uri="{FF2B5EF4-FFF2-40B4-BE49-F238E27FC236}">
                <a16:creationId xmlns:a16="http://schemas.microsoft.com/office/drawing/2014/main" id="{A7D94BD9-A425-3EC0-5FF7-B7DA08E8F64C}"/>
              </a:ext>
            </a:extLst>
          </p:cNvPr>
          <p:cNvSpPr txBox="1"/>
          <p:nvPr/>
        </p:nvSpPr>
        <p:spPr>
          <a:xfrm>
            <a:off x="634364" y="4434320"/>
            <a:ext cx="10948035" cy="646331"/>
          </a:xfrm>
          <a:prstGeom prst="rect">
            <a:avLst/>
          </a:prstGeom>
          <a:noFill/>
        </p:spPr>
        <p:txBody>
          <a:bodyPr wrap="square">
            <a:spAutoFit/>
          </a:bodyPr>
          <a:lstStyle/>
          <a:p>
            <a:r>
              <a:rPr lang="en-US" dirty="0"/>
              <a:t>Other attributes include </a:t>
            </a:r>
            <a:r>
              <a:rPr lang="en-US" b="1" dirty="0" err="1">
                <a:solidFill>
                  <a:schemeClr val="accent6">
                    <a:lumMod val="75000"/>
                  </a:schemeClr>
                </a:solidFill>
              </a:rPr>
              <a:t>itemsize</a:t>
            </a:r>
            <a:r>
              <a:rPr lang="en-US" dirty="0"/>
              <a:t>, which lists the size (in bytes) of each array element, and </a:t>
            </a:r>
            <a:r>
              <a:rPr lang="en-US" b="1" dirty="0" err="1">
                <a:solidFill>
                  <a:schemeClr val="accent6">
                    <a:lumMod val="75000"/>
                  </a:schemeClr>
                </a:solidFill>
              </a:rPr>
              <a:t>nbytes</a:t>
            </a:r>
            <a:r>
              <a:rPr lang="en-US" dirty="0"/>
              <a:t>, which lists the total size (in bytes) of the array:</a:t>
            </a:r>
          </a:p>
        </p:txBody>
      </p:sp>
      <p:pic>
        <p:nvPicPr>
          <p:cNvPr id="13" name="Picture 12">
            <a:extLst>
              <a:ext uri="{FF2B5EF4-FFF2-40B4-BE49-F238E27FC236}">
                <a16:creationId xmlns:a16="http://schemas.microsoft.com/office/drawing/2014/main" id="{0436792B-EF22-AEEF-5DB7-A7B4B89D543E}"/>
              </a:ext>
            </a:extLst>
          </p:cNvPr>
          <p:cNvPicPr>
            <a:picLocks noChangeAspect="1"/>
          </p:cNvPicPr>
          <p:nvPr/>
        </p:nvPicPr>
        <p:blipFill rotWithShape="1">
          <a:blip r:embed="rId4"/>
          <a:srcRect l="9343" t="61378"/>
          <a:stretch/>
        </p:blipFill>
        <p:spPr>
          <a:xfrm>
            <a:off x="1169690" y="5637564"/>
            <a:ext cx="3310869" cy="353206"/>
          </a:xfrm>
          <a:prstGeom prst="rect">
            <a:avLst/>
          </a:prstGeom>
        </p:spPr>
      </p:pic>
      <p:sp>
        <p:nvSpPr>
          <p:cNvPr id="14" name="Rectangle 13">
            <a:extLst>
              <a:ext uri="{FF2B5EF4-FFF2-40B4-BE49-F238E27FC236}">
                <a16:creationId xmlns:a16="http://schemas.microsoft.com/office/drawing/2014/main" id="{3789106A-BE88-3B6C-38DA-6F4E4C064A3D}"/>
              </a:ext>
            </a:extLst>
          </p:cNvPr>
          <p:cNvSpPr/>
          <p:nvPr/>
        </p:nvSpPr>
        <p:spPr>
          <a:xfrm>
            <a:off x="1349114" y="1350775"/>
            <a:ext cx="3402767" cy="27070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latin typeface="Bahnschrift SemiLight SemiConde" panose="020B0502040204020203" pitchFamily="34" charset="0"/>
              </a:rPr>
              <a:t>x = </a:t>
            </a:r>
            <a:r>
              <a:rPr lang="en-US" sz="1400" dirty="0" err="1">
                <a:solidFill>
                  <a:schemeClr val="tx1"/>
                </a:solidFill>
                <a:latin typeface="Bahnschrift SemiLight SemiConde" panose="020B0502040204020203" pitchFamily="34" charset="0"/>
              </a:rPr>
              <a:t>np.</a:t>
            </a:r>
            <a:r>
              <a:rPr lang="en-US" sz="1400" dirty="0" err="1">
                <a:solidFill>
                  <a:schemeClr val="accent6">
                    <a:lumMod val="75000"/>
                  </a:schemeClr>
                </a:solidFill>
                <a:latin typeface="Bahnschrift SemiLight SemiConde" panose="020B0502040204020203" pitchFamily="34" charset="0"/>
              </a:rPr>
              <a:t>random</a:t>
            </a:r>
            <a:r>
              <a:rPr lang="en-US" sz="1400" dirty="0" err="1">
                <a:solidFill>
                  <a:schemeClr val="tx1"/>
                </a:solidFill>
                <a:latin typeface="Bahnschrift SemiLight SemiConde" panose="020B0502040204020203" pitchFamily="34" charset="0"/>
              </a:rPr>
              <a:t>.</a:t>
            </a:r>
            <a:r>
              <a:rPr lang="en-US" sz="1400" dirty="0" err="1">
                <a:solidFill>
                  <a:schemeClr val="accent6">
                    <a:lumMod val="75000"/>
                  </a:schemeClr>
                </a:solidFill>
                <a:latin typeface="Bahnschrift SemiLight SemiConde" panose="020B0502040204020203" pitchFamily="34" charset="0"/>
              </a:rPr>
              <a:t>normal</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0</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10</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3</a:t>
            </a:r>
            <a:r>
              <a:rPr lang="en-US" sz="1400" dirty="0">
                <a:solidFill>
                  <a:schemeClr val="tx1"/>
                </a:solidFill>
                <a:latin typeface="Bahnschrift SemiLight SemiConde" panose="020B0502040204020203" pitchFamily="34" charset="0"/>
              </a:rPr>
              <a:t>,</a:t>
            </a:r>
            <a:r>
              <a:rPr lang="en-US" sz="1400" dirty="0">
                <a:solidFill>
                  <a:schemeClr val="accent2">
                    <a:lumMod val="75000"/>
                  </a:schemeClr>
                </a:solidFill>
                <a:latin typeface="Bahnschrift SemiLight SemiConde" panose="020B0502040204020203" pitchFamily="34" charset="0"/>
              </a:rPr>
              <a:t>5</a:t>
            </a:r>
            <a:r>
              <a:rPr lang="en-US" sz="1400" dirty="0">
                <a:solidFill>
                  <a:schemeClr val="tx1"/>
                </a:solidFill>
                <a:latin typeface="Bahnschrift SemiLight SemiConde" panose="020B0502040204020203" pitchFamily="34" charset="0"/>
              </a:rPr>
              <a:t>,</a:t>
            </a:r>
            <a:r>
              <a:rPr lang="en-US" sz="1400" dirty="0">
                <a:solidFill>
                  <a:schemeClr val="accent2"/>
                </a:solidFill>
                <a:latin typeface="Bahnschrift SemiLight SemiConde" panose="020B0502040204020203" pitchFamily="34" charset="0"/>
              </a:rPr>
              <a:t>2</a:t>
            </a:r>
            <a:r>
              <a:rPr lang="en-US" sz="1400" dirty="0">
                <a:solidFill>
                  <a:schemeClr val="tx1"/>
                </a:solidFill>
                <a:latin typeface="Bahnschrift SemiLight SemiConde" panose="020B0502040204020203" pitchFamily="34" charset="0"/>
              </a:rPr>
              <a:t>))</a:t>
            </a:r>
            <a:endParaRPr lang="en-US" sz="1600" dirty="0">
              <a:solidFill>
                <a:schemeClr val="tx1"/>
              </a:solidFill>
              <a:latin typeface="Bahnschrift SemiLight SemiConde" panose="020B0502040204020203" pitchFamily="34" charset="0"/>
            </a:endParaRPr>
          </a:p>
        </p:txBody>
      </p:sp>
      <p:sp>
        <p:nvSpPr>
          <p:cNvPr id="15" name="Rectangle 14">
            <a:extLst>
              <a:ext uri="{FF2B5EF4-FFF2-40B4-BE49-F238E27FC236}">
                <a16:creationId xmlns:a16="http://schemas.microsoft.com/office/drawing/2014/main" id="{0B718D12-4745-4ED1-0D8F-B840D22A750D}"/>
              </a:ext>
            </a:extLst>
          </p:cNvPr>
          <p:cNvSpPr/>
          <p:nvPr/>
        </p:nvSpPr>
        <p:spPr>
          <a:xfrm>
            <a:off x="1349114" y="1708720"/>
            <a:ext cx="3402767" cy="64633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accent2">
                  <a:lumMod val="75000"/>
                </a:schemeClr>
              </a:solidFill>
              <a:latin typeface="Bahnschrift SemiLight SemiConde" panose="020B0502040204020203" pitchFamily="34" charset="0"/>
            </a:endParaRP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a:t>
            </a:r>
            <a:r>
              <a:rPr lang="en-US" sz="1400" dirty="0" err="1">
                <a:solidFill>
                  <a:srgbClr val="C00000"/>
                </a:solidFill>
                <a:latin typeface="Bahnschrift SemiLight SemiConde" panose="020B0502040204020203" pitchFamily="34" charset="0"/>
              </a:rPr>
              <a:t>ndim</a:t>
            </a:r>
            <a:r>
              <a:rPr lang="en-US" sz="1400" dirty="0">
                <a:solidFill>
                  <a:srgbClr val="C0000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ndim</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shape: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shape</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size: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size</a:t>
            </a:r>
            <a:r>
              <a:rPr lang="en-US" sz="1400" dirty="0">
                <a:solidFill>
                  <a:schemeClr val="tx1"/>
                </a:solidFill>
                <a:latin typeface="Bahnschrift SemiLight SemiConde" panose="020B0502040204020203" pitchFamily="34" charset="0"/>
              </a:rPr>
              <a:t>)</a:t>
            </a:r>
          </a:p>
          <a:p>
            <a:endParaRPr lang="en-US" sz="1600" dirty="0">
              <a:solidFill>
                <a:schemeClr val="tx1"/>
              </a:solidFill>
              <a:latin typeface="Bahnschrift SemiLight SemiConde" panose="020B0502040204020203" pitchFamily="34" charset="0"/>
            </a:endParaRPr>
          </a:p>
        </p:txBody>
      </p:sp>
      <p:sp>
        <p:nvSpPr>
          <p:cNvPr id="16" name="Rectangle 15">
            <a:extLst>
              <a:ext uri="{FF2B5EF4-FFF2-40B4-BE49-F238E27FC236}">
                <a16:creationId xmlns:a16="http://schemas.microsoft.com/office/drawing/2014/main" id="{F279DE9A-392E-227A-EF36-9F8967AB030E}"/>
              </a:ext>
            </a:extLst>
          </p:cNvPr>
          <p:cNvSpPr/>
          <p:nvPr/>
        </p:nvSpPr>
        <p:spPr>
          <a:xfrm>
            <a:off x="1349114" y="3590692"/>
            <a:ext cx="3402767" cy="286715"/>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accent2">
                  <a:lumMod val="75000"/>
                </a:schemeClr>
              </a:solidFill>
              <a:latin typeface="Bahnschrift SemiLight SemiConde" panose="020B0502040204020203" pitchFamily="34" charset="0"/>
            </a:endParaRP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a:t>
            </a:r>
            <a:r>
              <a:rPr lang="en-US" sz="1400" dirty="0" err="1">
                <a:solidFill>
                  <a:srgbClr val="C00000"/>
                </a:solidFill>
                <a:latin typeface="Bahnschrift SemiLight SemiConde" panose="020B0502040204020203" pitchFamily="34" charset="0"/>
              </a:rPr>
              <a:t>dtype</a:t>
            </a:r>
            <a:r>
              <a:rPr lang="en-US" sz="1400" dirty="0">
                <a:solidFill>
                  <a:srgbClr val="C0000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dtype</a:t>
            </a:r>
            <a:r>
              <a:rPr lang="en-US" sz="1400" dirty="0">
                <a:solidFill>
                  <a:schemeClr val="tx1"/>
                </a:solidFill>
                <a:latin typeface="Bahnschrift SemiLight SemiConde" panose="020B0502040204020203" pitchFamily="34" charset="0"/>
              </a:rPr>
              <a:t>)</a:t>
            </a:r>
          </a:p>
          <a:p>
            <a:endParaRPr lang="en-US" sz="1600" dirty="0">
              <a:solidFill>
                <a:schemeClr val="tx1"/>
              </a:solidFill>
              <a:latin typeface="Bahnschrift SemiLight SemiConde" panose="020B0502040204020203" pitchFamily="34" charset="0"/>
            </a:endParaRPr>
          </a:p>
        </p:txBody>
      </p:sp>
      <p:sp>
        <p:nvSpPr>
          <p:cNvPr id="17" name="Rectangle 16">
            <a:extLst>
              <a:ext uri="{FF2B5EF4-FFF2-40B4-BE49-F238E27FC236}">
                <a16:creationId xmlns:a16="http://schemas.microsoft.com/office/drawing/2014/main" id="{5996E4B5-2E3E-E892-5912-9C278612F308}"/>
              </a:ext>
            </a:extLst>
          </p:cNvPr>
          <p:cNvSpPr/>
          <p:nvPr/>
        </p:nvSpPr>
        <p:spPr>
          <a:xfrm>
            <a:off x="1251140" y="5149280"/>
            <a:ext cx="3402767" cy="452088"/>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solidFill>
                <a:schemeClr val="accent2">
                  <a:lumMod val="75000"/>
                </a:schemeClr>
              </a:solidFill>
              <a:latin typeface="Bahnschrift SemiLight SemiConde" panose="020B0502040204020203" pitchFamily="34" charset="0"/>
            </a:endParaRP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a:t>
            </a:r>
            <a:r>
              <a:rPr lang="en-US" sz="1400" dirty="0" err="1">
                <a:solidFill>
                  <a:srgbClr val="C00000"/>
                </a:solidFill>
                <a:latin typeface="Bahnschrift SemiLight SemiConde" panose="020B0502040204020203" pitchFamily="34" charset="0"/>
              </a:rPr>
              <a:t>itemsizer</a:t>
            </a:r>
            <a:r>
              <a:rPr lang="en-US" sz="1400" dirty="0">
                <a:solidFill>
                  <a:srgbClr val="C0000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itemsizer</a:t>
            </a:r>
            <a:r>
              <a:rPr lang="en-US" sz="1400" dirty="0">
                <a:solidFill>
                  <a:schemeClr val="accent5"/>
                </a:solidFill>
                <a:latin typeface="Bahnschrift SemiLight SemiConde" panose="020B0502040204020203" pitchFamily="34" charset="0"/>
              </a:rPr>
              <a:t>, </a:t>
            </a:r>
            <a:r>
              <a:rPr lang="en-US" sz="1400" dirty="0">
                <a:solidFill>
                  <a:srgbClr val="C00000"/>
                </a:solidFill>
                <a:latin typeface="Bahnschrift SemiLight SemiConde" panose="020B0502040204020203" pitchFamily="34" charset="0"/>
              </a:rPr>
              <a:t>“bytes”</a:t>
            </a:r>
            <a:r>
              <a:rPr lang="en-US" sz="1400" dirty="0">
                <a:solidFill>
                  <a:schemeClr val="tx1"/>
                </a:solidFill>
                <a:latin typeface="Bahnschrift SemiLight SemiConde" panose="020B0502040204020203" pitchFamily="34" charset="0"/>
              </a:rPr>
              <a:t>)</a:t>
            </a:r>
          </a:p>
          <a:p>
            <a:r>
              <a:rPr lang="en-US" sz="1400" dirty="0">
                <a:solidFill>
                  <a:schemeClr val="accent2">
                    <a:lumMod val="75000"/>
                  </a:schemeClr>
                </a:solidFill>
                <a:latin typeface="Bahnschrift SemiLight SemiConde" panose="020B0502040204020203" pitchFamily="34" charset="0"/>
              </a:rPr>
              <a:t>print</a:t>
            </a:r>
            <a:r>
              <a:rPr lang="en-US" sz="1400" dirty="0">
                <a:solidFill>
                  <a:schemeClr val="tx1"/>
                </a:solidFill>
                <a:latin typeface="Bahnschrift SemiLight SemiConde" panose="020B0502040204020203" pitchFamily="34" charset="0"/>
              </a:rPr>
              <a:t>(</a:t>
            </a:r>
            <a:r>
              <a:rPr lang="en-US" sz="1400" dirty="0">
                <a:solidFill>
                  <a:srgbClr val="C00000"/>
                </a:solidFill>
                <a:latin typeface="Bahnschrift SemiLight SemiConde" panose="020B0502040204020203" pitchFamily="34" charset="0"/>
              </a:rPr>
              <a:t>“x </a:t>
            </a:r>
            <a:r>
              <a:rPr lang="en-US" sz="1400" dirty="0" err="1">
                <a:solidFill>
                  <a:srgbClr val="C00000"/>
                </a:solidFill>
                <a:latin typeface="Bahnschrift SemiLight SemiConde" panose="020B0502040204020203" pitchFamily="34" charset="0"/>
              </a:rPr>
              <a:t>ntypes</a:t>
            </a:r>
            <a:r>
              <a:rPr lang="en-US" sz="1400" dirty="0">
                <a:solidFill>
                  <a:srgbClr val="C00000"/>
                </a:solidFill>
                <a:latin typeface="Bahnschrift SemiLight SemiConde" panose="020B0502040204020203" pitchFamily="34" charset="0"/>
              </a:rPr>
              <a:t>: ”</a:t>
            </a:r>
            <a:r>
              <a:rPr lang="en-US" sz="1400" dirty="0">
                <a:solidFill>
                  <a:schemeClr val="tx1"/>
                </a:solidFill>
                <a:latin typeface="Bahnschrift SemiLight SemiConde" panose="020B0502040204020203" pitchFamily="34" charset="0"/>
              </a:rPr>
              <a:t>, </a:t>
            </a:r>
            <a:r>
              <a:rPr lang="en-US" sz="1400" dirty="0" err="1">
                <a:solidFill>
                  <a:schemeClr val="tx1"/>
                </a:solidFill>
                <a:latin typeface="Bahnschrift SemiLight SemiConde" panose="020B0502040204020203" pitchFamily="34" charset="0"/>
              </a:rPr>
              <a:t>x.</a:t>
            </a:r>
            <a:r>
              <a:rPr lang="en-US" sz="1400" dirty="0" err="1">
                <a:solidFill>
                  <a:schemeClr val="accent5"/>
                </a:solidFill>
                <a:latin typeface="Bahnschrift SemiLight SemiConde" panose="020B0502040204020203" pitchFamily="34" charset="0"/>
              </a:rPr>
              <a:t>ntypes</a:t>
            </a:r>
            <a:r>
              <a:rPr lang="en-US" sz="1400" dirty="0">
                <a:solidFill>
                  <a:schemeClr val="accent5"/>
                </a:solidFill>
                <a:latin typeface="Bahnschrift SemiLight SemiConde" panose="020B0502040204020203" pitchFamily="34" charset="0"/>
              </a:rPr>
              <a:t>, </a:t>
            </a:r>
            <a:r>
              <a:rPr lang="en-US" sz="1400" dirty="0">
                <a:solidFill>
                  <a:srgbClr val="C00000"/>
                </a:solidFill>
                <a:latin typeface="Bahnschrift SemiLight SemiConde" panose="020B0502040204020203" pitchFamily="34" charset="0"/>
              </a:rPr>
              <a:t>“bytes”</a:t>
            </a:r>
            <a:r>
              <a:rPr lang="en-US" sz="1400" dirty="0">
                <a:solidFill>
                  <a:schemeClr val="tx1"/>
                </a:solidFill>
                <a:latin typeface="Bahnschrift SemiLight SemiConde" panose="020B0502040204020203" pitchFamily="34" charset="0"/>
              </a:rPr>
              <a:t>)</a:t>
            </a:r>
          </a:p>
          <a:p>
            <a:endParaRPr lang="en-US" sz="1600" dirty="0">
              <a:solidFill>
                <a:schemeClr val="tx1"/>
              </a:solidFill>
              <a:latin typeface="Bahnschrift SemiLight SemiConde" panose="020B0502040204020203" pitchFamily="34" charset="0"/>
            </a:endParaRPr>
          </a:p>
        </p:txBody>
      </p:sp>
    </p:spTree>
    <p:extLst>
      <p:ext uri="{BB962C8B-B14F-4D97-AF65-F5344CB8AC3E}">
        <p14:creationId xmlns:p14="http://schemas.microsoft.com/office/powerpoint/2010/main" val="3990317966"/>
      </p:ext>
    </p:extLst>
  </p:cSld>
  <p:clrMapOvr>
    <a:masterClrMapping/>
  </p:clrMapOvr>
</p:sld>
</file>

<file path=ppt/theme/theme1.xml><?xml version="1.0" encoding="utf-8"?>
<a:theme xmlns:a="http://schemas.openxmlformats.org/drawingml/2006/main" name="ThemePA">
  <a:themeElements>
    <a:clrScheme name="PACE 05">
      <a:dk1>
        <a:sysClr val="windowText" lastClr="000000"/>
      </a:dk1>
      <a:lt1>
        <a:sysClr val="window" lastClr="FFFFFF"/>
      </a:lt1>
      <a:dk2>
        <a:srgbClr val="7F7F7F"/>
      </a:dk2>
      <a:lt2>
        <a:srgbClr val="E7E6E6"/>
      </a:lt2>
      <a:accent1>
        <a:srgbClr val="004B7E"/>
      </a:accent1>
      <a:accent2>
        <a:srgbClr val="00B050"/>
      </a:accent2>
      <a:accent3>
        <a:srgbClr val="FF9201"/>
      </a:accent3>
      <a:accent4>
        <a:srgbClr val="C00000"/>
      </a:accent4>
      <a:accent5>
        <a:srgbClr val="0C7185"/>
      </a:accent5>
      <a:accent6>
        <a:srgbClr val="00B0F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PA" id="{6473502F-BB67-4519-99A5-DBA26F45744D}" vid="{AD8F5D69-7ABC-4840-8BCC-D820D50591DC}"/>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Custom 1">
      <a:dk1>
        <a:sysClr val="windowText" lastClr="000000"/>
      </a:dk1>
      <a:lt1>
        <a:sysClr val="window" lastClr="FFFFFF"/>
      </a:lt1>
      <a:dk2>
        <a:srgbClr val="7F7F7F"/>
      </a:dk2>
      <a:lt2>
        <a:srgbClr val="E7E6E6"/>
      </a:lt2>
      <a:accent1>
        <a:srgbClr val="000000"/>
      </a:accent1>
      <a:accent2>
        <a:srgbClr val="4D4D4D"/>
      </a:accent2>
      <a:accent3>
        <a:srgbClr val="808080"/>
      </a:accent3>
      <a:accent4>
        <a:srgbClr val="C0C0C0"/>
      </a:accent4>
      <a:accent5>
        <a:srgbClr val="EAEAEA"/>
      </a:accent5>
      <a:accent6>
        <a:srgbClr val="C00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Blue">
      <a:srgbClr val="004B7E"/>
    </a:custClr>
    <a:custClr name="Dark Green">
      <a:srgbClr val="00B050"/>
    </a:custClr>
    <a:custClr name="Orange">
      <a:srgbClr val="FF9201"/>
    </a:custClr>
    <a:custClr name="Crimson Red">
      <a:srgbClr val="C00000"/>
    </a:custClr>
    <a:custClr name="Teal">
      <a:srgbClr val="0C7185"/>
    </a:custClr>
    <a:custClr name="Sky Blue">
      <a:srgbClr val="00B0F0"/>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ThemePA</Template>
  <TotalTime>2060</TotalTime>
  <Words>3087</Words>
  <Application>Microsoft Office PowerPoint</Application>
  <PresentationFormat>Widescreen</PresentationFormat>
  <Paragraphs>355</Paragraphs>
  <Slides>25</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25</vt:i4>
      </vt:variant>
    </vt:vector>
  </HeadingPairs>
  <TitlesOfParts>
    <vt:vector size="35" baseType="lpstr">
      <vt:lpstr>Arial</vt:lpstr>
      <vt:lpstr>Bahnschrift SemiLight SemiConde</vt:lpstr>
      <vt:lpstr>Calibri</vt:lpstr>
      <vt:lpstr>Calibri Light</vt:lpstr>
      <vt:lpstr>Courier New</vt:lpstr>
      <vt:lpstr>Verdana</vt:lpstr>
      <vt:lpstr>Wingdings</vt:lpstr>
      <vt:lpstr>ThemePA</vt:lpstr>
      <vt:lpstr>Custom Design</vt:lpstr>
      <vt:lpstr>1_Custom Design</vt:lpstr>
      <vt:lpstr>PYTHON MODULE NUMPY</vt:lpstr>
      <vt:lpstr>Introduction to Numpy</vt:lpstr>
      <vt:lpstr>Creating array from python list</vt:lpstr>
      <vt:lpstr>Creating array from NumPy functions:</vt:lpstr>
      <vt:lpstr>PowerPoint Presentation</vt:lpstr>
      <vt:lpstr>NumPy standard data types</vt:lpstr>
      <vt:lpstr>PowerPoint Presentation</vt:lpstr>
      <vt:lpstr>The basics of NumPy arrays</vt:lpstr>
      <vt:lpstr>NumPy Array Attributes</vt:lpstr>
      <vt:lpstr>Array Indexing: Accessing Single Elements</vt:lpstr>
      <vt:lpstr>PowerPoint Presentation</vt:lpstr>
      <vt:lpstr>Array Slicing: Accessing Subarrays</vt:lpstr>
      <vt:lpstr>PowerPoint Presentation</vt:lpstr>
      <vt:lpstr>Reshaping of Arrays</vt:lpstr>
      <vt:lpstr>Array Concatenation and Splitting</vt:lpstr>
      <vt:lpstr>PowerPoint Presentation</vt:lpstr>
      <vt:lpstr>PowerPoint Presentation</vt:lpstr>
      <vt:lpstr>NumPy’s UFuncs</vt:lpstr>
      <vt:lpstr>PowerPoint Presentation</vt:lpstr>
      <vt:lpstr>Aggregation functions available in NumPy</vt:lpstr>
      <vt:lpstr>Aggregations: Min, Max, and Everything in Between</vt:lpstr>
      <vt:lpstr>Comparison Operators as ufuncs</vt:lpstr>
      <vt:lpstr>Fancy Indexing</vt:lpstr>
      <vt:lpstr>PowerPoint Presentation</vt:lpstr>
      <vt:lpstr>Combined Indexing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MODULE NUMPY</dc:title>
  <dc:creator>Lakshya Agarwal</dc:creator>
  <cp:lastModifiedBy>singh, vinod</cp:lastModifiedBy>
  <cp:revision>1</cp:revision>
  <dcterms:created xsi:type="dcterms:W3CDTF">2022-07-24T12:51:36Z</dcterms:created>
  <dcterms:modified xsi:type="dcterms:W3CDTF">2024-02-22T10:18:24Z</dcterms:modified>
</cp:coreProperties>
</file>