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256" r:id="rId2"/>
    <p:sldId id="257" r:id="rId3"/>
    <p:sldId id="322" r:id="rId4"/>
    <p:sldId id="281" r:id="rId5"/>
    <p:sldId id="337" r:id="rId6"/>
    <p:sldId id="338" r:id="rId7"/>
    <p:sldId id="319" r:id="rId8"/>
    <p:sldId id="320" r:id="rId9"/>
    <p:sldId id="339" r:id="rId10"/>
    <p:sldId id="340" r:id="rId11"/>
    <p:sldId id="336" r:id="rId12"/>
    <p:sldId id="335" r:id="rId13"/>
    <p:sldId id="342" r:id="rId14"/>
    <p:sldId id="341" r:id="rId15"/>
    <p:sldId id="343" r:id="rId16"/>
    <p:sldId id="344"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2" r:id="rId33"/>
    <p:sldId id="361" r:id="rId34"/>
    <p:sldId id="363" r:id="rId35"/>
    <p:sldId id="364" r:id="rId36"/>
    <p:sldId id="365" r:id="rId37"/>
    <p:sldId id="366" r:id="rId38"/>
    <p:sldId id="367" r:id="rId39"/>
    <p:sldId id="368" r:id="rId40"/>
    <p:sldId id="369" r:id="rId41"/>
    <p:sldId id="370" r:id="rId42"/>
    <p:sldId id="371" r:id="rId43"/>
    <p:sldId id="3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2687C-F1C9-4EB0-BC9A-E0D97AB7D618}" v="68" dt="2024-02-19T17:30:00.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58" autoAdjust="0"/>
    <p:restoredTop sz="94660"/>
  </p:normalViewPr>
  <p:slideViewPr>
    <p:cSldViewPr snapToGrid="0">
      <p:cViewPr varScale="1">
        <p:scale>
          <a:sx n="78" d="100"/>
          <a:sy n="78"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Singh" userId="77f2534b-55d4-4387-bb75-8ed300e95038" providerId="ADAL" clId="{F4DC4FB9-3316-4FC4-BF2F-24C45499FCCA}"/>
    <pc:docChg chg="undo custSel addSld delSld modSld sldOrd">
      <pc:chgData name="Vinod Singh" userId="77f2534b-55d4-4387-bb75-8ed300e95038" providerId="ADAL" clId="{F4DC4FB9-3316-4FC4-BF2F-24C45499FCCA}" dt="2022-07-26T17:48:54.858" v="642" actId="12"/>
      <pc:docMkLst>
        <pc:docMk/>
      </pc:docMkLst>
      <pc:sldChg chg="addSp delSp mod">
        <pc:chgData name="Vinod Singh" userId="77f2534b-55d4-4387-bb75-8ed300e95038" providerId="ADAL" clId="{F4DC4FB9-3316-4FC4-BF2F-24C45499FCCA}" dt="2022-07-25T15:35:56.692" v="1" actId="22"/>
        <pc:sldMkLst>
          <pc:docMk/>
          <pc:sldMk cId="3159955420" sldId="335"/>
        </pc:sldMkLst>
        <pc:spChg chg="add del">
          <ac:chgData name="Vinod Singh" userId="77f2534b-55d4-4387-bb75-8ed300e95038" providerId="ADAL" clId="{F4DC4FB9-3316-4FC4-BF2F-24C45499FCCA}" dt="2022-07-25T15:35:56.692" v="1" actId="22"/>
          <ac:spMkLst>
            <pc:docMk/>
            <pc:sldMk cId="3159955420" sldId="335"/>
            <ac:spMk id="4" creationId="{39BE891E-C974-E153-8983-EFB6F9BC8E12}"/>
          </ac:spMkLst>
        </pc:spChg>
      </pc:sldChg>
      <pc:sldChg chg="delSp modSp add mod ord">
        <pc:chgData name="Vinod Singh" userId="77f2534b-55d4-4387-bb75-8ed300e95038" providerId="ADAL" clId="{F4DC4FB9-3316-4FC4-BF2F-24C45499FCCA}" dt="2022-07-25T15:48:54.156" v="40" actId="5793"/>
        <pc:sldMkLst>
          <pc:docMk/>
          <pc:sldMk cId="64927296" sldId="341"/>
        </pc:sldMkLst>
        <pc:spChg chg="mod">
          <ac:chgData name="Vinod Singh" userId="77f2534b-55d4-4387-bb75-8ed300e95038" providerId="ADAL" clId="{F4DC4FB9-3316-4FC4-BF2F-24C45499FCCA}" dt="2022-07-25T15:43:42.005" v="18" actId="1076"/>
          <ac:spMkLst>
            <pc:docMk/>
            <pc:sldMk cId="64927296" sldId="341"/>
            <ac:spMk id="2" creationId="{00000000-0000-0000-0000-000000000000}"/>
          </ac:spMkLst>
        </pc:spChg>
        <pc:spChg chg="mod">
          <ac:chgData name="Vinod Singh" userId="77f2534b-55d4-4387-bb75-8ed300e95038" providerId="ADAL" clId="{F4DC4FB9-3316-4FC4-BF2F-24C45499FCCA}" dt="2022-07-25T15:48:54.156" v="40" actId="5793"/>
          <ac:spMkLst>
            <pc:docMk/>
            <pc:sldMk cId="64927296" sldId="341"/>
            <ac:spMk id="3" creationId="{00000000-0000-0000-0000-000000000000}"/>
          </ac:spMkLst>
        </pc:spChg>
        <pc:spChg chg="del">
          <ac:chgData name="Vinod Singh" userId="77f2534b-55d4-4387-bb75-8ed300e95038" providerId="ADAL" clId="{F4DC4FB9-3316-4FC4-BF2F-24C45499FCCA}" dt="2022-07-25T15:36:44.588" v="7" actId="478"/>
          <ac:spMkLst>
            <pc:docMk/>
            <pc:sldMk cId="64927296" sldId="341"/>
            <ac:spMk id="4" creationId="{6D6F4D6E-1C79-AF32-634F-6D9B1C1282E3}"/>
          </ac:spMkLst>
        </pc:spChg>
        <pc:spChg chg="del">
          <ac:chgData name="Vinod Singh" userId="77f2534b-55d4-4387-bb75-8ed300e95038" providerId="ADAL" clId="{F4DC4FB9-3316-4FC4-BF2F-24C45499FCCA}" dt="2022-07-25T15:36:38.014" v="6" actId="478"/>
          <ac:spMkLst>
            <pc:docMk/>
            <pc:sldMk cId="64927296" sldId="341"/>
            <ac:spMk id="5" creationId="{29B3D7C0-0632-D9FF-89F9-CCCB6FF148F9}"/>
          </ac:spMkLst>
        </pc:spChg>
      </pc:sldChg>
      <pc:sldChg chg="modSp add mod ord">
        <pc:chgData name="Vinod Singh" userId="77f2534b-55d4-4387-bb75-8ed300e95038" providerId="ADAL" clId="{F4DC4FB9-3316-4FC4-BF2F-24C45499FCCA}" dt="2022-07-25T15:55:57.568" v="45" actId="20577"/>
        <pc:sldMkLst>
          <pc:docMk/>
          <pc:sldMk cId="38069723" sldId="342"/>
        </pc:sldMkLst>
        <pc:spChg chg="mod">
          <ac:chgData name="Vinod Singh" userId="77f2534b-55d4-4387-bb75-8ed300e95038" providerId="ADAL" clId="{F4DC4FB9-3316-4FC4-BF2F-24C45499FCCA}" dt="2022-07-25T15:55:57.568" v="45" actId="20577"/>
          <ac:spMkLst>
            <pc:docMk/>
            <pc:sldMk cId="38069723" sldId="342"/>
            <ac:spMk id="3" creationId="{00000000-0000-0000-0000-000000000000}"/>
          </ac:spMkLst>
        </pc:spChg>
      </pc:sldChg>
      <pc:sldChg chg="modSp add mod ord">
        <pc:chgData name="Vinod Singh" userId="77f2534b-55d4-4387-bb75-8ed300e95038" providerId="ADAL" clId="{F4DC4FB9-3316-4FC4-BF2F-24C45499FCCA}" dt="2022-07-25T15:58:04.960" v="65" actId="12"/>
        <pc:sldMkLst>
          <pc:docMk/>
          <pc:sldMk cId="4098543930" sldId="343"/>
        </pc:sldMkLst>
        <pc:spChg chg="mod">
          <ac:chgData name="Vinod Singh" userId="77f2534b-55d4-4387-bb75-8ed300e95038" providerId="ADAL" clId="{F4DC4FB9-3316-4FC4-BF2F-24C45499FCCA}" dt="2022-07-25T15:58:04.960" v="65" actId="12"/>
          <ac:spMkLst>
            <pc:docMk/>
            <pc:sldMk cId="4098543930" sldId="343"/>
            <ac:spMk id="3" creationId="{00000000-0000-0000-0000-000000000000}"/>
          </ac:spMkLst>
        </pc:spChg>
      </pc:sldChg>
      <pc:sldChg chg="modSp add mod">
        <pc:chgData name="Vinod Singh" userId="77f2534b-55d4-4387-bb75-8ed300e95038" providerId="ADAL" clId="{F4DC4FB9-3316-4FC4-BF2F-24C45499FCCA}" dt="2022-07-25T17:24:24.478" v="130" actId="27636"/>
        <pc:sldMkLst>
          <pc:docMk/>
          <pc:sldMk cId="2041280779" sldId="344"/>
        </pc:sldMkLst>
        <pc:spChg chg="mod">
          <ac:chgData name="Vinod Singh" userId="77f2534b-55d4-4387-bb75-8ed300e95038" providerId="ADAL" clId="{F4DC4FB9-3316-4FC4-BF2F-24C45499FCCA}" dt="2022-07-25T17:24:24.478" v="130" actId="27636"/>
          <ac:spMkLst>
            <pc:docMk/>
            <pc:sldMk cId="2041280779" sldId="344"/>
            <ac:spMk id="3" creationId="{00000000-0000-0000-0000-000000000000}"/>
          </ac:spMkLst>
        </pc:spChg>
      </pc:sldChg>
      <pc:sldChg chg="addSp delSp modSp add del mod">
        <pc:chgData name="Vinod Singh" userId="77f2534b-55d4-4387-bb75-8ed300e95038" providerId="ADAL" clId="{F4DC4FB9-3316-4FC4-BF2F-24C45499FCCA}" dt="2022-07-25T17:24:38.219" v="131" actId="47"/>
        <pc:sldMkLst>
          <pc:docMk/>
          <pc:sldMk cId="1920216114" sldId="345"/>
        </pc:sldMkLst>
        <pc:spChg chg="mod">
          <ac:chgData name="Vinod Singh" userId="77f2534b-55d4-4387-bb75-8ed300e95038" providerId="ADAL" clId="{F4DC4FB9-3316-4FC4-BF2F-24C45499FCCA}" dt="2022-07-25T16:02:31.745" v="77" actId="5793"/>
          <ac:spMkLst>
            <pc:docMk/>
            <pc:sldMk cId="1920216114" sldId="345"/>
            <ac:spMk id="3" creationId="{00000000-0000-0000-0000-000000000000}"/>
          </ac:spMkLst>
        </pc:spChg>
        <pc:spChg chg="add mod">
          <ac:chgData name="Vinod Singh" userId="77f2534b-55d4-4387-bb75-8ed300e95038" providerId="ADAL" clId="{F4DC4FB9-3316-4FC4-BF2F-24C45499FCCA}" dt="2022-07-25T16:02:32.867" v="78"/>
          <ac:spMkLst>
            <pc:docMk/>
            <pc:sldMk cId="1920216114" sldId="345"/>
            <ac:spMk id="5" creationId="{EA6923B1-9E24-76E6-9B57-734069BADCDC}"/>
          </ac:spMkLst>
        </pc:spChg>
        <pc:spChg chg="add del mod">
          <ac:chgData name="Vinod Singh" userId="77f2534b-55d4-4387-bb75-8ed300e95038" providerId="ADAL" clId="{F4DC4FB9-3316-4FC4-BF2F-24C45499FCCA}" dt="2022-07-25T17:06:36.302" v="103" actId="478"/>
          <ac:spMkLst>
            <pc:docMk/>
            <pc:sldMk cId="1920216114" sldId="345"/>
            <ac:spMk id="6" creationId="{8137CAB3-E738-C773-D223-BDD7C8377B6F}"/>
          </ac:spMkLst>
        </pc:spChg>
        <pc:spChg chg="add mod">
          <ac:chgData name="Vinod Singh" userId="77f2534b-55d4-4387-bb75-8ed300e95038" providerId="ADAL" clId="{F4DC4FB9-3316-4FC4-BF2F-24C45499FCCA}" dt="2022-07-25T16:02:32.867" v="78"/>
          <ac:spMkLst>
            <pc:docMk/>
            <pc:sldMk cId="1920216114" sldId="345"/>
            <ac:spMk id="7" creationId="{CFBF55F8-60E8-5E79-5CCF-1F2A2EF7404E}"/>
          </ac:spMkLst>
        </pc:spChg>
        <pc:graphicFrameChg chg="add del mod modGraphic">
          <ac:chgData name="Vinod Singh" userId="77f2534b-55d4-4387-bb75-8ed300e95038" providerId="ADAL" clId="{F4DC4FB9-3316-4FC4-BF2F-24C45499FCCA}" dt="2022-07-25T17:04:45.062" v="86" actId="478"/>
          <ac:graphicFrameMkLst>
            <pc:docMk/>
            <pc:sldMk cId="1920216114" sldId="345"/>
            <ac:graphicFrameMk id="4" creationId="{B03C5225-4C47-C33A-E350-A00786022CD3}"/>
          </ac:graphicFrameMkLst>
        </pc:graphicFrameChg>
      </pc:sldChg>
      <pc:sldChg chg="delSp modSp add mod ord">
        <pc:chgData name="Vinod Singh" userId="77f2534b-55d4-4387-bb75-8ed300e95038" providerId="ADAL" clId="{F4DC4FB9-3316-4FC4-BF2F-24C45499FCCA}" dt="2022-07-25T17:26:16.987" v="134" actId="14734"/>
        <pc:sldMkLst>
          <pc:docMk/>
          <pc:sldMk cId="48034272" sldId="346"/>
        </pc:sldMkLst>
        <pc:spChg chg="del mod">
          <ac:chgData name="Vinod Singh" userId="77f2534b-55d4-4387-bb75-8ed300e95038" providerId="ADAL" clId="{F4DC4FB9-3316-4FC4-BF2F-24C45499FCCA}" dt="2022-07-25T17:06:55.864" v="105" actId="478"/>
          <ac:spMkLst>
            <pc:docMk/>
            <pc:sldMk cId="48034272" sldId="346"/>
            <ac:spMk id="3" creationId="{00000000-0000-0000-0000-000000000000}"/>
          </ac:spMkLst>
        </pc:spChg>
        <pc:spChg chg="del">
          <ac:chgData name="Vinod Singh" userId="77f2534b-55d4-4387-bb75-8ed300e95038" providerId="ADAL" clId="{F4DC4FB9-3316-4FC4-BF2F-24C45499FCCA}" dt="2022-07-25T17:06:22.032" v="102" actId="478"/>
          <ac:spMkLst>
            <pc:docMk/>
            <pc:sldMk cId="48034272" sldId="346"/>
            <ac:spMk id="6" creationId="{8137CAB3-E738-C773-D223-BDD7C8377B6F}"/>
          </ac:spMkLst>
        </pc:spChg>
        <pc:spChg chg="mod">
          <ac:chgData name="Vinod Singh" userId="77f2534b-55d4-4387-bb75-8ed300e95038" providerId="ADAL" clId="{F4DC4FB9-3316-4FC4-BF2F-24C45499FCCA}" dt="2022-07-25T17:06:17.174" v="101" actId="1076"/>
          <ac:spMkLst>
            <pc:docMk/>
            <pc:sldMk cId="48034272" sldId="346"/>
            <ac:spMk id="7" creationId="{CFBF55F8-60E8-5E79-5CCF-1F2A2EF7404E}"/>
          </ac:spMkLst>
        </pc:spChg>
        <pc:graphicFrameChg chg="mod modGraphic">
          <ac:chgData name="Vinod Singh" userId="77f2534b-55d4-4387-bb75-8ed300e95038" providerId="ADAL" clId="{F4DC4FB9-3316-4FC4-BF2F-24C45499FCCA}" dt="2022-07-25T17:26:16.987" v="134" actId="14734"/>
          <ac:graphicFrameMkLst>
            <pc:docMk/>
            <pc:sldMk cId="48034272" sldId="346"/>
            <ac:graphicFrameMk id="4" creationId="{B03C5225-4C47-C33A-E350-A00786022CD3}"/>
          </ac:graphicFrameMkLst>
        </pc:graphicFrameChg>
      </pc:sldChg>
      <pc:sldChg chg="addSp delSp modSp add mod ord">
        <pc:chgData name="Vinod Singh" userId="77f2534b-55d4-4387-bb75-8ed300e95038" providerId="ADAL" clId="{F4DC4FB9-3316-4FC4-BF2F-24C45499FCCA}" dt="2022-07-25T17:33:14.578" v="161" actId="478"/>
        <pc:sldMkLst>
          <pc:docMk/>
          <pc:sldMk cId="1467778255" sldId="347"/>
        </pc:sldMkLst>
        <pc:spChg chg="mod">
          <ac:chgData name="Vinod Singh" userId="77f2534b-55d4-4387-bb75-8ed300e95038" providerId="ADAL" clId="{F4DC4FB9-3316-4FC4-BF2F-24C45499FCCA}" dt="2022-07-25T17:32:54.420" v="159" actId="27636"/>
          <ac:spMkLst>
            <pc:docMk/>
            <pc:sldMk cId="1467778255" sldId="347"/>
            <ac:spMk id="3" creationId="{00000000-0000-0000-0000-000000000000}"/>
          </ac:spMkLst>
        </pc:spChg>
        <pc:spChg chg="add del">
          <ac:chgData name="Vinod Singh" userId="77f2534b-55d4-4387-bb75-8ed300e95038" providerId="ADAL" clId="{F4DC4FB9-3316-4FC4-BF2F-24C45499FCCA}" dt="2022-07-25T17:33:14.578" v="161" actId="478"/>
          <ac:spMkLst>
            <pc:docMk/>
            <pc:sldMk cId="1467778255" sldId="347"/>
            <ac:spMk id="8" creationId="{36E291B2-F667-A87F-727D-1DC3B6981AEB}"/>
          </ac:spMkLst>
        </pc:spChg>
      </pc:sldChg>
      <pc:sldChg chg="modSp add mod">
        <pc:chgData name="Vinod Singh" userId="77f2534b-55d4-4387-bb75-8ed300e95038" providerId="ADAL" clId="{F4DC4FB9-3316-4FC4-BF2F-24C45499FCCA}" dt="2022-07-25T17:43:28.335" v="214" actId="5793"/>
        <pc:sldMkLst>
          <pc:docMk/>
          <pc:sldMk cId="3335083632" sldId="348"/>
        </pc:sldMkLst>
        <pc:spChg chg="mod">
          <ac:chgData name="Vinod Singh" userId="77f2534b-55d4-4387-bb75-8ed300e95038" providerId="ADAL" clId="{F4DC4FB9-3316-4FC4-BF2F-24C45499FCCA}" dt="2022-07-25T17:43:28.335" v="214" actId="5793"/>
          <ac:spMkLst>
            <pc:docMk/>
            <pc:sldMk cId="3335083632" sldId="348"/>
            <ac:spMk id="3" creationId="{00000000-0000-0000-0000-000000000000}"/>
          </ac:spMkLst>
        </pc:spChg>
      </pc:sldChg>
      <pc:sldChg chg="modSp add mod">
        <pc:chgData name="Vinod Singh" userId="77f2534b-55d4-4387-bb75-8ed300e95038" providerId="ADAL" clId="{F4DC4FB9-3316-4FC4-BF2F-24C45499FCCA}" dt="2022-07-25T17:42:05.837" v="203" actId="20577"/>
        <pc:sldMkLst>
          <pc:docMk/>
          <pc:sldMk cId="1008864547" sldId="349"/>
        </pc:sldMkLst>
        <pc:spChg chg="mod">
          <ac:chgData name="Vinod Singh" userId="77f2534b-55d4-4387-bb75-8ed300e95038" providerId="ADAL" clId="{F4DC4FB9-3316-4FC4-BF2F-24C45499FCCA}" dt="2022-07-25T17:42:05.837" v="203" actId="20577"/>
          <ac:spMkLst>
            <pc:docMk/>
            <pc:sldMk cId="1008864547" sldId="349"/>
            <ac:spMk id="3" creationId="{00000000-0000-0000-0000-000000000000}"/>
          </ac:spMkLst>
        </pc:spChg>
      </pc:sldChg>
      <pc:sldChg chg="modSp add mod">
        <pc:chgData name="Vinod Singh" userId="77f2534b-55d4-4387-bb75-8ed300e95038" providerId="ADAL" clId="{F4DC4FB9-3316-4FC4-BF2F-24C45499FCCA}" dt="2022-07-25T17:46:09.917" v="231" actId="20577"/>
        <pc:sldMkLst>
          <pc:docMk/>
          <pc:sldMk cId="3845510663" sldId="350"/>
        </pc:sldMkLst>
        <pc:spChg chg="mod">
          <ac:chgData name="Vinod Singh" userId="77f2534b-55d4-4387-bb75-8ed300e95038" providerId="ADAL" clId="{F4DC4FB9-3316-4FC4-BF2F-24C45499FCCA}" dt="2022-07-25T17:46:09.917" v="231" actId="20577"/>
          <ac:spMkLst>
            <pc:docMk/>
            <pc:sldMk cId="3845510663" sldId="350"/>
            <ac:spMk id="3" creationId="{00000000-0000-0000-0000-000000000000}"/>
          </ac:spMkLst>
        </pc:spChg>
      </pc:sldChg>
      <pc:sldChg chg="modSp add mod">
        <pc:chgData name="Vinod Singh" userId="77f2534b-55d4-4387-bb75-8ed300e95038" providerId="ADAL" clId="{F4DC4FB9-3316-4FC4-BF2F-24C45499FCCA}" dt="2022-07-25T17:47:21.324" v="247" actId="5793"/>
        <pc:sldMkLst>
          <pc:docMk/>
          <pc:sldMk cId="1802007596" sldId="351"/>
        </pc:sldMkLst>
        <pc:spChg chg="mod">
          <ac:chgData name="Vinod Singh" userId="77f2534b-55d4-4387-bb75-8ed300e95038" providerId="ADAL" clId="{F4DC4FB9-3316-4FC4-BF2F-24C45499FCCA}" dt="2022-07-25T17:47:21.324" v="247" actId="5793"/>
          <ac:spMkLst>
            <pc:docMk/>
            <pc:sldMk cId="1802007596" sldId="351"/>
            <ac:spMk id="3" creationId="{00000000-0000-0000-0000-000000000000}"/>
          </ac:spMkLst>
        </pc:spChg>
      </pc:sldChg>
      <pc:sldChg chg="modSp add mod">
        <pc:chgData name="Vinod Singh" userId="77f2534b-55d4-4387-bb75-8ed300e95038" providerId="ADAL" clId="{F4DC4FB9-3316-4FC4-BF2F-24C45499FCCA}" dt="2022-07-25T17:48:35.165" v="265" actId="5793"/>
        <pc:sldMkLst>
          <pc:docMk/>
          <pc:sldMk cId="2022036248" sldId="352"/>
        </pc:sldMkLst>
        <pc:spChg chg="mod">
          <ac:chgData name="Vinod Singh" userId="77f2534b-55d4-4387-bb75-8ed300e95038" providerId="ADAL" clId="{F4DC4FB9-3316-4FC4-BF2F-24C45499FCCA}" dt="2022-07-25T17:48:35.165" v="265" actId="5793"/>
          <ac:spMkLst>
            <pc:docMk/>
            <pc:sldMk cId="2022036248" sldId="352"/>
            <ac:spMk id="3" creationId="{00000000-0000-0000-0000-000000000000}"/>
          </ac:spMkLst>
        </pc:spChg>
      </pc:sldChg>
      <pc:sldChg chg="modSp add mod">
        <pc:chgData name="Vinod Singh" userId="77f2534b-55d4-4387-bb75-8ed300e95038" providerId="ADAL" clId="{F4DC4FB9-3316-4FC4-BF2F-24C45499FCCA}" dt="2022-07-25T17:50:50.898" v="282"/>
        <pc:sldMkLst>
          <pc:docMk/>
          <pc:sldMk cId="442357772" sldId="353"/>
        </pc:sldMkLst>
        <pc:spChg chg="mod">
          <ac:chgData name="Vinod Singh" userId="77f2534b-55d4-4387-bb75-8ed300e95038" providerId="ADAL" clId="{F4DC4FB9-3316-4FC4-BF2F-24C45499FCCA}" dt="2022-07-25T17:50:50.898" v="282"/>
          <ac:spMkLst>
            <pc:docMk/>
            <pc:sldMk cId="442357772" sldId="353"/>
            <ac:spMk id="3" creationId="{00000000-0000-0000-0000-000000000000}"/>
          </ac:spMkLst>
        </pc:spChg>
      </pc:sldChg>
      <pc:sldChg chg="addSp delSp modSp add mod">
        <pc:chgData name="Vinod Singh" userId="77f2534b-55d4-4387-bb75-8ed300e95038" providerId="ADAL" clId="{F4DC4FB9-3316-4FC4-BF2F-24C45499FCCA}" dt="2022-07-25T17:55:21.007" v="295" actId="14734"/>
        <pc:sldMkLst>
          <pc:docMk/>
          <pc:sldMk cId="3600031858" sldId="354"/>
        </pc:sldMkLst>
        <pc:spChg chg="mod">
          <ac:chgData name="Vinod Singh" userId="77f2534b-55d4-4387-bb75-8ed300e95038" providerId="ADAL" clId="{F4DC4FB9-3316-4FC4-BF2F-24C45499FCCA}" dt="2022-07-25T17:54:59.255" v="291"/>
          <ac:spMkLst>
            <pc:docMk/>
            <pc:sldMk cId="3600031858" sldId="354"/>
            <ac:spMk id="3" creationId="{00000000-0000-0000-0000-000000000000}"/>
          </ac:spMkLst>
        </pc:spChg>
        <pc:spChg chg="add del mod">
          <ac:chgData name="Vinod Singh" userId="77f2534b-55d4-4387-bb75-8ed300e95038" providerId="ADAL" clId="{F4DC4FB9-3316-4FC4-BF2F-24C45499FCCA}" dt="2022-07-25T17:54:56.607" v="290" actId="478"/>
          <ac:spMkLst>
            <pc:docMk/>
            <pc:sldMk cId="3600031858" sldId="354"/>
            <ac:spMk id="6" creationId="{733321F0-3884-469F-8681-059A0AB224FC}"/>
          </ac:spMkLst>
        </pc:spChg>
        <pc:graphicFrameChg chg="add mod modGraphic">
          <ac:chgData name="Vinod Singh" userId="77f2534b-55d4-4387-bb75-8ed300e95038" providerId="ADAL" clId="{F4DC4FB9-3316-4FC4-BF2F-24C45499FCCA}" dt="2022-07-25T17:55:21.007" v="295" actId="14734"/>
          <ac:graphicFrameMkLst>
            <pc:docMk/>
            <pc:sldMk cId="3600031858" sldId="354"/>
            <ac:graphicFrameMk id="4" creationId="{B75EDC12-6BFA-A157-5BFB-22422492E919}"/>
          </ac:graphicFrameMkLst>
        </pc:graphicFrameChg>
      </pc:sldChg>
      <pc:sldChg chg="addSp delSp modSp add mod">
        <pc:chgData name="Vinod Singh" userId="77f2534b-55d4-4387-bb75-8ed300e95038" providerId="ADAL" clId="{F4DC4FB9-3316-4FC4-BF2F-24C45499FCCA}" dt="2022-07-25T18:00:02.743" v="349" actId="11"/>
        <pc:sldMkLst>
          <pc:docMk/>
          <pc:sldMk cId="130347073" sldId="355"/>
        </pc:sldMkLst>
        <pc:spChg chg="mod">
          <ac:chgData name="Vinod Singh" userId="77f2534b-55d4-4387-bb75-8ed300e95038" providerId="ADAL" clId="{F4DC4FB9-3316-4FC4-BF2F-24C45499FCCA}" dt="2022-07-25T17:58:59.221" v="344" actId="27636"/>
          <ac:spMkLst>
            <pc:docMk/>
            <pc:sldMk cId="130347073" sldId="355"/>
            <ac:spMk id="3" creationId="{00000000-0000-0000-0000-000000000000}"/>
          </ac:spMkLst>
        </pc:spChg>
        <pc:spChg chg="add mod">
          <ac:chgData name="Vinod Singh" userId="77f2534b-55d4-4387-bb75-8ed300e95038" providerId="ADAL" clId="{F4DC4FB9-3316-4FC4-BF2F-24C45499FCCA}" dt="2022-07-25T18:00:02.743" v="349" actId="11"/>
          <ac:spMkLst>
            <pc:docMk/>
            <pc:sldMk cId="130347073" sldId="355"/>
            <ac:spMk id="8" creationId="{74A67E67-16CE-2EA4-A265-3CFCBDC87AEC}"/>
          </ac:spMkLst>
        </pc:spChg>
        <pc:graphicFrameChg chg="del">
          <ac:chgData name="Vinod Singh" userId="77f2534b-55d4-4387-bb75-8ed300e95038" providerId="ADAL" clId="{F4DC4FB9-3316-4FC4-BF2F-24C45499FCCA}" dt="2022-07-25T17:55:46.915" v="298" actId="478"/>
          <ac:graphicFrameMkLst>
            <pc:docMk/>
            <pc:sldMk cId="130347073" sldId="355"/>
            <ac:graphicFrameMk id="4" creationId="{B75EDC12-6BFA-A157-5BFB-22422492E919}"/>
          </ac:graphicFrameMkLst>
        </pc:graphicFrameChg>
      </pc:sldChg>
      <pc:sldChg chg="addSp delSp modSp add mod">
        <pc:chgData name="Vinod Singh" userId="77f2534b-55d4-4387-bb75-8ed300e95038" providerId="ADAL" clId="{F4DC4FB9-3316-4FC4-BF2F-24C45499FCCA}" dt="2022-07-25T18:05:25.104" v="384" actId="1076"/>
        <pc:sldMkLst>
          <pc:docMk/>
          <pc:sldMk cId="1425193771" sldId="356"/>
        </pc:sldMkLst>
        <pc:spChg chg="add del mod">
          <ac:chgData name="Vinod Singh" userId="77f2534b-55d4-4387-bb75-8ed300e95038" providerId="ADAL" clId="{F4DC4FB9-3316-4FC4-BF2F-24C45499FCCA}" dt="2022-07-25T18:03:40.729" v="365"/>
          <ac:spMkLst>
            <pc:docMk/>
            <pc:sldMk cId="1425193771" sldId="356"/>
            <ac:spMk id="3" creationId="{00000000-0000-0000-0000-000000000000}"/>
          </ac:spMkLst>
        </pc:spChg>
        <pc:spChg chg="add del mod">
          <ac:chgData name="Vinod Singh" userId="77f2534b-55d4-4387-bb75-8ed300e95038" providerId="ADAL" clId="{F4DC4FB9-3316-4FC4-BF2F-24C45499FCCA}" dt="2022-07-25T18:05:25.104" v="384" actId="1076"/>
          <ac:spMkLst>
            <pc:docMk/>
            <pc:sldMk cId="1425193771" sldId="356"/>
            <ac:spMk id="6" creationId="{0F87B634-90E1-2DE7-9196-FEF6ADECC686}"/>
          </ac:spMkLst>
        </pc:spChg>
        <pc:spChg chg="del">
          <ac:chgData name="Vinod Singh" userId="77f2534b-55d4-4387-bb75-8ed300e95038" providerId="ADAL" clId="{F4DC4FB9-3316-4FC4-BF2F-24C45499FCCA}" dt="2022-07-25T18:02:41.877" v="351" actId="478"/>
          <ac:spMkLst>
            <pc:docMk/>
            <pc:sldMk cId="1425193771" sldId="356"/>
            <ac:spMk id="8" creationId="{74A67E67-16CE-2EA4-A265-3CFCBDC87AEC}"/>
          </ac:spMkLst>
        </pc:spChg>
        <pc:graphicFrameChg chg="add del mod modGraphic">
          <ac:chgData name="Vinod Singh" userId="77f2534b-55d4-4387-bb75-8ed300e95038" providerId="ADAL" clId="{F4DC4FB9-3316-4FC4-BF2F-24C45499FCCA}" dt="2022-07-25T18:05:21.390" v="383" actId="1076"/>
          <ac:graphicFrameMkLst>
            <pc:docMk/>
            <pc:sldMk cId="1425193771" sldId="356"/>
            <ac:graphicFrameMk id="4" creationId="{A7D200B9-9B11-4652-B045-F34294BEB547}"/>
          </ac:graphicFrameMkLst>
        </pc:graphicFrameChg>
      </pc:sldChg>
      <pc:sldChg chg="addSp delSp modSp add mod">
        <pc:chgData name="Vinod Singh" userId="77f2534b-55d4-4387-bb75-8ed300e95038" providerId="ADAL" clId="{F4DC4FB9-3316-4FC4-BF2F-24C45499FCCA}" dt="2022-07-25T18:07:10.271" v="396" actId="113"/>
        <pc:sldMkLst>
          <pc:docMk/>
          <pc:sldMk cId="1155154011" sldId="357"/>
        </pc:sldMkLst>
        <pc:spChg chg="del mod">
          <ac:chgData name="Vinod Singh" userId="77f2534b-55d4-4387-bb75-8ed300e95038" providerId="ADAL" clId="{F4DC4FB9-3316-4FC4-BF2F-24C45499FCCA}" dt="2022-07-25T18:06:52.616" v="392" actId="478"/>
          <ac:spMkLst>
            <pc:docMk/>
            <pc:sldMk cId="1155154011" sldId="357"/>
            <ac:spMk id="6" creationId="{0F87B634-90E1-2DE7-9196-FEF6ADECC686}"/>
          </ac:spMkLst>
        </pc:spChg>
        <pc:spChg chg="add mod">
          <ac:chgData name="Vinod Singh" userId="77f2534b-55d4-4387-bb75-8ed300e95038" providerId="ADAL" clId="{F4DC4FB9-3316-4FC4-BF2F-24C45499FCCA}" dt="2022-07-25T18:07:10.271" v="396" actId="113"/>
          <ac:spMkLst>
            <pc:docMk/>
            <pc:sldMk cId="1155154011" sldId="357"/>
            <ac:spMk id="8" creationId="{33354CE6-C8D3-2023-D76D-9E5CEC1968E8}"/>
          </ac:spMkLst>
        </pc:spChg>
        <pc:graphicFrameChg chg="del mod modGraphic">
          <ac:chgData name="Vinod Singh" userId="77f2534b-55d4-4387-bb75-8ed300e95038" providerId="ADAL" clId="{F4DC4FB9-3316-4FC4-BF2F-24C45499FCCA}" dt="2022-07-25T18:06:05.864" v="388" actId="478"/>
          <ac:graphicFrameMkLst>
            <pc:docMk/>
            <pc:sldMk cId="1155154011" sldId="357"/>
            <ac:graphicFrameMk id="4" creationId="{A7D200B9-9B11-4652-B045-F34294BEB547}"/>
          </ac:graphicFrameMkLst>
        </pc:graphicFrameChg>
      </pc:sldChg>
      <pc:sldChg chg="modSp add mod">
        <pc:chgData name="Vinod Singh" userId="77f2534b-55d4-4387-bb75-8ed300e95038" providerId="ADAL" clId="{F4DC4FB9-3316-4FC4-BF2F-24C45499FCCA}" dt="2022-07-25T18:14:08.370" v="416" actId="14100"/>
        <pc:sldMkLst>
          <pc:docMk/>
          <pc:sldMk cId="2152044307" sldId="358"/>
        </pc:sldMkLst>
        <pc:spChg chg="mod">
          <ac:chgData name="Vinod Singh" userId="77f2534b-55d4-4387-bb75-8ed300e95038" providerId="ADAL" clId="{F4DC4FB9-3316-4FC4-BF2F-24C45499FCCA}" dt="2022-07-25T18:14:08.370" v="416" actId="14100"/>
          <ac:spMkLst>
            <pc:docMk/>
            <pc:sldMk cId="2152044307" sldId="358"/>
            <ac:spMk id="8" creationId="{33354CE6-C8D3-2023-D76D-9E5CEC1968E8}"/>
          </ac:spMkLst>
        </pc:spChg>
      </pc:sldChg>
      <pc:sldChg chg="addSp modSp add mod">
        <pc:chgData name="Vinod Singh" userId="77f2534b-55d4-4387-bb75-8ed300e95038" providerId="ADAL" clId="{F4DC4FB9-3316-4FC4-BF2F-24C45499FCCA}" dt="2022-07-25T18:17:51.009" v="440" actId="1076"/>
        <pc:sldMkLst>
          <pc:docMk/>
          <pc:sldMk cId="3369612454" sldId="359"/>
        </pc:sldMkLst>
        <pc:spChg chg="add mod">
          <ac:chgData name="Vinod Singh" userId="77f2534b-55d4-4387-bb75-8ed300e95038" providerId="ADAL" clId="{F4DC4FB9-3316-4FC4-BF2F-24C45499FCCA}" dt="2022-07-25T18:17:51.009" v="440" actId="1076"/>
          <ac:spMkLst>
            <pc:docMk/>
            <pc:sldMk cId="3369612454" sldId="359"/>
            <ac:spMk id="3" creationId="{AF5D72A5-0C12-957E-5CB7-B426EB28408C}"/>
          </ac:spMkLst>
        </pc:spChg>
        <pc:spChg chg="mod">
          <ac:chgData name="Vinod Singh" userId="77f2534b-55d4-4387-bb75-8ed300e95038" providerId="ADAL" clId="{F4DC4FB9-3316-4FC4-BF2F-24C45499FCCA}" dt="2022-07-25T18:16:19.508" v="429" actId="20577"/>
          <ac:spMkLst>
            <pc:docMk/>
            <pc:sldMk cId="3369612454" sldId="359"/>
            <ac:spMk id="8" creationId="{33354CE6-C8D3-2023-D76D-9E5CEC1968E8}"/>
          </ac:spMkLst>
        </pc:spChg>
      </pc:sldChg>
      <pc:sldChg chg="delSp modSp add mod">
        <pc:chgData name="Vinod Singh" userId="77f2534b-55d4-4387-bb75-8ed300e95038" providerId="ADAL" clId="{F4DC4FB9-3316-4FC4-BF2F-24C45499FCCA}" dt="2022-07-25T18:20:14.936" v="451" actId="478"/>
        <pc:sldMkLst>
          <pc:docMk/>
          <pc:sldMk cId="2666962972" sldId="360"/>
        </pc:sldMkLst>
        <pc:spChg chg="del mod">
          <ac:chgData name="Vinod Singh" userId="77f2534b-55d4-4387-bb75-8ed300e95038" providerId="ADAL" clId="{F4DC4FB9-3316-4FC4-BF2F-24C45499FCCA}" dt="2022-07-25T18:20:14.936" v="451" actId="478"/>
          <ac:spMkLst>
            <pc:docMk/>
            <pc:sldMk cId="2666962972" sldId="360"/>
            <ac:spMk id="3" creationId="{AF5D72A5-0C12-957E-5CB7-B426EB28408C}"/>
          </ac:spMkLst>
        </pc:spChg>
        <pc:spChg chg="mod">
          <ac:chgData name="Vinod Singh" userId="77f2534b-55d4-4387-bb75-8ed300e95038" providerId="ADAL" clId="{F4DC4FB9-3316-4FC4-BF2F-24C45499FCCA}" dt="2022-07-25T18:20:01.810" v="448" actId="12"/>
          <ac:spMkLst>
            <pc:docMk/>
            <pc:sldMk cId="2666962972" sldId="360"/>
            <ac:spMk id="8" creationId="{33354CE6-C8D3-2023-D76D-9E5CEC1968E8}"/>
          </ac:spMkLst>
        </pc:spChg>
      </pc:sldChg>
      <pc:sldChg chg="modSp add mod">
        <pc:chgData name="Vinod Singh" userId="77f2534b-55d4-4387-bb75-8ed300e95038" providerId="ADAL" clId="{F4DC4FB9-3316-4FC4-BF2F-24C45499FCCA}" dt="2022-07-25T18:23:45.813" v="466" actId="12"/>
        <pc:sldMkLst>
          <pc:docMk/>
          <pc:sldMk cId="2517739593" sldId="361"/>
        </pc:sldMkLst>
        <pc:spChg chg="mod">
          <ac:chgData name="Vinod Singh" userId="77f2534b-55d4-4387-bb75-8ed300e95038" providerId="ADAL" clId="{F4DC4FB9-3316-4FC4-BF2F-24C45499FCCA}" dt="2022-07-25T18:23:45.813" v="466" actId="12"/>
          <ac:spMkLst>
            <pc:docMk/>
            <pc:sldMk cId="2517739593" sldId="361"/>
            <ac:spMk id="8" creationId="{33354CE6-C8D3-2023-D76D-9E5CEC1968E8}"/>
          </ac:spMkLst>
        </pc:spChg>
      </pc:sldChg>
      <pc:sldChg chg="add ord">
        <pc:chgData name="Vinod Singh" userId="77f2534b-55d4-4387-bb75-8ed300e95038" providerId="ADAL" clId="{F4DC4FB9-3316-4FC4-BF2F-24C45499FCCA}" dt="2022-07-25T18:24:43.235" v="468"/>
        <pc:sldMkLst>
          <pc:docMk/>
          <pc:sldMk cId="4245904501" sldId="362"/>
        </pc:sldMkLst>
      </pc:sldChg>
      <pc:sldChg chg="addSp delSp modSp add mod">
        <pc:chgData name="Vinod Singh" userId="77f2534b-55d4-4387-bb75-8ed300e95038" providerId="ADAL" clId="{F4DC4FB9-3316-4FC4-BF2F-24C45499FCCA}" dt="2022-07-25T18:27:25.219" v="485"/>
        <pc:sldMkLst>
          <pc:docMk/>
          <pc:sldMk cId="2210239102" sldId="363"/>
        </pc:sldMkLst>
        <pc:spChg chg="add del mod">
          <ac:chgData name="Vinod Singh" userId="77f2534b-55d4-4387-bb75-8ed300e95038" providerId="ADAL" clId="{F4DC4FB9-3316-4FC4-BF2F-24C45499FCCA}" dt="2022-07-25T18:27:25.219" v="485"/>
          <ac:spMkLst>
            <pc:docMk/>
            <pc:sldMk cId="2210239102" sldId="363"/>
            <ac:spMk id="3" creationId="{94F823C3-03C2-A1AE-02CF-1037FE07B962}"/>
          </ac:spMkLst>
        </pc:spChg>
        <pc:spChg chg="add mod">
          <ac:chgData name="Vinod Singh" userId="77f2534b-55d4-4387-bb75-8ed300e95038" providerId="ADAL" clId="{F4DC4FB9-3316-4FC4-BF2F-24C45499FCCA}" dt="2022-07-25T18:27:24.401" v="483" actId="14100"/>
          <ac:spMkLst>
            <pc:docMk/>
            <pc:sldMk cId="2210239102" sldId="363"/>
            <ac:spMk id="4" creationId="{5696C2F6-A101-E698-9568-7444F0AE57CC}"/>
          </ac:spMkLst>
        </pc:spChg>
        <pc:spChg chg="mod">
          <ac:chgData name="Vinod Singh" userId="77f2534b-55d4-4387-bb75-8ed300e95038" providerId="ADAL" clId="{F4DC4FB9-3316-4FC4-BF2F-24C45499FCCA}" dt="2022-07-25T18:25:39.755" v="475" actId="12"/>
          <ac:spMkLst>
            <pc:docMk/>
            <pc:sldMk cId="2210239102" sldId="363"/>
            <ac:spMk id="8" creationId="{33354CE6-C8D3-2023-D76D-9E5CEC1968E8}"/>
          </ac:spMkLst>
        </pc:spChg>
      </pc:sldChg>
      <pc:sldChg chg="delSp modSp add mod">
        <pc:chgData name="Vinod Singh" userId="77f2534b-55d4-4387-bb75-8ed300e95038" providerId="ADAL" clId="{F4DC4FB9-3316-4FC4-BF2F-24C45499FCCA}" dt="2022-07-25T18:30:08.023" v="494" actId="12"/>
        <pc:sldMkLst>
          <pc:docMk/>
          <pc:sldMk cId="3475876823" sldId="364"/>
        </pc:sldMkLst>
        <pc:spChg chg="del">
          <ac:chgData name="Vinod Singh" userId="77f2534b-55d4-4387-bb75-8ed300e95038" providerId="ADAL" clId="{F4DC4FB9-3316-4FC4-BF2F-24C45499FCCA}" dt="2022-07-25T18:27:55.428" v="487" actId="478"/>
          <ac:spMkLst>
            <pc:docMk/>
            <pc:sldMk cId="3475876823" sldId="364"/>
            <ac:spMk id="4" creationId="{5696C2F6-A101-E698-9568-7444F0AE57CC}"/>
          </ac:spMkLst>
        </pc:spChg>
        <pc:spChg chg="mod">
          <ac:chgData name="Vinod Singh" userId="77f2534b-55d4-4387-bb75-8ed300e95038" providerId="ADAL" clId="{F4DC4FB9-3316-4FC4-BF2F-24C45499FCCA}" dt="2022-07-25T18:30:08.023" v="494" actId="12"/>
          <ac:spMkLst>
            <pc:docMk/>
            <pc:sldMk cId="3475876823" sldId="364"/>
            <ac:spMk id="8" creationId="{33354CE6-C8D3-2023-D76D-9E5CEC1968E8}"/>
          </ac:spMkLst>
        </pc:spChg>
      </pc:sldChg>
      <pc:sldChg chg="modSp add mod">
        <pc:chgData name="Vinod Singh" userId="77f2534b-55d4-4387-bb75-8ed300e95038" providerId="ADAL" clId="{F4DC4FB9-3316-4FC4-BF2F-24C45499FCCA}" dt="2022-07-25T18:34:33.793" v="507" actId="113"/>
        <pc:sldMkLst>
          <pc:docMk/>
          <pc:sldMk cId="1033736281" sldId="365"/>
        </pc:sldMkLst>
        <pc:spChg chg="mod">
          <ac:chgData name="Vinod Singh" userId="77f2534b-55d4-4387-bb75-8ed300e95038" providerId="ADAL" clId="{F4DC4FB9-3316-4FC4-BF2F-24C45499FCCA}" dt="2022-07-25T18:34:33.793" v="507" actId="113"/>
          <ac:spMkLst>
            <pc:docMk/>
            <pc:sldMk cId="1033736281" sldId="365"/>
            <ac:spMk id="8" creationId="{33354CE6-C8D3-2023-D76D-9E5CEC1968E8}"/>
          </ac:spMkLst>
        </pc:spChg>
      </pc:sldChg>
      <pc:sldChg chg="addSp modSp add mod">
        <pc:chgData name="Vinod Singh" userId="77f2534b-55d4-4387-bb75-8ed300e95038" providerId="ADAL" clId="{F4DC4FB9-3316-4FC4-BF2F-24C45499FCCA}" dt="2022-07-25T18:41:07.239" v="541" actId="14100"/>
        <pc:sldMkLst>
          <pc:docMk/>
          <pc:sldMk cId="1822459570" sldId="366"/>
        </pc:sldMkLst>
        <pc:spChg chg="add mod">
          <ac:chgData name="Vinod Singh" userId="77f2534b-55d4-4387-bb75-8ed300e95038" providerId="ADAL" clId="{F4DC4FB9-3316-4FC4-BF2F-24C45499FCCA}" dt="2022-07-25T18:40:35.911" v="533" actId="14100"/>
          <ac:spMkLst>
            <pc:docMk/>
            <pc:sldMk cId="1822459570" sldId="366"/>
            <ac:spMk id="3" creationId="{5180FB5C-5296-6724-8949-E10BE1163B22}"/>
          </ac:spMkLst>
        </pc:spChg>
        <pc:spChg chg="add mod">
          <ac:chgData name="Vinod Singh" userId="77f2534b-55d4-4387-bb75-8ed300e95038" providerId="ADAL" clId="{F4DC4FB9-3316-4FC4-BF2F-24C45499FCCA}" dt="2022-07-25T18:41:07.239" v="541" actId="14100"/>
          <ac:spMkLst>
            <pc:docMk/>
            <pc:sldMk cId="1822459570" sldId="366"/>
            <ac:spMk id="4" creationId="{F97CE2E1-703A-68B7-AD8A-A61556091067}"/>
          </ac:spMkLst>
        </pc:spChg>
        <pc:spChg chg="mod">
          <ac:chgData name="Vinod Singh" userId="77f2534b-55d4-4387-bb75-8ed300e95038" providerId="ADAL" clId="{F4DC4FB9-3316-4FC4-BF2F-24C45499FCCA}" dt="2022-07-25T18:38:11.751" v="522" actId="14100"/>
          <ac:spMkLst>
            <pc:docMk/>
            <pc:sldMk cId="1822459570" sldId="366"/>
            <ac:spMk id="8" creationId="{33354CE6-C8D3-2023-D76D-9E5CEC1968E8}"/>
          </ac:spMkLst>
        </pc:spChg>
      </pc:sldChg>
      <pc:sldChg chg="addSp delSp modSp add mod">
        <pc:chgData name="Vinod Singh" userId="77f2534b-55d4-4387-bb75-8ed300e95038" providerId="ADAL" clId="{F4DC4FB9-3316-4FC4-BF2F-24C45499FCCA}" dt="2022-07-25T19:04:51.205" v="572" actId="1076"/>
        <pc:sldMkLst>
          <pc:docMk/>
          <pc:sldMk cId="1928058789" sldId="367"/>
        </pc:sldMkLst>
        <pc:spChg chg="del">
          <ac:chgData name="Vinod Singh" userId="77f2534b-55d4-4387-bb75-8ed300e95038" providerId="ADAL" clId="{F4DC4FB9-3316-4FC4-BF2F-24C45499FCCA}" dt="2022-07-25T18:48:10.195" v="547" actId="478"/>
          <ac:spMkLst>
            <pc:docMk/>
            <pc:sldMk cId="1928058789" sldId="367"/>
            <ac:spMk id="3" creationId="{5180FB5C-5296-6724-8949-E10BE1163B22}"/>
          </ac:spMkLst>
        </pc:spChg>
        <pc:spChg chg="del">
          <ac:chgData name="Vinod Singh" userId="77f2534b-55d4-4387-bb75-8ed300e95038" providerId="ADAL" clId="{F4DC4FB9-3316-4FC4-BF2F-24C45499FCCA}" dt="2022-07-25T18:48:13.317" v="548" actId="478"/>
          <ac:spMkLst>
            <pc:docMk/>
            <pc:sldMk cId="1928058789" sldId="367"/>
            <ac:spMk id="4" creationId="{F97CE2E1-703A-68B7-AD8A-A61556091067}"/>
          </ac:spMkLst>
        </pc:spChg>
        <pc:spChg chg="add mod">
          <ac:chgData name="Vinod Singh" userId="77f2534b-55d4-4387-bb75-8ed300e95038" providerId="ADAL" clId="{F4DC4FB9-3316-4FC4-BF2F-24C45499FCCA}" dt="2022-07-25T19:04:51.205" v="572" actId="1076"/>
          <ac:spMkLst>
            <pc:docMk/>
            <pc:sldMk cId="1928058789" sldId="367"/>
            <ac:spMk id="6" creationId="{853DD97E-C5EC-0D8E-48B8-A1633AF453A7}"/>
          </ac:spMkLst>
        </pc:spChg>
        <pc:spChg chg="mod">
          <ac:chgData name="Vinod Singh" userId="77f2534b-55d4-4387-bb75-8ed300e95038" providerId="ADAL" clId="{F4DC4FB9-3316-4FC4-BF2F-24C45499FCCA}" dt="2022-07-25T19:04:16.904" v="565" actId="20577"/>
          <ac:spMkLst>
            <pc:docMk/>
            <pc:sldMk cId="1928058789" sldId="367"/>
            <ac:spMk id="8" creationId="{33354CE6-C8D3-2023-D76D-9E5CEC1968E8}"/>
          </ac:spMkLst>
        </pc:spChg>
      </pc:sldChg>
      <pc:sldChg chg="delSp modSp add mod">
        <pc:chgData name="Vinod Singh" userId="77f2534b-55d4-4387-bb75-8ed300e95038" providerId="ADAL" clId="{F4DC4FB9-3316-4FC4-BF2F-24C45499FCCA}" dt="2022-07-26T17:20:50.180" v="589" actId="20577"/>
        <pc:sldMkLst>
          <pc:docMk/>
          <pc:sldMk cId="334635354" sldId="368"/>
        </pc:sldMkLst>
        <pc:spChg chg="del">
          <ac:chgData name="Vinod Singh" userId="77f2534b-55d4-4387-bb75-8ed300e95038" providerId="ADAL" clId="{F4DC4FB9-3316-4FC4-BF2F-24C45499FCCA}" dt="2022-07-25T19:06:37.898" v="574" actId="478"/>
          <ac:spMkLst>
            <pc:docMk/>
            <pc:sldMk cId="334635354" sldId="368"/>
            <ac:spMk id="6" creationId="{853DD97E-C5EC-0D8E-48B8-A1633AF453A7}"/>
          </ac:spMkLst>
        </pc:spChg>
        <pc:spChg chg="mod">
          <ac:chgData name="Vinod Singh" userId="77f2534b-55d4-4387-bb75-8ed300e95038" providerId="ADAL" clId="{F4DC4FB9-3316-4FC4-BF2F-24C45499FCCA}" dt="2022-07-26T17:20:50.180" v="589" actId="20577"/>
          <ac:spMkLst>
            <pc:docMk/>
            <pc:sldMk cId="334635354" sldId="368"/>
            <ac:spMk id="8" creationId="{33354CE6-C8D3-2023-D76D-9E5CEC1968E8}"/>
          </ac:spMkLst>
        </pc:spChg>
      </pc:sldChg>
      <pc:sldChg chg="modSp add mod">
        <pc:chgData name="Vinod Singh" userId="77f2534b-55d4-4387-bb75-8ed300e95038" providerId="ADAL" clId="{F4DC4FB9-3316-4FC4-BF2F-24C45499FCCA}" dt="2022-07-26T17:35:08.550" v="608" actId="27636"/>
        <pc:sldMkLst>
          <pc:docMk/>
          <pc:sldMk cId="119801000" sldId="369"/>
        </pc:sldMkLst>
        <pc:spChg chg="mod">
          <ac:chgData name="Vinod Singh" userId="77f2534b-55d4-4387-bb75-8ed300e95038" providerId="ADAL" clId="{F4DC4FB9-3316-4FC4-BF2F-24C45499FCCA}" dt="2022-07-26T17:35:08.550" v="608" actId="27636"/>
          <ac:spMkLst>
            <pc:docMk/>
            <pc:sldMk cId="119801000" sldId="369"/>
            <ac:spMk id="8" creationId="{33354CE6-C8D3-2023-D76D-9E5CEC1968E8}"/>
          </ac:spMkLst>
        </pc:spChg>
      </pc:sldChg>
      <pc:sldChg chg="modSp add mod">
        <pc:chgData name="Vinod Singh" userId="77f2534b-55d4-4387-bb75-8ed300e95038" providerId="ADAL" clId="{F4DC4FB9-3316-4FC4-BF2F-24C45499FCCA}" dt="2022-07-26T17:39:44.233" v="616" actId="12"/>
        <pc:sldMkLst>
          <pc:docMk/>
          <pc:sldMk cId="2649750815" sldId="370"/>
        </pc:sldMkLst>
        <pc:spChg chg="mod">
          <ac:chgData name="Vinod Singh" userId="77f2534b-55d4-4387-bb75-8ed300e95038" providerId="ADAL" clId="{F4DC4FB9-3316-4FC4-BF2F-24C45499FCCA}" dt="2022-07-26T17:39:44.233" v="616" actId="12"/>
          <ac:spMkLst>
            <pc:docMk/>
            <pc:sldMk cId="2649750815" sldId="370"/>
            <ac:spMk id="8" creationId="{33354CE6-C8D3-2023-D76D-9E5CEC1968E8}"/>
          </ac:spMkLst>
        </pc:spChg>
      </pc:sldChg>
      <pc:sldChg chg="modSp add mod">
        <pc:chgData name="Vinod Singh" userId="77f2534b-55d4-4387-bb75-8ed300e95038" providerId="ADAL" clId="{F4DC4FB9-3316-4FC4-BF2F-24C45499FCCA}" dt="2022-07-26T17:44:33.919" v="625" actId="12"/>
        <pc:sldMkLst>
          <pc:docMk/>
          <pc:sldMk cId="2727306933" sldId="371"/>
        </pc:sldMkLst>
        <pc:spChg chg="mod">
          <ac:chgData name="Vinod Singh" userId="77f2534b-55d4-4387-bb75-8ed300e95038" providerId="ADAL" clId="{F4DC4FB9-3316-4FC4-BF2F-24C45499FCCA}" dt="2022-07-26T17:44:33.919" v="625" actId="12"/>
          <ac:spMkLst>
            <pc:docMk/>
            <pc:sldMk cId="2727306933" sldId="371"/>
            <ac:spMk id="8" creationId="{33354CE6-C8D3-2023-D76D-9E5CEC1968E8}"/>
          </ac:spMkLst>
        </pc:spChg>
      </pc:sldChg>
      <pc:sldChg chg="modSp add mod">
        <pc:chgData name="Vinod Singh" userId="77f2534b-55d4-4387-bb75-8ed300e95038" providerId="ADAL" clId="{F4DC4FB9-3316-4FC4-BF2F-24C45499FCCA}" dt="2022-07-26T17:48:54.858" v="642" actId="12"/>
        <pc:sldMkLst>
          <pc:docMk/>
          <pc:sldMk cId="1303861916" sldId="372"/>
        </pc:sldMkLst>
        <pc:spChg chg="mod">
          <ac:chgData name="Vinod Singh" userId="77f2534b-55d4-4387-bb75-8ed300e95038" providerId="ADAL" clId="{F4DC4FB9-3316-4FC4-BF2F-24C45499FCCA}" dt="2022-07-26T17:48:54.858" v="642" actId="12"/>
          <ac:spMkLst>
            <pc:docMk/>
            <pc:sldMk cId="1303861916" sldId="372"/>
            <ac:spMk id="8" creationId="{33354CE6-C8D3-2023-D76D-9E5CEC1968E8}"/>
          </ac:spMkLst>
        </pc:spChg>
      </pc:sldChg>
    </pc:docChg>
  </pc:docChgLst>
  <pc:docChgLst>
    <pc:chgData name="singh, vinod" userId="d9c414b4-174d-44c6-8915-abfc0d4f1e51" providerId="ADAL" clId="{5A72687C-F1C9-4EB0-BC9A-E0D97AB7D618}"/>
    <pc:docChg chg="undo redo custSel modSld">
      <pc:chgData name="singh, vinod" userId="d9c414b4-174d-44c6-8915-abfc0d4f1e51" providerId="ADAL" clId="{5A72687C-F1C9-4EB0-BC9A-E0D97AB7D618}" dt="2024-02-19T17:30:29.855" v="68" actId="729"/>
      <pc:docMkLst>
        <pc:docMk/>
      </pc:docMkLst>
      <pc:sldChg chg="modSp">
        <pc:chgData name="singh, vinod" userId="d9c414b4-174d-44c6-8915-abfc0d4f1e51" providerId="ADAL" clId="{5A72687C-F1C9-4EB0-BC9A-E0D97AB7D618}" dt="2024-02-19T17:30:00.153" v="67" actId="20577"/>
        <pc:sldMkLst>
          <pc:docMk/>
          <pc:sldMk cId="4104777691" sldId="257"/>
        </pc:sldMkLst>
        <pc:graphicFrameChg chg="mod">
          <ac:chgData name="singh, vinod" userId="d9c414b4-174d-44c6-8915-abfc0d4f1e51" providerId="ADAL" clId="{5A72687C-F1C9-4EB0-BC9A-E0D97AB7D618}" dt="2024-02-19T17:30:00.153" v="67" actId="20577"/>
          <ac:graphicFrameMkLst>
            <pc:docMk/>
            <pc:sldMk cId="4104777691" sldId="257"/>
            <ac:graphicFrameMk id="13" creationId="{D22C9970-4F4C-4388-8C10-1A96F3796BCC}"/>
          </ac:graphicFrameMkLst>
        </pc:graphicFrameChg>
      </pc:sldChg>
      <pc:sldChg chg="mod modShow">
        <pc:chgData name="singh, vinod" userId="d9c414b4-174d-44c6-8915-abfc0d4f1e51" providerId="ADAL" clId="{5A72687C-F1C9-4EB0-BC9A-E0D97AB7D618}" dt="2024-02-19T17:27:20.447" v="0" actId="729"/>
        <pc:sldMkLst>
          <pc:docMk/>
          <pc:sldMk cId="1413562103" sldId="319"/>
        </pc:sldMkLst>
      </pc:sldChg>
      <pc:sldChg chg="mod modShow">
        <pc:chgData name="singh, vinod" userId="d9c414b4-174d-44c6-8915-abfc0d4f1e51" providerId="ADAL" clId="{5A72687C-F1C9-4EB0-BC9A-E0D97AB7D618}" dt="2024-02-19T17:27:27.173" v="1" actId="729"/>
        <pc:sldMkLst>
          <pc:docMk/>
          <pc:sldMk cId="4279425776" sldId="320"/>
        </pc:sldMkLst>
      </pc:sldChg>
      <pc:sldChg chg="mod modShow">
        <pc:chgData name="singh, vinod" userId="d9c414b4-174d-44c6-8915-abfc0d4f1e51" providerId="ADAL" clId="{5A72687C-F1C9-4EB0-BC9A-E0D97AB7D618}" dt="2024-02-19T17:30:29.855" v="68" actId="729"/>
        <pc:sldMkLst>
          <pc:docMk/>
          <pc:sldMk cId="3159955420" sldId="335"/>
        </pc:sldMkLst>
      </pc:sldChg>
      <pc:sldChg chg="mod modShow">
        <pc:chgData name="singh, vinod" userId="d9c414b4-174d-44c6-8915-abfc0d4f1e51" providerId="ADAL" clId="{5A72687C-F1C9-4EB0-BC9A-E0D97AB7D618}" dt="2024-02-19T17:29:25.450" v="13" actId="729"/>
        <pc:sldMkLst>
          <pc:docMk/>
          <pc:sldMk cId="25818444" sldId="336"/>
        </pc:sldMkLst>
      </pc:sldChg>
      <pc:sldChg chg="mod modShow">
        <pc:chgData name="singh, vinod" userId="d9c414b4-174d-44c6-8915-abfc0d4f1e51" providerId="ADAL" clId="{5A72687C-F1C9-4EB0-BC9A-E0D97AB7D618}" dt="2024-02-19T17:27:33.471" v="2" actId="729"/>
        <pc:sldMkLst>
          <pc:docMk/>
          <pc:sldMk cId="1112942676" sldId="339"/>
        </pc:sldMkLst>
      </pc:sldChg>
      <pc:sldChg chg="mod modShow">
        <pc:chgData name="singh, vinod" userId="d9c414b4-174d-44c6-8915-abfc0d4f1e51" providerId="ADAL" clId="{5A72687C-F1C9-4EB0-BC9A-E0D97AB7D618}" dt="2024-02-19T17:27:37.841" v="3" actId="729"/>
        <pc:sldMkLst>
          <pc:docMk/>
          <pc:sldMk cId="3678160500" sldId="34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A9CA0-CAB4-4778-A6A5-01907B294BB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507EC7E-D652-4AA7-A590-EF82017348B2}">
      <dgm:prSet/>
      <dgm:spPr/>
      <dgm:t>
        <a:bodyPr/>
        <a:lstStyle/>
        <a:p>
          <a:pPr>
            <a:lnSpc>
              <a:spcPct val="100000"/>
            </a:lnSpc>
          </a:pPr>
          <a:r>
            <a:rPr lang="en-US" b="0" i="0" dirty="0"/>
            <a:t>Programming paradigms in Python</a:t>
          </a:r>
          <a:endParaRPr lang="en-US" dirty="0"/>
        </a:p>
      </dgm:t>
    </dgm:pt>
    <dgm:pt modelId="{9A83280A-A246-45F5-ACBF-03F21D0594F3}" type="parTrans" cxnId="{4B08E543-0E48-4265-87D4-14A7647403D5}">
      <dgm:prSet/>
      <dgm:spPr/>
      <dgm:t>
        <a:bodyPr/>
        <a:lstStyle/>
        <a:p>
          <a:endParaRPr lang="en-US"/>
        </a:p>
      </dgm:t>
    </dgm:pt>
    <dgm:pt modelId="{AADA1D80-351B-4B8F-BFC5-A778933C3D3C}" type="sibTrans" cxnId="{4B08E543-0E48-4265-87D4-14A7647403D5}">
      <dgm:prSet/>
      <dgm:spPr/>
      <dgm:t>
        <a:bodyPr/>
        <a:lstStyle/>
        <a:p>
          <a:endParaRPr lang="en-US"/>
        </a:p>
      </dgm:t>
    </dgm:pt>
    <dgm:pt modelId="{0E4671E5-7EBA-4042-9736-7AFD5D7293B2}">
      <dgm:prSet/>
      <dgm:spPr/>
      <dgm:t>
        <a:bodyPr/>
        <a:lstStyle/>
        <a:p>
          <a:pPr>
            <a:lnSpc>
              <a:spcPct val="100000"/>
            </a:lnSpc>
          </a:pPr>
          <a:r>
            <a:rPr lang="en-US" dirty="0"/>
            <a:t>Object Oriented Programming</a:t>
          </a:r>
        </a:p>
      </dgm:t>
    </dgm:pt>
    <dgm:pt modelId="{47425F8A-119F-425A-8667-4927070561A4}" type="parTrans" cxnId="{E01724C6-53CA-411B-B6F3-E9431D608A83}">
      <dgm:prSet/>
      <dgm:spPr/>
      <dgm:t>
        <a:bodyPr/>
        <a:lstStyle/>
        <a:p>
          <a:endParaRPr lang="en-US"/>
        </a:p>
      </dgm:t>
    </dgm:pt>
    <dgm:pt modelId="{A3240D9B-D3E2-4B3B-80B1-03824025B3A2}" type="sibTrans" cxnId="{E01724C6-53CA-411B-B6F3-E9431D608A83}">
      <dgm:prSet/>
      <dgm:spPr/>
      <dgm:t>
        <a:bodyPr/>
        <a:lstStyle/>
        <a:p>
          <a:endParaRPr lang="en-US"/>
        </a:p>
      </dgm:t>
    </dgm:pt>
    <dgm:pt modelId="{50ED42F1-A0F2-4FB5-94CE-8CFC81C94C0D}">
      <dgm:prSet/>
      <dgm:spPr/>
      <dgm:t>
        <a:bodyPr/>
        <a:lstStyle/>
        <a:p>
          <a:pPr>
            <a:lnSpc>
              <a:spcPct val="100000"/>
            </a:lnSpc>
          </a:pPr>
          <a:r>
            <a:rPr lang="en-US" dirty="0"/>
            <a:t>Glossary</a:t>
          </a:r>
        </a:p>
      </dgm:t>
    </dgm:pt>
    <dgm:pt modelId="{07C602FB-6205-49BF-AB4C-FC1F82026D40}" type="parTrans" cxnId="{53748488-BC6B-49C6-846D-61B341F26A88}">
      <dgm:prSet/>
      <dgm:spPr/>
      <dgm:t>
        <a:bodyPr/>
        <a:lstStyle/>
        <a:p>
          <a:endParaRPr lang="en-US"/>
        </a:p>
      </dgm:t>
    </dgm:pt>
    <dgm:pt modelId="{D50A7540-FFF1-44FB-8FF5-F6AE37257BC4}" type="sibTrans" cxnId="{53748488-BC6B-49C6-846D-61B341F26A88}">
      <dgm:prSet/>
      <dgm:spPr/>
      <dgm:t>
        <a:bodyPr/>
        <a:lstStyle/>
        <a:p>
          <a:endParaRPr lang="en-US"/>
        </a:p>
      </dgm:t>
    </dgm:pt>
    <dgm:pt modelId="{B8FE5FBD-3141-44C0-AB3F-8DBCA398CB6E}" type="pres">
      <dgm:prSet presAssocID="{DBAA9CA0-CAB4-4778-A6A5-01907B294BBE}" presName="root" presStyleCnt="0">
        <dgm:presLayoutVars>
          <dgm:dir/>
          <dgm:resizeHandles val="exact"/>
        </dgm:presLayoutVars>
      </dgm:prSet>
      <dgm:spPr/>
    </dgm:pt>
    <dgm:pt modelId="{E8A1F83B-F5E3-4C87-81F8-964007BCDE3E}" type="pres">
      <dgm:prSet presAssocID="{6507EC7E-D652-4AA7-A590-EF82017348B2}" presName="compNode" presStyleCnt="0"/>
      <dgm:spPr/>
    </dgm:pt>
    <dgm:pt modelId="{C8B718A9-5223-4123-B5F1-89B2A3292B83}" type="pres">
      <dgm:prSet presAssocID="{6507EC7E-D652-4AA7-A590-EF82017348B2}" presName="bgRect" presStyleLbl="bgShp" presStyleIdx="0" presStyleCnt="3"/>
      <dgm:spPr/>
    </dgm:pt>
    <dgm:pt modelId="{44E0EFD4-8A52-4EF0-9F9C-93EB5101DF00}" type="pres">
      <dgm:prSet presAssocID="{6507EC7E-D652-4AA7-A590-EF82017348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7FBE6C2-6AA3-4D31-8301-22B1EE97346C}" type="pres">
      <dgm:prSet presAssocID="{6507EC7E-D652-4AA7-A590-EF82017348B2}" presName="spaceRect" presStyleCnt="0"/>
      <dgm:spPr/>
    </dgm:pt>
    <dgm:pt modelId="{602A846C-40B8-4312-BD8C-FAC429C8BB27}" type="pres">
      <dgm:prSet presAssocID="{6507EC7E-D652-4AA7-A590-EF82017348B2}" presName="parTx" presStyleLbl="revTx" presStyleIdx="0" presStyleCnt="3">
        <dgm:presLayoutVars>
          <dgm:chMax val="0"/>
          <dgm:chPref val="0"/>
        </dgm:presLayoutVars>
      </dgm:prSet>
      <dgm:spPr/>
    </dgm:pt>
    <dgm:pt modelId="{2BEE56EA-91E6-416D-8730-22C05B153705}" type="pres">
      <dgm:prSet presAssocID="{AADA1D80-351B-4B8F-BFC5-A778933C3D3C}" presName="sibTrans" presStyleCnt="0"/>
      <dgm:spPr/>
    </dgm:pt>
    <dgm:pt modelId="{784F71D6-BE9E-4752-AB52-39057D529F9B}" type="pres">
      <dgm:prSet presAssocID="{0E4671E5-7EBA-4042-9736-7AFD5D7293B2}" presName="compNode" presStyleCnt="0"/>
      <dgm:spPr/>
    </dgm:pt>
    <dgm:pt modelId="{AE1D80BF-836C-40FF-9048-860C20F16DE1}" type="pres">
      <dgm:prSet presAssocID="{0E4671E5-7EBA-4042-9736-7AFD5D7293B2}" presName="bgRect" presStyleLbl="bgShp" presStyleIdx="1" presStyleCnt="3"/>
      <dgm:spPr/>
    </dgm:pt>
    <dgm:pt modelId="{2078C6B8-41F9-4A9F-BECE-EEBC1A04CED2}" type="pres">
      <dgm:prSet presAssocID="{0E4671E5-7EBA-4042-9736-7AFD5D729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F0CB63-0A72-4654-9168-E45AD00B6C22}" type="pres">
      <dgm:prSet presAssocID="{0E4671E5-7EBA-4042-9736-7AFD5D7293B2}" presName="spaceRect" presStyleCnt="0"/>
      <dgm:spPr/>
    </dgm:pt>
    <dgm:pt modelId="{754C4107-AB9C-45E0-B7EA-39E868E1FCDF}" type="pres">
      <dgm:prSet presAssocID="{0E4671E5-7EBA-4042-9736-7AFD5D7293B2}" presName="parTx" presStyleLbl="revTx" presStyleIdx="1" presStyleCnt="3">
        <dgm:presLayoutVars>
          <dgm:chMax val="0"/>
          <dgm:chPref val="0"/>
        </dgm:presLayoutVars>
      </dgm:prSet>
      <dgm:spPr/>
    </dgm:pt>
    <dgm:pt modelId="{A622CF3F-7566-4C18-9D7A-86BB164059CA}" type="pres">
      <dgm:prSet presAssocID="{A3240D9B-D3E2-4B3B-80B1-03824025B3A2}" presName="sibTrans" presStyleCnt="0"/>
      <dgm:spPr/>
    </dgm:pt>
    <dgm:pt modelId="{FB25B481-EB53-4465-A421-7225A233A7E1}" type="pres">
      <dgm:prSet presAssocID="{50ED42F1-A0F2-4FB5-94CE-8CFC81C94C0D}" presName="compNode" presStyleCnt="0"/>
      <dgm:spPr/>
    </dgm:pt>
    <dgm:pt modelId="{9FEA5186-76F9-4941-B4C5-75786B0BA29B}" type="pres">
      <dgm:prSet presAssocID="{50ED42F1-A0F2-4FB5-94CE-8CFC81C94C0D}" presName="bgRect" presStyleLbl="bgShp" presStyleIdx="2" presStyleCnt="3"/>
      <dgm:spPr/>
    </dgm:pt>
    <dgm:pt modelId="{8637FC55-BFE4-49BD-B216-C54CC45D6F5F}" type="pres">
      <dgm:prSet presAssocID="{50ED42F1-A0F2-4FB5-94CE-8CFC81C94C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F8320BE-AE20-4E76-9873-705F6612EFAE}" type="pres">
      <dgm:prSet presAssocID="{50ED42F1-A0F2-4FB5-94CE-8CFC81C94C0D}" presName="spaceRect" presStyleCnt="0"/>
      <dgm:spPr/>
    </dgm:pt>
    <dgm:pt modelId="{1680BAF6-C295-4925-9B07-8AE6FEF1E8C7}" type="pres">
      <dgm:prSet presAssocID="{50ED42F1-A0F2-4FB5-94CE-8CFC81C94C0D}" presName="parTx" presStyleLbl="revTx" presStyleIdx="2" presStyleCnt="3">
        <dgm:presLayoutVars>
          <dgm:chMax val="0"/>
          <dgm:chPref val="0"/>
        </dgm:presLayoutVars>
      </dgm:prSet>
      <dgm:spPr/>
    </dgm:pt>
  </dgm:ptLst>
  <dgm:cxnLst>
    <dgm:cxn modelId="{5AB7F82A-B8FC-496C-A9D3-891E5365796C}" type="presOf" srcId="{50ED42F1-A0F2-4FB5-94CE-8CFC81C94C0D}" destId="{1680BAF6-C295-4925-9B07-8AE6FEF1E8C7}" srcOrd="0" destOrd="0" presId="urn:microsoft.com/office/officeart/2018/2/layout/IconVerticalSolidList"/>
    <dgm:cxn modelId="{57B59C37-8479-4769-97BE-2D89C9E73E76}" type="presOf" srcId="{6507EC7E-D652-4AA7-A590-EF82017348B2}" destId="{602A846C-40B8-4312-BD8C-FAC429C8BB27}" srcOrd="0" destOrd="0" presId="urn:microsoft.com/office/officeart/2018/2/layout/IconVerticalSolidList"/>
    <dgm:cxn modelId="{5E87BE3C-B398-423E-8C75-478819B498A4}" type="presOf" srcId="{0E4671E5-7EBA-4042-9736-7AFD5D7293B2}" destId="{754C4107-AB9C-45E0-B7EA-39E868E1FCDF}" srcOrd="0" destOrd="0" presId="urn:microsoft.com/office/officeart/2018/2/layout/IconVerticalSolidList"/>
    <dgm:cxn modelId="{4B08E543-0E48-4265-87D4-14A7647403D5}" srcId="{DBAA9CA0-CAB4-4778-A6A5-01907B294BBE}" destId="{6507EC7E-D652-4AA7-A590-EF82017348B2}" srcOrd="0" destOrd="0" parTransId="{9A83280A-A246-45F5-ACBF-03F21D0594F3}" sibTransId="{AADA1D80-351B-4B8F-BFC5-A778933C3D3C}"/>
    <dgm:cxn modelId="{53748488-BC6B-49C6-846D-61B341F26A88}" srcId="{DBAA9CA0-CAB4-4778-A6A5-01907B294BBE}" destId="{50ED42F1-A0F2-4FB5-94CE-8CFC81C94C0D}" srcOrd="2" destOrd="0" parTransId="{07C602FB-6205-49BF-AB4C-FC1F82026D40}" sibTransId="{D50A7540-FFF1-44FB-8FF5-F6AE37257BC4}"/>
    <dgm:cxn modelId="{9A2358A3-FF52-4916-AAF5-698D3457AE3A}" type="presOf" srcId="{DBAA9CA0-CAB4-4778-A6A5-01907B294BBE}" destId="{B8FE5FBD-3141-44C0-AB3F-8DBCA398CB6E}" srcOrd="0" destOrd="0" presId="urn:microsoft.com/office/officeart/2018/2/layout/IconVerticalSolidList"/>
    <dgm:cxn modelId="{E01724C6-53CA-411B-B6F3-E9431D608A83}" srcId="{DBAA9CA0-CAB4-4778-A6A5-01907B294BBE}" destId="{0E4671E5-7EBA-4042-9736-7AFD5D7293B2}" srcOrd="1" destOrd="0" parTransId="{47425F8A-119F-425A-8667-4927070561A4}" sibTransId="{A3240D9B-D3E2-4B3B-80B1-03824025B3A2}"/>
    <dgm:cxn modelId="{0B4E1615-4334-4EEF-9AC9-7340C20A1DB2}" type="presParOf" srcId="{B8FE5FBD-3141-44C0-AB3F-8DBCA398CB6E}" destId="{E8A1F83B-F5E3-4C87-81F8-964007BCDE3E}" srcOrd="0" destOrd="0" presId="urn:microsoft.com/office/officeart/2018/2/layout/IconVerticalSolidList"/>
    <dgm:cxn modelId="{A318018A-208B-4B11-AAA8-C98381737928}" type="presParOf" srcId="{E8A1F83B-F5E3-4C87-81F8-964007BCDE3E}" destId="{C8B718A9-5223-4123-B5F1-89B2A3292B83}" srcOrd="0" destOrd="0" presId="urn:microsoft.com/office/officeart/2018/2/layout/IconVerticalSolidList"/>
    <dgm:cxn modelId="{FD202730-867B-4504-8223-4A9885094CA6}" type="presParOf" srcId="{E8A1F83B-F5E3-4C87-81F8-964007BCDE3E}" destId="{44E0EFD4-8A52-4EF0-9F9C-93EB5101DF00}" srcOrd="1" destOrd="0" presId="urn:microsoft.com/office/officeart/2018/2/layout/IconVerticalSolidList"/>
    <dgm:cxn modelId="{863CE6D9-DD1B-47AC-ADED-BD13E1037EC1}" type="presParOf" srcId="{E8A1F83B-F5E3-4C87-81F8-964007BCDE3E}" destId="{67FBE6C2-6AA3-4D31-8301-22B1EE97346C}" srcOrd="2" destOrd="0" presId="urn:microsoft.com/office/officeart/2018/2/layout/IconVerticalSolidList"/>
    <dgm:cxn modelId="{98CCB310-AE93-4AB9-906E-3B92A95AE078}" type="presParOf" srcId="{E8A1F83B-F5E3-4C87-81F8-964007BCDE3E}" destId="{602A846C-40B8-4312-BD8C-FAC429C8BB27}" srcOrd="3" destOrd="0" presId="urn:microsoft.com/office/officeart/2018/2/layout/IconVerticalSolidList"/>
    <dgm:cxn modelId="{87D366AC-6914-4E41-9205-1A3C0564F01D}" type="presParOf" srcId="{B8FE5FBD-3141-44C0-AB3F-8DBCA398CB6E}" destId="{2BEE56EA-91E6-416D-8730-22C05B153705}" srcOrd="1" destOrd="0" presId="urn:microsoft.com/office/officeart/2018/2/layout/IconVerticalSolidList"/>
    <dgm:cxn modelId="{3533FF50-F896-4A8D-8070-9AB2C597F269}" type="presParOf" srcId="{B8FE5FBD-3141-44C0-AB3F-8DBCA398CB6E}" destId="{784F71D6-BE9E-4752-AB52-39057D529F9B}" srcOrd="2" destOrd="0" presId="urn:microsoft.com/office/officeart/2018/2/layout/IconVerticalSolidList"/>
    <dgm:cxn modelId="{FFDED11F-AE06-485E-B178-1241862D151B}" type="presParOf" srcId="{784F71D6-BE9E-4752-AB52-39057D529F9B}" destId="{AE1D80BF-836C-40FF-9048-860C20F16DE1}" srcOrd="0" destOrd="0" presId="urn:microsoft.com/office/officeart/2018/2/layout/IconVerticalSolidList"/>
    <dgm:cxn modelId="{EAA5CFE2-02E8-4B3F-845F-902D6D18F785}" type="presParOf" srcId="{784F71D6-BE9E-4752-AB52-39057D529F9B}" destId="{2078C6B8-41F9-4A9F-BECE-EEBC1A04CED2}" srcOrd="1" destOrd="0" presId="urn:microsoft.com/office/officeart/2018/2/layout/IconVerticalSolidList"/>
    <dgm:cxn modelId="{60DC209D-B297-46FD-8D2C-732639CD8FEE}" type="presParOf" srcId="{784F71D6-BE9E-4752-AB52-39057D529F9B}" destId="{EEF0CB63-0A72-4654-9168-E45AD00B6C22}" srcOrd="2" destOrd="0" presId="urn:microsoft.com/office/officeart/2018/2/layout/IconVerticalSolidList"/>
    <dgm:cxn modelId="{2CC97060-594F-49A6-8103-D99945804411}" type="presParOf" srcId="{784F71D6-BE9E-4752-AB52-39057D529F9B}" destId="{754C4107-AB9C-45E0-B7EA-39E868E1FCDF}" srcOrd="3" destOrd="0" presId="urn:microsoft.com/office/officeart/2018/2/layout/IconVerticalSolidList"/>
    <dgm:cxn modelId="{F3D3FFD8-70D2-49C7-A61C-9FF58A94DF2D}" type="presParOf" srcId="{B8FE5FBD-3141-44C0-AB3F-8DBCA398CB6E}" destId="{A622CF3F-7566-4C18-9D7A-86BB164059CA}" srcOrd="3" destOrd="0" presId="urn:microsoft.com/office/officeart/2018/2/layout/IconVerticalSolidList"/>
    <dgm:cxn modelId="{59949150-FEE2-4F5D-A7A8-1837A55D4172}" type="presParOf" srcId="{B8FE5FBD-3141-44C0-AB3F-8DBCA398CB6E}" destId="{FB25B481-EB53-4465-A421-7225A233A7E1}" srcOrd="4" destOrd="0" presId="urn:microsoft.com/office/officeart/2018/2/layout/IconVerticalSolidList"/>
    <dgm:cxn modelId="{BA791E7D-1B0A-4B23-B8A6-C081A6F58574}" type="presParOf" srcId="{FB25B481-EB53-4465-A421-7225A233A7E1}" destId="{9FEA5186-76F9-4941-B4C5-75786B0BA29B}" srcOrd="0" destOrd="0" presId="urn:microsoft.com/office/officeart/2018/2/layout/IconVerticalSolidList"/>
    <dgm:cxn modelId="{75FD0615-EBFC-4DE0-8E09-4C15E78ADD4C}" type="presParOf" srcId="{FB25B481-EB53-4465-A421-7225A233A7E1}" destId="{8637FC55-BFE4-49BD-B216-C54CC45D6F5F}" srcOrd="1" destOrd="0" presId="urn:microsoft.com/office/officeart/2018/2/layout/IconVerticalSolidList"/>
    <dgm:cxn modelId="{98C86032-E438-49CB-86C5-9D3264ACCA04}" type="presParOf" srcId="{FB25B481-EB53-4465-A421-7225A233A7E1}" destId="{4F8320BE-AE20-4E76-9873-705F6612EFAE}" srcOrd="2" destOrd="0" presId="urn:microsoft.com/office/officeart/2018/2/layout/IconVerticalSolidList"/>
    <dgm:cxn modelId="{AE2DF18D-F87F-4AD0-AE11-342D3EB48AB4}" type="presParOf" srcId="{FB25B481-EB53-4465-A421-7225A233A7E1}" destId="{1680BAF6-C295-4925-9B07-8AE6FEF1E8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0B989-0DE3-428A-9CC6-94399B6B9AA8}"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9822F5F-DC15-4469-967B-EC8810A80444}">
      <dgm:prSet/>
      <dgm:spPr/>
      <dgm:t>
        <a:bodyPr/>
        <a:lstStyle/>
        <a:p>
          <a:r>
            <a:rPr lang="en-US" b="0" i="0" dirty="0"/>
            <a:t>Procedural programming</a:t>
          </a:r>
          <a:endParaRPr lang="en-US" dirty="0"/>
        </a:p>
      </dgm:t>
    </dgm:pt>
    <dgm:pt modelId="{6F618773-7EE0-4BDE-B3AF-B5DAFC34F447}" type="parTrans" cxnId="{EA742D6E-2E8B-4392-B2A8-269584788EB1}">
      <dgm:prSet/>
      <dgm:spPr/>
      <dgm:t>
        <a:bodyPr/>
        <a:lstStyle/>
        <a:p>
          <a:endParaRPr lang="en-US"/>
        </a:p>
      </dgm:t>
    </dgm:pt>
    <dgm:pt modelId="{6C1C7398-5FFF-41D1-B24A-84015077E0B2}" type="sibTrans" cxnId="{EA742D6E-2E8B-4392-B2A8-269584788EB1}">
      <dgm:prSet/>
      <dgm:spPr/>
      <dgm:t>
        <a:bodyPr/>
        <a:lstStyle/>
        <a:p>
          <a:endParaRPr lang="en-US"/>
        </a:p>
      </dgm:t>
    </dgm:pt>
    <dgm:pt modelId="{1BE43C38-A6FE-4822-80A5-1271C033DBE9}">
      <dgm:prSet/>
      <dgm:spPr/>
      <dgm:t>
        <a:bodyPr/>
        <a:lstStyle/>
        <a:p>
          <a:r>
            <a:rPr lang="en-US" b="0" i="0" dirty="0"/>
            <a:t>Object-Oriented Programming</a:t>
          </a:r>
          <a:endParaRPr lang="en-US" dirty="0"/>
        </a:p>
      </dgm:t>
    </dgm:pt>
    <dgm:pt modelId="{6F526E5D-5482-4AA8-9D81-3183C499F4C8}" type="parTrans" cxnId="{75392201-242A-419E-A81C-92ED64F3420A}">
      <dgm:prSet/>
      <dgm:spPr/>
      <dgm:t>
        <a:bodyPr/>
        <a:lstStyle/>
        <a:p>
          <a:endParaRPr lang="en-US"/>
        </a:p>
      </dgm:t>
    </dgm:pt>
    <dgm:pt modelId="{C85D623C-266B-4E86-A675-4BAAE7BE13FB}" type="sibTrans" cxnId="{75392201-242A-419E-A81C-92ED64F3420A}">
      <dgm:prSet/>
      <dgm:spPr/>
      <dgm:t>
        <a:bodyPr/>
        <a:lstStyle/>
        <a:p>
          <a:endParaRPr lang="en-US"/>
        </a:p>
      </dgm:t>
    </dgm:pt>
    <dgm:pt modelId="{134D1064-3761-4C18-B122-D042C194FA64}">
      <dgm:prSet/>
      <dgm:spPr/>
      <dgm:t>
        <a:bodyPr/>
        <a:lstStyle/>
        <a:p>
          <a:r>
            <a:rPr lang="en-US" b="0" i="0" dirty="0"/>
            <a:t>Functional programming</a:t>
          </a:r>
          <a:endParaRPr lang="en-US" dirty="0"/>
        </a:p>
      </dgm:t>
    </dgm:pt>
    <dgm:pt modelId="{22B80EED-621A-4724-983E-3B94A5444BED}" type="parTrans" cxnId="{EAC3CECA-18AF-47AB-9BBC-5BC06C84A209}">
      <dgm:prSet/>
      <dgm:spPr/>
      <dgm:t>
        <a:bodyPr/>
        <a:lstStyle/>
        <a:p>
          <a:endParaRPr lang="en-US"/>
        </a:p>
      </dgm:t>
    </dgm:pt>
    <dgm:pt modelId="{30A4C3E6-9AA9-41BA-9C97-99A3FA526418}" type="sibTrans" cxnId="{EAC3CECA-18AF-47AB-9BBC-5BC06C84A209}">
      <dgm:prSet/>
      <dgm:spPr/>
      <dgm:t>
        <a:bodyPr/>
        <a:lstStyle/>
        <a:p>
          <a:endParaRPr lang="en-US"/>
        </a:p>
      </dgm:t>
    </dgm:pt>
    <dgm:pt modelId="{F76C9BC5-57A5-497B-820A-423C7E009A62}" type="pres">
      <dgm:prSet presAssocID="{66C0B989-0DE3-428A-9CC6-94399B6B9AA8}" presName="linear" presStyleCnt="0">
        <dgm:presLayoutVars>
          <dgm:dir/>
          <dgm:animLvl val="lvl"/>
          <dgm:resizeHandles val="exact"/>
        </dgm:presLayoutVars>
      </dgm:prSet>
      <dgm:spPr/>
    </dgm:pt>
    <dgm:pt modelId="{51E19F88-79EA-4F60-BA7C-D4C81476B24D}" type="pres">
      <dgm:prSet presAssocID="{69822F5F-DC15-4469-967B-EC8810A80444}" presName="parentLin" presStyleCnt="0"/>
      <dgm:spPr/>
    </dgm:pt>
    <dgm:pt modelId="{3A94CC56-121C-4CC5-AD56-FB8517017C17}" type="pres">
      <dgm:prSet presAssocID="{69822F5F-DC15-4469-967B-EC8810A80444}" presName="parentLeftMargin" presStyleLbl="node1" presStyleIdx="0" presStyleCnt="3"/>
      <dgm:spPr/>
    </dgm:pt>
    <dgm:pt modelId="{504289A0-8AAB-4DE2-B0F7-A85528A32F67}" type="pres">
      <dgm:prSet presAssocID="{69822F5F-DC15-4469-967B-EC8810A80444}" presName="parentText" presStyleLbl="node1" presStyleIdx="0" presStyleCnt="3">
        <dgm:presLayoutVars>
          <dgm:chMax val="0"/>
          <dgm:bulletEnabled val="1"/>
        </dgm:presLayoutVars>
      </dgm:prSet>
      <dgm:spPr/>
    </dgm:pt>
    <dgm:pt modelId="{CB03B4ED-C7B2-4DFC-AA75-FE0BB7FD98B3}" type="pres">
      <dgm:prSet presAssocID="{69822F5F-DC15-4469-967B-EC8810A80444}" presName="negativeSpace" presStyleCnt="0"/>
      <dgm:spPr/>
    </dgm:pt>
    <dgm:pt modelId="{F2DF9E9E-51E2-4206-BA18-6F5E67165CF3}" type="pres">
      <dgm:prSet presAssocID="{69822F5F-DC15-4469-967B-EC8810A80444}" presName="childText" presStyleLbl="conFgAcc1" presStyleIdx="0" presStyleCnt="3">
        <dgm:presLayoutVars>
          <dgm:bulletEnabled val="1"/>
        </dgm:presLayoutVars>
      </dgm:prSet>
      <dgm:spPr/>
    </dgm:pt>
    <dgm:pt modelId="{B8DF4BCF-5E17-473C-B4C2-D70E4DDF480C}" type="pres">
      <dgm:prSet presAssocID="{6C1C7398-5FFF-41D1-B24A-84015077E0B2}" presName="spaceBetweenRectangles" presStyleCnt="0"/>
      <dgm:spPr/>
    </dgm:pt>
    <dgm:pt modelId="{472B1A0A-4F75-443A-B7FA-41F4A151698A}" type="pres">
      <dgm:prSet presAssocID="{1BE43C38-A6FE-4822-80A5-1271C033DBE9}" presName="parentLin" presStyleCnt="0"/>
      <dgm:spPr/>
    </dgm:pt>
    <dgm:pt modelId="{8B51CB71-C066-45B4-9707-FBF746B15C05}" type="pres">
      <dgm:prSet presAssocID="{1BE43C38-A6FE-4822-80A5-1271C033DBE9}" presName="parentLeftMargin" presStyleLbl="node1" presStyleIdx="0" presStyleCnt="3"/>
      <dgm:spPr/>
    </dgm:pt>
    <dgm:pt modelId="{758509B1-3B63-4091-B678-BE68AF4B6638}" type="pres">
      <dgm:prSet presAssocID="{1BE43C38-A6FE-4822-80A5-1271C033DBE9}" presName="parentText" presStyleLbl="node1" presStyleIdx="1" presStyleCnt="3">
        <dgm:presLayoutVars>
          <dgm:chMax val="0"/>
          <dgm:bulletEnabled val="1"/>
        </dgm:presLayoutVars>
      </dgm:prSet>
      <dgm:spPr/>
    </dgm:pt>
    <dgm:pt modelId="{620DFD27-3C49-461F-9036-191F77236301}" type="pres">
      <dgm:prSet presAssocID="{1BE43C38-A6FE-4822-80A5-1271C033DBE9}" presName="negativeSpace" presStyleCnt="0"/>
      <dgm:spPr/>
    </dgm:pt>
    <dgm:pt modelId="{1F88E28B-EA0F-4F29-A284-2357C8AB2DE8}" type="pres">
      <dgm:prSet presAssocID="{1BE43C38-A6FE-4822-80A5-1271C033DBE9}" presName="childText" presStyleLbl="conFgAcc1" presStyleIdx="1" presStyleCnt="3">
        <dgm:presLayoutVars>
          <dgm:bulletEnabled val="1"/>
        </dgm:presLayoutVars>
      </dgm:prSet>
      <dgm:spPr/>
    </dgm:pt>
    <dgm:pt modelId="{64EE35E8-809E-44E7-B3F5-B6B8E5DEAC90}" type="pres">
      <dgm:prSet presAssocID="{C85D623C-266B-4E86-A675-4BAAE7BE13FB}" presName="spaceBetweenRectangles" presStyleCnt="0"/>
      <dgm:spPr/>
    </dgm:pt>
    <dgm:pt modelId="{D1DB824D-AF21-4AE8-ACBB-DB81F23FB700}" type="pres">
      <dgm:prSet presAssocID="{134D1064-3761-4C18-B122-D042C194FA64}" presName="parentLin" presStyleCnt="0"/>
      <dgm:spPr/>
    </dgm:pt>
    <dgm:pt modelId="{3F6E034C-EE62-40E8-AB4E-F3717297E221}" type="pres">
      <dgm:prSet presAssocID="{134D1064-3761-4C18-B122-D042C194FA64}" presName="parentLeftMargin" presStyleLbl="node1" presStyleIdx="1" presStyleCnt="3"/>
      <dgm:spPr/>
    </dgm:pt>
    <dgm:pt modelId="{9274605C-F7A6-41A9-B3E7-C04F6FE33324}" type="pres">
      <dgm:prSet presAssocID="{134D1064-3761-4C18-B122-D042C194FA64}" presName="parentText" presStyleLbl="node1" presStyleIdx="2" presStyleCnt="3">
        <dgm:presLayoutVars>
          <dgm:chMax val="0"/>
          <dgm:bulletEnabled val="1"/>
        </dgm:presLayoutVars>
      </dgm:prSet>
      <dgm:spPr/>
    </dgm:pt>
    <dgm:pt modelId="{F2CC5260-6CE1-45FE-9A21-F043A40CCE0A}" type="pres">
      <dgm:prSet presAssocID="{134D1064-3761-4C18-B122-D042C194FA64}" presName="negativeSpace" presStyleCnt="0"/>
      <dgm:spPr/>
    </dgm:pt>
    <dgm:pt modelId="{96A760CB-8C47-4140-B354-002F960FFDDC}" type="pres">
      <dgm:prSet presAssocID="{134D1064-3761-4C18-B122-D042C194FA64}" presName="childText" presStyleLbl="conFgAcc1" presStyleIdx="2" presStyleCnt="3">
        <dgm:presLayoutVars>
          <dgm:bulletEnabled val="1"/>
        </dgm:presLayoutVars>
      </dgm:prSet>
      <dgm:spPr/>
    </dgm:pt>
  </dgm:ptLst>
  <dgm:cxnLst>
    <dgm:cxn modelId="{75392201-242A-419E-A81C-92ED64F3420A}" srcId="{66C0B989-0DE3-428A-9CC6-94399B6B9AA8}" destId="{1BE43C38-A6FE-4822-80A5-1271C033DBE9}" srcOrd="1" destOrd="0" parTransId="{6F526E5D-5482-4AA8-9D81-3183C499F4C8}" sibTransId="{C85D623C-266B-4E86-A675-4BAAE7BE13FB}"/>
    <dgm:cxn modelId="{F8178407-8AAF-4F6B-A331-4EB8387CC943}" type="presOf" srcId="{69822F5F-DC15-4469-967B-EC8810A80444}" destId="{504289A0-8AAB-4DE2-B0F7-A85528A32F67}" srcOrd="1" destOrd="0" presId="urn:microsoft.com/office/officeart/2005/8/layout/list1"/>
    <dgm:cxn modelId="{03913C42-D5EB-4DCD-9979-D0F74B83B518}" type="presOf" srcId="{134D1064-3761-4C18-B122-D042C194FA64}" destId="{3F6E034C-EE62-40E8-AB4E-F3717297E221}" srcOrd="0" destOrd="0" presId="urn:microsoft.com/office/officeart/2005/8/layout/list1"/>
    <dgm:cxn modelId="{C3C19468-2A44-4452-99B1-D60625353587}" type="presOf" srcId="{134D1064-3761-4C18-B122-D042C194FA64}" destId="{9274605C-F7A6-41A9-B3E7-C04F6FE33324}" srcOrd="1" destOrd="0" presId="urn:microsoft.com/office/officeart/2005/8/layout/list1"/>
    <dgm:cxn modelId="{EA742D6E-2E8B-4392-B2A8-269584788EB1}" srcId="{66C0B989-0DE3-428A-9CC6-94399B6B9AA8}" destId="{69822F5F-DC15-4469-967B-EC8810A80444}" srcOrd="0" destOrd="0" parTransId="{6F618773-7EE0-4BDE-B3AF-B5DAFC34F447}" sibTransId="{6C1C7398-5FFF-41D1-B24A-84015077E0B2}"/>
    <dgm:cxn modelId="{86D96E6E-E6C8-4C22-8C07-0F0E83F628C3}" type="presOf" srcId="{66C0B989-0DE3-428A-9CC6-94399B6B9AA8}" destId="{F76C9BC5-57A5-497B-820A-423C7E009A62}" srcOrd="0" destOrd="0" presId="urn:microsoft.com/office/officeart/2005/8/layout/list1"/>
    <dgm:cxn modelId="{7A1D238B-B413-4093-B059-90DC688A0CF7}" type="presOf" srcId="{69822F5F-DC15-4469-967B-EC8810A80444}" destId="{3A94CC56-121C-4CC5-AD56-FB8517017C17}" srcOrd="0" destOrd="0" presId="urn:microsoft.com/office/officeart/2005/8/layout/list1"/>
    <dgm:cxn modelId="{5B371CB6-BC65-482D-9366-527B602591C0}" type="presOf" srcId="{1BE43C38-A6FE-4822-80A5-1271C033DBE9}" destId="{8B51CB71-C066-45B4-9707-FBF746B15C05}" srcOrd="0" destOrd="0" presId="urn:microsoft.com/office/officeart/2005/8/layout/list1"/>
    <dgm:cxn modelId="{EAC3CECA-18AF-47AB-9BBC-5BC06C84A209}" srcId="{66C0B989-0DE3-428A-9CC6-94399B6B9AA8}" destId="{134D1064-3761-4C18-B122-D042C194FA64}" srcOrd="2" destOrd="0" parTransId="{22B80EED-621A-4724-983E-3B94A5444BED}" sibTransId="{30A4C3E6-9AA9-41BA-9C97-99A3FA526418}"/>
    <dgm:cxn modelId="{C02AAECD-720C-4200-A7A3-7E6BDE0B09A3}" type="presOf" srcId="{1BE43C38-A6FE-4822-80A5-1271C033DBE9}" destId="{758509B1-3B63-4091-B678-BE68AF4B6638}" srcOrd="1" destOrd="0" presId="urn:microsoft.com/office/officeart/2005/8/layout/list1"/>
    <dgm:cxn modelId="{1574EDA5-4AC1-4D98-AB37-769793C96C9B}" type="presParOf" srcId="{F76C9BC5-57A5-497B-820A-423C7E009A62}" destId="{51E19F88-79EA-4F60-BA7C-D4C81476B24D}" srcOrd="0" destOrd="0" presId="urn:microsoft.com/office/officeart/2005/8/layout/list1"/>
    <dgm:cxn modelId="{7A5CB4CC-A0C1-438C-9E93-3BE60383602F}" type="presParOf" srcId="{51E19F88-79EA-4F60-BA7C-D4C81476B24D}" destId="{3A94CC56-121C-4CC5-AD56-FB8517017C17}" srcOrd="0" destOrd="0" presId="urn:microsoft.com/office/officeart/2005/8/layout/list1"/>
    <dgm:cxn modelId="{0579B901-754E-433A-A2F5-0802E98D9669}" type="presParOf" srcId="{51E19F88-79EA-4F60-BA7C-D4C81476B24D}" destId="{504289A0-8AAB-4DE2-B0F7-A85528A32F67}" srcOrd="1" destOrd="0" presId="urn:microsoft.com/office/officeart/2005/8/layout/list1"/>
    <dgm:cxn modelId="{ACB8BFC5-E208-408F-BB73-1A69580BCA14}" type="presParOf" srcId="{F76C9BC5-57A5-497B-820A-423C7E009A62}" destId="{CB03B4ED-C7B2-4DFC-AA75-FE0BB7FD98B3}" srcOrd="1" destOrd="0" presId="urn:microsoft.com/office/officeart/2005/8/layout/list1"/>
    <dgm:cxn modelId="{9A433DB5-54BC-44F6-850C-DD35E17A1524}" type="presParOf" srcId="{F76C9BC5-57A5-497B-820A-423C7E009A62}" destId="{F2DF9E9E-51E2-4206-BA18-6F5E67165CF3}" srcOrd="2" destOrd="0" presId="urn:microsoft.com/office/officeart/2005/8/layout/list1"/>
    <dgm:cxn modelId="{331AECFB-C268-486C-98D3-2D71CF8AF01B}" type="presParOf" srcId="{F76C9BC5-57A5-497B-820A-423C7E009A62}" destId="{B8DF4BCF-5E17-473C-B4C2-D70E4DDF480C}" srcOrd="3" destOrd="0" presId="urn:microsoft.com/office/officeart/2005/8/layout/list1"/>
    <dgm:cxn modelId="{566B21DC-44CF-419E-822E-36DBE0A3005E}" type="presParOf" srcId="{F76C9BC5-57A5-497B-820A-423C7E009A62}" destId="{472B1A0A-4F75-443A-B7FA-41F4A151698A}" srcOrd="4" destOrd="0" presId="urn:microsoft.com/office/officeart/2005/8/layout/list1"/>
    <dgm:cxn modelId="{9592BCEF-78A7-4AD9-A297-97453D228533}" type="presParOf" srcId="{472B1A0A-4F75-443A-B7FA-41F4A151698A}" destId="{8B51CB71-C066-45B4-9707-FBF746B15C05}" srcOrd="0" destOrd="0" presId="urn:microsoft.com/office/officeart/2005/8/layout/list1"/>
    <dgm:cxn modelId="{93550ED9-C550-4F5E-AF1B-3B4469F5211C}" type="presParOf" srcId="{472B1A0A-4F75-443A-B7FA-41F4A151698A}" destId="{758509B1-3B63-4091-B678-BE68AF4B6638}" srcOrd="1" destOrd="0" presId="urn:microsoft.com/office/officeart/2005/8/layout/list1"/>
    <dgm:cxn modelId="{D9043509-6372-4FC1-9B5F-B1254B423FAA}" type="presParOf" srcId="{F76C9BC5-57A5-497B-820A-423C7E009A62}" destId="{620DFD27-3C49-461F-9036-191F77236301}" srcOrd="5" destOrd="0" presId="urn:microsoft.com/office/officeart/2005/8/layout/list1"/>
    <dgm:cxn modelId="{DAFD5BEB-8646-415F-BF9D-6195ECCEF16E}" type="presParOf" srcId="{F76C9BC5-57A5-497B-820A-423C7E009A62}" destId="{1F88E28B-EA0F-4F29-A284-2357C8AB2DE8}" srcOrd="6" destOrd="0" presId="urn:microsoft.com/office/officeart/2005/8/layout/list1"/>
    <dgm:cxn modelId="{5CE7EC31-48A7-4896-9ED9-28594F404B27}" type="presParOf" srcId="{F76C9BC5-57A5-497B-820A-423C7E009A62}" destId="{64EE35E8-809E-44E7-B3F5-B6B8E5DEAC90}" srcOrd="7" destOrd="0" presId="urn:microsoft.com/office/officeart/2005/8/layout/list1"/>
    <dgm:cxn modelId="{4C73D726-0686-4E11-8BFA-A3582D4E43C4}" type="presParOf" srcId="{F76C9BC5-57A5-497B-820A-423C7E009A62}" destId="{D1DB824D-AF21-4AE8-ACBB-DB81F23FB700}" srcOrd="8" destOrd="0" presId="urn:microsoft.com/office/officeart/2005/8/layout/list1"/>
    <dgm:cxn modelId="{6C1DD799-D485-451D-9F64-78B9DD3A789A}" type="presParOf" srcId="{D1DB824D-AF21-4AE8-ACBB-DB81F23FB700}" destId="{3F6E034C-EE62-40E8-AB4E-F3717297E221}" srcOrd="0" destOrd="0" presId="urn:microsoft.com/office/officeart/2005/8/layout/list1"/>
    <dgm:cxn modelId="{1964DF73-7722-460A-AF10-879909926EE4}" type="presParOf" srcId="{D1DB824D-AF21-4AE8-ACBB-DB81F23FB700}" destId="{9274605C-F7A6-41A9-B3E7-C04F6FE33324}" srcOrd="1" destOrd="0" presId="urn:microsoft.com/office/officeart/2005/8/layout/list1"/>
    <dgm:cxn modelId="{03DAF32B-BEDA-400E-B54E-2FF13ED31467}" type="presParOf" srcId="{F76C9BC5-57A5-497B-820A-423C7E009A62}" destId="{F2CC5260-6CE1-45FE-9A21-F043A40CCE0A}" srcOrd="9" destOrd="0" presId="urn:microsoft.com/office/officeart/2005/8/layout/list1"/>
    <dgm:cxn modelId="{FB2C1233-9D75-4118-B56E-CD4D7EEAA832}" type="presParOf" srcId="{F76C9BC5-57A5-497B-820A-423C7E009A62}" destId="{96A760CB-8C47-4140-B354-002F960FFDD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718A9-5223-4123-B5F1-89B2A3292B83}">
      <dsp:nvSpPr>
        <dsp:cNvPr id="0" name=""/>
        <dsp:cNvSpPr/>
      </dsp:nvSpPr>
      <dsp:spPr>
        <a:xfrm>
          <a:off x="0" y="621"/>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0EFD4-8A52-4EF0-9F9C-93EB5101DF00}">
      <dsp:nvSpPr>
        <dsp:cNvPr id="0" name=""/>
        <dsp:cNvSpPr/>
      </dsp:nvSpPr>
      <dsp:spPr>
        <a:xfrm>
          <a:off x="440036" y="327921"/>
          <a:ext cx="800067" cy="800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A846C-40B8-4312-BD8C-FAC429C8BB27}">
      <dsp:nvSpPr>
        <dsp:cNvPr id="0" name=""/>
        <dsp:cNvSpPr/>
      </dsp:nvSpPr>
      <dsp:spPr>
        <a:xfrm>
          <a:off x="1680141" y="621"/>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b="0" i="0" kern="1200" dirty="0"/>
            <a:t>Programming paradigms in Python</a:t>
          </a:r>
          <a:endParaRPr lang="en-US" sz="2500" kern="1200" dirty="0"/>
        </a:p>
      </dsp:txBody>
      <dsp:txXfrm>
        <a:off x="1680141" y="621"/>
        <a:ext cx="8867858" cy="1454667"/>
      </dsp:txXfrm>
    </dsp:sp>
    <dsp:sp modelId="{AE1D80BF-836C-40FF-9048-860C20F16DE1}">
      <dsp:nvSpPr>
        <dsp:cNvPr id="0" name=""/>
        <dsp:cNvSpPr/>
      </dsp:nvSpPr>
      <dsp:spPr>
        <a:xfrm>
          <a:off x="0" y="1818956"/>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8C6B8-41F9-4A9F-BECE-EEBC1A04CED2}">
      <dsp:nvSpPr>
        <dsp:cNvPr id="0" name=""/>
        <dsp:cNvSpPr/>
      </dsp:nvSpPr>
      <dsp:spPr>
        <a:xfrm>
          <a:off x="440036" y="2146256"/>
          <a:ext cx="800067" cy="800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4C4107-AB9C-45E0-B7EA-39E868E1FCDF}">
      <dsp:nvSpPr>
        <dsp:cNvPr id="0" name=""/>
        <dsp:cNvSpPr/>
      </dsp:nvSpPr>
      <dsp:spPr>
        <a:xfrm>
          <a:off x="1680141" y="1818956"/>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kern="1200" dirty="0"/>
            <a:t>Object Oriented Programming</a:t>
          </a:r>
        </a:p>
      </dsp:txBody>
      <dsp:txXfrm>
        <a:off x="1680141" y="1818956"/>
        <a:ext cx="8867858" cy="1454667"/>
      </dsp:txXfrm>
    </dsp:sp>
    <dsp:sp modelId="{9FEA5186-76F9-4941-B4C5-75786B0BA29B}">
      <dsp:nvSpPr>
        <dsp:cNvPr id="0" name=""/>
        <dsp:cNvSpPr/>
      </dsp:nvSpPr>
      <dsp:spPr>
        <a:xfrm>
          <a:off x="0" y="3637290"/>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7FC55-BFE4-49BD-B216-C54CC45D6F5F}">
      <dsp:nvSpPr>
        <dsp:cNvPr id="0" name=""/>
        <dsp:cNvSpPr/>
      </dsp:nvSpPr>
      <dsp:spPr>
        <a:xfrm>
          <a:off x="440036" y="3964590"/>
          <a:ext cx="800067" cy="800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0BAF6-C295-4925-9B07-8AE6FEF1E8C7}">
      <dsp:nvSpPr>
        <dsp:cNvPr id="0" name=""/>
        <dsp:cNvSpPr/>
      </dsp:nvSpPr>
      <dsp:spPr>
        <a:xfrm>
          <a:off x="1680141" y="3637290"/>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kern="1200" dirty="0"/>
            <a:t>Glossary</a:t>
          </a:r>
        </a:p>
      </dsp:txBody>
      <dsp:txXfrm>
        <a:off x="1680141" y="3637290"/>
        <a:ext cx="8867858" cy="1454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F9E9E-51E2-4206-BA18-6F5E67165CF3}">
      <dsp:nvSpPr>
        <dsp:cNvPr id="0" name=""/>
        <dsp:cNvSpPr/>
      </dsp:nvSpPr>
      <dsp:spPr>
        <a:xfrm>
          <a:off x="0" y="849984"/>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289A0-8AAB-4DE2-B0F7-A85528A32F67}">
      <dsp:nvSpPr>
        <dsp:cNvPr id="0" name=""/>
        <dsp:cNvSpPr/>
      </dsp:nvSpPr>
      <dsp:spPr>
        <a:xfrm>
          <a:off x="307800" y="215304"/>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Procedural programming</a:t>
          </a:r>
          <a:endParaRPr lang="en-US" sz="4300" kern="1200" dirty="0"/>
        </a:p>
      </dsp:txBody>
      <dsp:txXfrm>
        <a:off x="369765" y="277269"/>
        <a:ext cx="4185270" cy="1145430"/>
      </dsp:txXfrm>
    </dsp:sp>
    <dsp:sp modelId="{1F88E28B-EA0F-4F29-A284-2357C8AB2DE8}">
      <dsp:nvSpPr>
        <dsp:cNvPr id="0" name=""/>
        <dsp:cNvSpPr/>
      </dsp:nvSpPr>
      <dsp:spPr>
        <a:xfrm>
          <a:off x="0" y="2800465"/>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58509B1-3B63-4091-B678-BE68AF4B6638}">
      <dsp:nvSpPr>
        <dsp:cNvPr id="0" name=""/>
        <dsp:cNvSpPr/>
      </dsp:nvSpPr>
      <dsp:spPr>
        <a:xfrm>
          <a:off x="307800" y="2165785"/>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Object-Oriented Programming</a:t>
          </a:r>
          <a:endParaRPr lang="en-US" sz="4300" kern="1200" dirty="0"/>
        </a:p>
      </dsp:txBody>
      <dsp:txXfrm>
        <a:off x="369765" y="2227750"/>
        <a:ext cx="4185270" cy="1145430"/>
      </dsp:txXfrm>
    </dsp:sp>
    <dsp:sp modelId="{96A760CB-8C47-4140-B354-002F960FFDDC}">
      <dsp:nvSpPr>
        <dsp:cNvPr id="0" name=""/>
        <dsp:cNvSpPr/>
      </dsp:nvSpPr>
      <dsp:spPr>
        <a:xfrm>
          <a:off x="0" y="4750945"/>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274605C-F7A6-41A9-B3E7-C04F6FE33324}">
      <dsp:nvSpPr>
        <dsp:cNvPr id="0" name=""/>
        <dsp:cNvSpPr/>
      </dsp:nvSpPr>
      <dsp:spPr>
        <a:xfrm>
          <a:off x="307800" y="4116265"/>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Functional programming</a:t>
          </a:r>
          <a:endParaRPr lang="en-US" sz="4300" kern="1200" dirty="0"/>
        </a:p>
      </dsp:txBody>
      <dsp:txXfrm>
        <a:off x="369765" y="4178230"/>
        <a:ext cx="4185270" cy="11454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DAFE-8AC7-4177-B645-F0F2E33C58C1}" type="datetimeFigureOut">
              <a:rPr lang="en-IN" smtClean="0"/>
              <a:t>19-02-2024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38FE6-53FC-415B-8B7A-E2AFFE811C2C}" type="slidenum">
              <a:rPr lang="en-IN" smtClean="0"/>
              <a:t>‹#›</a:t>
            </a:fld>
            <a:endParaRPr lang="en-IN"/>
          </a:p>
        </p:txBody>
      </p:sp>
    </p:spTree>
    <p:extLst>
      <p:ext uri="{BB962C8B-B14F-4D97-AF65-F5344CB8AC3E}">
        <p14:creationId xmlns:p14="http://schemas.microsoft.com/office/powerpoint/2010/main" val="225210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706224" y="3175"/>
            <a:ext cx="485775" cy="510172"/>
          </a:xfrm>
        </p:spPr>
        <p:txBody>
          <a:bodyPr/>
          <a:lstStyle/>
          <a:p>
            <a:fld id="{306B53FD-CB9D-4867-9BD3-DAD546808871}" type="slidenum">
              <a:rPr lang="en-IN" smtClean="0"/>
              <a:t>‹#›</a:t>
            </a:fld>
            <a:endParaRPr lang="en-IN"/>
          </a:p>
        </p:txBody>
      </p:sp>
      <p:pic>
        <p:nvPicPr>
          <p:cNvPr id="7" name="Picture 6">
            <a:extLst>
              <a:ext uri="{FF2B5EF4-FFF2-40B4-BE49-F238E27FC236}">
                <a16:creationId xmlns:a16="http://schemas.microsoft.com/office/drawing/2014/main" id="{53DC1611-780D-435A-A8CF-333BB92FB9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1AB1A37-43A4-4508-A639-CA6532DD2F84}"/>
                  </a:ext>
                </a:extLst>
              </p:cNvPr>
              <p:cNvSpPr/>
              <p:nvPr/>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347A5E7-35B9-4444-94EF-601332B4DCAF}"/>
                  </a:ext>
                </a:extLst>
              </p:cNvPr>
              <p:cNvSpPr/>
              <p:nvPr/>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BDFADE9-EDAB-4C2A-A6CA-A98E8AC1B3EE}"/>
                  </a:ext>
                </a:extLst>
              </p:cNvPr>
              <p:cNvSpPr/>
              <p:nvPr/>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369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BDAD6084-0955-42D7-87BD-3D8BD3A964F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38134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DAD6084-0955-42D7-87BD-3D8BD3A964F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B53FD-CB9D-4867-9BD3-DAD546808871}" type="slidenum">
              <a:rPr lang="en-IN" smtClean="0"/>
              <a:t>‹#›</a:t>
            </a:fld>
            <a:endParaRPr lang="en-IN"/>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39503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02C4-05D5-46F2-97C9-D327AE3700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28DAC-904A-40DB-9BDD-32B495EA1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1ABCD-76CC-4BFB-B1A3-2AE4AE4A6BBF}"/>
              </a:ext>
            </a:extLst>
          </p:cNvPr>
          <p:cNvSpPr>
            <a:spLocks noGrp="1"/>
          </p:cNvSpPr>
          <p:nvPr>
            <p:ph type="dt" sz="half" idx="10"/>
          </p:nvPr>
        </p:nvSpPr>
        <p:spPr/>
        <p:txBody>
          <a:bodyPr/>
          <a:lstStyle/>
          <a:p>
            <a:fld id="{BDAD6084-0955-42D7-87BD-3D8BD3A964F3}" type="datetimeFigureOut">
              <a:rPr lang="en-IN" smtClean="0"/>
              <a:t>19-02-2024</a:t>
            </a:fld>
            <a:endParaRPr lang="en-IN"/>
          </a:p>
        </p:txBody>
      </p:sp>
      <p:sp>
        <p:nvSpPr>
          <p:cNvPr id="5" name="Footer Placeholder 4">
            <a:extLst>
              <a:ext uri="{FF2B5EF4-FFF2-40B4-BE49-F238E27FC236}">
                <a16:creationId xmlns:a16="http://schemas.microsoft.com/office/drawing/2014/main" id="{D7F16F8F-0EDB-4A30-85BA-C5BA58171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0ECBE-2942-46EA-8834-8FE0F23A9B03}"/>
              </a:ext>
            </a:extLst>
          </p:cNvPr>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62964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
        <p:nvSpPr>
          <p:cNvPr id="11" name="Rectangle: Top Corners Rounded 10">
            <a:extLst>
              <a:ext uri="{FF2B5EF4-FFF2-40B4-BE49-F238E27FC236}">
                <a16:creationId xmlns:a16="http://schemas.microsoft.com/office/drawing/2014/main" id="{55AD44C5-B681-4C3A-8AAD-8723967385F9}"/>
              </a:ext>
            </a:extLst>
          </p:cNvPr>
          <p:cNvSpPr/>
          <p:nvPr/>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466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_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4121426"/>
            <a:ext cx="9144000" cy="1450027"/>
          </a:xfrm>
        </p:spPr>
        <p:txBody>
          <a:bodyPr anchor="b">
            <a:normAutofit/>
          </a:bodyPr>
          <a:lstStyle>
            <a:lvl1pPr algn="l">
              <a:defRPr sz="4400"/>
            </a:lvl1pPr>
          </a:lstStyle>
          <a:p>
            <a:r>
              <a:rPr lang="en-US" dirty="0"/>
              <a:t>Click to edit title</a:t>
            </a:r>
          </a:p>
        </p:txBody>
      </p:sp>
      <p:sp>
        <p:nvSpPr>
          <p:cNvPr id="3" name="Subtitle 2"/>
          <p:cNvSpPr>
            <a:spLocks noGrp="1"/>
          </p:cNvSpPr>
          <p:nvPr>
            <p:ph type="subTitle" idx="1" hasCustomPrompt="1"/>
          </p:nvPr>
        </p:nvSpPr>
        <p:spPr>
          <a:xfrm>
            <a:off x="838200" y="5632174"/>
            <a:ext cx="9144000" cy="447260"/>
          </a:xfr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17894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BDAD6084-0955-42D7-87BD-3D8BD3A964F3}"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37624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946075-E8DF-4742-8C24-79E95A67D237}"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t>‹#›</a:t>
            </a:fld>
            <a:endParaRPr lang="en-US"/>
          </a:p>
        </p:txBody>
      </p:sp>
    </p:spTree>
    <p:extLst>
      <p:ext uri="{BB962C8B-B14F-4D97-AF65-F5344CB8AC3E}">
        <p14:creationId xmlns:p14="http://schemas.microsoft.com/office/powerpoint/2010/main" val="286898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358156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4FDEA8-FDD0-47AB-9B1E-6412E7EC60D7}"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1CA95-E0BC-48B5-948A-ECC494EB4D84}" type="slidenum">
              <a:rPr lang="en-US" smtClean="0"/>
              <a:t>‹#›</a:t>
            </a:fld>
            <a:endParaRPr lang="en-US"/>
          </a:p>
        </p:txBody>
      </p:sp>
    </p:spTree>
    <p:extLst>
      <p:ext uri="{BB962C8B-B14F-4D97-AF65-F5344CB8AC3E}">
        <p14:creationId xmlns:p14="http://schemas.microsoft.com/office/powerpoint/2010/main" val="12936167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BDAD6084-0955-42D7-87BD-3D8BD3A964F3}"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B53FD-CB9D-4867-9BD3-DAD546808871}" type="slidenum">
              <a:rPr lang="en-IN" smtClean="0"/>
              <a:t>‹#›</a:t>
            </a:fld>
            <a:endParaRPr lang="en-IN"/>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017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D6084-0955-42D7-87BD-3D8BD3A964F3}"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93562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D6084-0955-42D7-87BD-3D8BD3A964F3}" type="datetimeFigureOut">
              <a:rPr lang="en-IN" smtClean="0"/>
              <a:t>19-02-2024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7" name="Folded Corner 6"/>
          <p:cNvSpPr/>
          <p:nvPr/>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306B53FD-CB9D-4867-9BD3-DAD546808871}" type="slidenum">
              <a:rPr lang="en-IN" smtClean="0"/>
              <a:t>‹#›</a:t>
            </a:fld>
            <a:endParaRPr lang="en-IN"/>
          </a:p>
        </p:txBody>
      </p:sp>
      <p:grpSp>
        <p:nvGrpSpPr>
          <p:cNvPr id="11" name="Group 10"/>
          <p:cNvGrpSpPr/>
          <p:nvPr/>
        </p:nvGrpSpPr>
        <p:grpSpPr>
          <a:xfrm>
            <a:off x="142875" y="-1"/>
            <a:ext cx="133350" cy="3360420"/>
            <a:chOff x="142875" y="-1"/>
            <a:chExt cx="133350" cy="3360420"/>
          </a:xfrm>
        </p:grpSpPr>
        <p:cxnSp>
          <p:nvCxnSpPr>
            <p:cNvPr id="9" name="Straight Connector 8"/>
            <p:cNvCxnSpPr/>
            <p:nvPr/>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8726302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p15:clr>
            <a:srgbClr val="F26B43"/>
          </p15:clr>
        </p15:guide>
        <p15:guide id="4" orient="horz" pos="672">
          <p15:clr>
            <a:srgbClr val="F26B43"/>
          </p15:clr>
        </p15:guide>
        <p15:guide id="5" pos="7174">
          <p15:clr>
            <a:srgbClr val="F26B43"/>
          </p15:clr>
        </p15:guide>
        <p15:guide id="6" pos="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javatpoint.com/python-programs"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C0FF-5CDC-4192-8089-14AF34ED8E3A}"/>
              </a:ext>
            </a:extLst>
          </p:cNvPr>
          <p:cNvSpPr>
            <a:spLocks noGrp="1"/>
          </p:cNvSpPr>
          <p:nvPr>
            <p:ph type="ctrTitle"/>
          </p:nvPr>
        </p:nvSpPr>
        <p:spPr/>
        <p:txBody>
          <a:bodyPr anchor="b">
            <a:normAutofit/>
          </a:bodyPr>
          <a:lstStyle/>
          <a:p>
            <a:r>
              <a:rPr lang="en-US" dirty="0"/>
              <a:t>Python Training</a:t>
            </a:r>
            <a:endParaRPr lang="en-IN" dirty="0"/>
          </a:p>
        </p:txBody>
      </p:sp>
      <p:sp>
        <p:nvSpPr>
          <p:cNvPr id="8" name="Subtitle 2">
            <a:extLst>
              <a:ext uri="{FF2B5EF4-FFF2-40B4-BE49-F238E27FC236}">
                <a16:creationId xmlns:a16="http://schemas.microsoft.com/office/drawing/2014/main" id="{7233E0E1-36C3-4B97-809D-7691250B4A16}"/>
              </a:ext>
            </a:extLst>
          </p:cNvPr>
          <p:cNvSpPr>
            <a:spLocks noGrp="1"/>
          </p:cNvSpPr>
          <p:nvPr>
            <p:ph type="subTitle" idx="1"/>
          </p:nvPr>
        </p:nvSpPr>
        <p:spPr/>
        <p:txBody>
          <a:bodyPr/>
          <a:lstStyle/>
          <a:p>
            <a:r>
              <a:rPr lang="en-US" dirty="0"/>
              <a:t>Advanced</a:t>
            </a:r>
          </a:p>
        </p:txBody>
      </p:sp>
    </p:spTree>
    <p:extLst>
      <p:ext uri="{BB962C8B-B14F-4D97-AF65-F5344CB8AC3E}">
        <p14:creationId xmlns:p14="http://schemas.microsoft.com/office/powerpoint/2010/main" val="9000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10</a:t>
            </a:fld>
            <a:endParaRPr lang="en-US"/>
          </a:p>
        </p:txBody>
      </p:sp>
      <p:sp>
        <p:nvSpPr>
          <p:cNvPr id="5" name="TextBox 4"/>
          <p:cNvSpPr txBox="1"/>
          <p:nvPr/>
        </p:nvSpPr>
        <p:spPr>
          <a:xfrm>
            <a:off x="-262728" y="128230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183162" y="1282302"/>
            <a:ext cx="5020867"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scatter plot- Check for correlation</a:t>
            </a:r>
          </a:p>
          <a:p>
            <a:r>
              <a:rPr lang="en-US" sz="1600" dirty="0" err="1">
                <a:latin typeface="Courier New" panose="02070309020205020404" pitchFamily="49" charset="0"/>
                <a:cs typeface="Courier New" panose="02070309020205020404" pitchFamily="49" charset="0"/>
              </a:rPr>
              <a:t>df.plot</a:t>
            </a:r>
            <a:r>
              <a:rPr lang="en-US" sz="1600" dirty="0">
                <a:latin typeface="Courier New" panose="02070309020205020404" pitchFamily="49" charset="0"/>
                <a:cs typeface="Courier New" panose="02070309020205020404" pitchFamily="49" charset="0"/>
              </a:rPr>
              <a:t>(x="Median", y="</a:t>
            </a:r>
            <a:r>
              <a:rPr lang="en-US" sz="1600" dirty="0" err="1">
                <a:latin typeface="Courier New" panose="02070309020205020404" pitchFamily="49" charset="0"/>
                <a:cs typeface="Courier New" panose="02070309020205020404" pitchFamily="49" charset="0"/>
              </a:rPr>
              <a:t>Unemployment_rate</a:t>
            </a:r>
            <a:r>
              <a:rPr lang="en-US" sz="1600" dirty="0">
                <a:latin typeface="Courier New" panose="02070309020205020404" pitchFamily="49" charset="0"/>
                <a:cs typeface="Courier New" panose="02070309020205020404" pitchFamily="49" charset="0"/>
              </a:rPr>
              <a:t>", kind="scatter")</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E6B1CA0-F279-D0D1-7F7E-3818C7214FC1}"/>
              </a:ext>
            </a:extLst>
          </p:cNvPr>
          <p:cNvSpPr txBox="1"/>
          <p:nvPr/>
        </p:nvSpPr>
        <p:spPr>
          <a:xfrm>
            <a:off x="6592735" y="1279814"/>
            <a:ext cx="5001810"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bar graph – analyze categorical data</a:t>
            </a:r>
          </a:p>
          <a:p>
            <a:r>
              <a:rPr lang="en-US" sz="1600" dirty="0" err="1">
                <a:latin typeface="Courier New" panose="02070309020205020404" pitchFamily="49" charset="0"/>
                <a:cs typeface="Courier New" panose="02070309020205020404" pitchFamily="49" charset="0"/>
              </a:rPr>
              <a:t>cat_totals.plot</a:t>
            </a:r>
            <a:r>
              <a:rPr lang="en-US" sz="1600" dirty="0">
                <a:latin typeface="Courier New" panose="02070309020205020404" pitchFamily="49" charset="0"/>
                <a:cs typeface="Courier New" panose="02070309020205020404" pitchFamily="49" charset="0"/>
              </a:rPr>
              <a:t>(kind="</a:t>
            </a:r>
            <a:r>
              <a:rPr lang="en-US" sz="1600" dirty="0" err="1">
                <a:latin typeface="Courier New" panose="02070309020205020404" pitchFamily="49" charset="0"/>
                <a:cs typeface="Courier New" panose="02070309020205020404" pitchFamily="49" charset="0"/>
              </a:rPr>
              <a:t>barh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fontsize</a:t>
            </a:r>
            <a:r>
              <a:rPr lang="en-US" sz="1600" dirty="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859103B-E051-66C2-3CED-E32609E4F255}"/>
              </a:ext>
            </a:extLst>
          </p:cNvPr>
          <p:cNvPicPr>
            <a:picLocks noChangeAspect="1"/>
          </p:cNvPicPr>
          <p:nvPr/>
        </p:nvPicPr>
        <p:blipFill>
          <a:blip r:embed="rId2"/>
          <a:stretch>
            <a:fillRect/>
          </a:stretch>
        </p:blipFill>
        <p:spPr>
          <a:xfrm>
            <a:off x="1332394" y="2374957"/>
            <a:ext cx="4177966" cy="3077520"/>
          </a:xfrm>
          <a:prstGeom prst="rect">
            <a:avLst/>
          </a:prstGeom>
        </p:spPr>
      </p:pic>
      <p:pic>
        <p:nvPicPr>
          <p:cNvPr id="13" name="Picture 12">
            <a:extLst>
              <a:ext uri="{FF2B5EF4-FFF2-40B4-BE49-F238E27FC236}">
                <a16:creationId xmlns:a16="http://schemas.microsoft.com/office/drawing/2014/main" id="{BE04156B-C9C9-E3BC-3813-C400E02B3336}"/>
              </a:ext>
            </a:extLst>
          </p:cNvPr>
          <p:cNvPicPr>
            <a:picLocks noChangeAspect="1"/>
          </p:cNvPicPr>
          <p:nvPr/>
        </p:nvPicPr>
        <p:blipFill>
          <a:blip r:embed="rId3"/>
          <a:stretch>
            <a:fillRect/>
          </a:stretch>
        </p:blipFill>
        <p:spPr>
          <a:xfrm>
            <a:off x="6681642" y="2369981"/>
            <a:ext cx="4445382" cy="2873350"/>
          </a:xfrm>
          <a:prstGeom prst="rect">
            <a:avLst/>
          </a:prstGeom>
        </p:spPr>
      </p:pic>
    </p:spTree>
    <p:extLst>
      <p:ext uri="{BB962C8B-B14F-4D97-AF65-F5344CB8AC3E}">
        <p14:creationId xmlns:p14="http://schemas.microsoft.com/office/powerpoint/2010/main" val="367816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7BA9-13EF-4AD4-B7C2-3C9F39C813BC}"/>
              </a:ext>
            </a:extLst>
          </p:cNvPr>
          <p:cNvSpPr>
            <a:spLocks noGrp="1"/>
          </p:cNvSpPr>
          <p:nvPr>
            <p:ph type="ctrTitle"/>
          </p:nvPr>
        </p:nvSpPr>
        <p:spPr>
          <a:xfrm>
            <a:off x="1524000" y="1066800"/>
            <a:ext cx="9144000" cy="1580148"/>
          </a:xfrm>
        </p:spPr>
        <p:txBody>
          <a:bodyPr anchor="b">
            <a:normAutofit/>
          </a:bodyPr>
          <a:lstStyle/>
          <a:p>
            <a:r>
              <a:rPr lang="en-US" dirty="0"/>
              <a:t>Glossary</a:t>
            </a:r>
            <a:endParaRPr lang="en-IN" dirty="0"/>
          </a:p>
        </p:txBody>
      </p:sp>
    </p:spTree>
    <p:extLst>
      <p:ext uri="{BB962C8B-B14F-4D97-AF65-F5344CB8AC3E}">
        <p14:creationId xmlns:p14="http://schemas.microsoft.com/office/powerpoint/2010/main" val="2581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CA96-B3BF-4792-AF21-BA8E8AF9EB64}"/>
              </a:ext>
            </a:extLst>
          </p:cNvPr>
          <p:cNvSpPr>
            <a:spLocks noGrp="1"/>
          </p:cNvSpPr>
          <p:nvPr>
            <p:ph idx="1"/>
          </p:nvPr>
        </p:nvSpPr>
        <p:spPr/>
        <p:txBody>
          <a:bodyPr>
            <a:normAutofit/>
          </a:bodyPr>
          <a:lstStyle/>
          <a:p>
            <a:r>
              <a:rPr lang="en-US" b="1" dirty="0"/>
              <a:t>Indentation</a:t>
            </a:r>
            <a:r>
              <a:rPr lang="en-US" dirty="0"/>
              <a:t>: t</a:t>
            </a:r>
            <a:r>
              <a:rPr lang="en-US" i="0" dirty="0">
                <a:solidFill>
                  <a:srgbClr val="202124"/>
                </a:solidFill>
                <a:effectLst/>
              </a:rPr>
              <a:t>he (spaces and tabs [4 spaces]) that are used at the beginning of a statement. </a:t>
            </a:r>
            <a:r>
              <a:rPr lang="en-US" b="0" i="0" dirty="0">
                <a:solidFill>
                  <a:srgbClr val="202124"/>
                </a:solidFill>
                <a:effectLst/>
                <a:latin typeface="arial" panose="020B0604020202020204" pitchFamily="34" charset="0"/>
              </a:rPr>
              <a:t>The statements with the same indentation belong to the same group called a suite</a:t>
            </a:r>
            <a:endParaRPr lang="en-IN" b="0" i="0" dirty="0">
              <a:solidFill>
                <a:srgbClr val="202124"/>
              </a:solidFill>
              <a:effectLst/>
              <a:latin typeface="arial" panose="020B0604020202020204" pitchFamily="34" charset="0"/>
            </a:endParaRPr>
          </a:p>
          <a:p>
            <a:r>
              <a:rPr lang="en-IN" b="1" dirty="0">
                <a:solidFill>
                  <a:srgbClr val="202124"/>
                </a:solidFill>
                <a:latin typeface="arial" panose="020B0604020202020204" pitchFamily="34" charset="0"/>
              </a:rPr>
              <a:t>Nested block</a:t>
            </a:r>
            <a:r>
              <a:rPr lang="en-IN" dirty="0">
                <a:solidFill>
                  <a:srgbClr val="202124"/>
                </a:solidFill>
                <a:latin typeface="arial" panose="020B0604020202020204" pitchFamily="34" charset="0"/>
              </a:rPr>
              <a:t>: a block of code within another block of code is called a nested block. E.g., nested if else</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Debugger</a:t>
            </a:r>
            <a:r>
              <a:rPr lang="en-US" dirty="0">
                <a:solidFill>
                  <a:srgbClr val="202124"/>
                </a:solidFill>
                <a:latin typeface="arial" panose="020B0604020202020204" pitchFamily="34" charset="0"/>
              </a:rPr>
              <a:t>:  is a computer program used to test and debug other programs</a:t>
            </a:r>
          </a:p>
          <a:p>
            <a:r>
              <a:rPr lang="en-US" b="1" dirty="0">
                <a:solidFill>
                  <a:srgbClr val="202124"/>
                </a:solidFill>
                <a:latin typeface="arial" panose="020B0604020202020204" pitchFamily="34" charset="0"/>
              </a:rPr>
              <a:t>Attributes: </a:t>
            </a:r>
            <a:r>
              <a:rPr lang="en-US" dirty="0">
                <a:solidFill>
                  <a:srgbClr val="202124"/>
                </a:solidFill>
                <a:latin typeface="arial" panose="020B0604020202020204" pitchFamily="34" charset="0"/>
              </a:rPr>
              <a:t>function objects that define corresponding methods of its instances</a:t>
            </a:r>
          </a:p>
          <a:p>
            <a:r>
              <a:rPr lang="en-US" b="1" dirty="0">
                <a:solidFill>
                  <a:srgbClr val="202124"/>
                </a:solidFill>
                <a:latin typeface="arial" panose="020B0604020202020204" pitchFamily="34" charset="0"/>
              </a:rPr>
              <a:t>Methods: </a:t>
            </a:r>
            <a:r>
              <a:rPr lang="en-US" dirty="0">
                <a:solidFill>
                  <a:srgbClr val="202124"/>
                </a:solidFill>
                <a:latin typeface="arial" panose="020B0604020202020204" pitchFamily="34" charset="0"/>
              </a:rPr>
              <a:t>a</a:t>
            </a:r>
            <a:r>
              <a:rPr lang="en-US" i="0" dirty="0">
                <a:solidFill>
                  <a:srgbClr val="202124"/>
                </a:solidFill>
                <a:effectLst/>
                <a:latin typeface="arial" panose="020B0604020202020204" pitchFamily="34" charset="0"/>
              </a:rPr>
              <a:t> method is a function that belongs to an object.</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Indexing:</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referring to an element of an </a:t>
            </a:r>
            <a:r>
              <a:rPr lang="en-US" i="0" dirty="0" err="1">
                <a:solidFill>
                  <a:srgbClr val="202124"/>
                </a:solidFill>
                <a:effectLst/>
                <a:latin typeface="arial" panose="020B0604020202020204" pitchFamily="34" charset="0"/>
              </a:rPr>
              <a:t>iterable</a:t>
            </a:r>
            <a:r>
              <a:rPr lang="en-US" i="0" dirty="0">
                <a:solidFill>
                  <a:srgbClr val="202124"/>
                </a:solidFill>
                <a:effectLst/>
                <a:latin typeface="arial" panose="020B0604020202020204" pitchFamily="34" charset="0"/>
              </a:rPr>
              <a:t> by its position within the </a:t>
            </a:r>
            <a:r>
              <a:rPr lang="en-US" i="0" dirty="0" err="1">
                <a:solidFill>
                  <a:srgbClr val="202124"/>
                </a:solidFill>
                <a:effectLst/>
                <a:latin typeface="arial" panose="020B0604020202020204" pitchFamily="34" charset="0"/>
              </a:rPr>
              <a:t>iterable</a:t>
            </a:r>
            <a:r>
              <a:rPr lang="en-US" i="0" dirty="0">
                <a:solidFill>
                  <a:srgbClr val="202124"/>
                </a:solidFill>
                <a:effectLst/>
                <a:latin typeface="arial" panose="020B0604020202020204" pitchFamily="34" charset="0"/>
              </a:rPr>
              <a:t>. Python indexing starts from 0</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Nan: </a:t>
            </a:r>
            <a:r>
              <a:rPr lang="en-US" i="0" dirty="0">
                <a:solidFill>
                  <a:srgbClr val="202124"/>
                </a:solidFill>
                <a:effectLst/>
                <a:latin typeface="arial" panose="020B0604020202020204" pitchFamily="34" charset="0"/>
              </a:rPr>
              <a:t>for </a:t>
            </a:r>
            <a:r>
              <a:rPr lang="en-US" b="1" i="0" dirty="0">
                <a:solidFill>
                  <a:srgbClr val="202124"/>
                </a:solidFill>
                <a:effectLst/>
                <a:latin typeface="arial" panose="020B0604020202020204" pitchFamily="34" charset="0"/>
              </a:rPr>
              <a:t>n</a:t>
            </a:r>
            <a:r>
              <a:rPr lang="en-US" i="0" dirty="0">
                <a:solidFill>
                  <a:srgbClr val="202124"/>
                </a:solidFill>
                <a:effectLst/>
                <a:latin typeface="arial" panose="020B0604020202020204" pitchFamily="34" charset="0"/>
              </a:rPr>
              <a:t>ot </a:t>
            </a:r>
            <a:r>
              <a:rPr lang="en-US" b="1" i="0" dirty="0">
                <a:solidFill>
                  <a:srgbClr val="202124"/>
                </a:solidFill>
                <a:effectLst/>
                <a:latin typeface="arial" panose="020B0604020202020204" pitchFamily="34" charset="0"/>
              </a:rPr>
              <a:t>a</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n</a:t>
            </a:r>
            <a:r>
              <a:rPr lang="en-US" i="0" dirty="0">
                <a:solidFill>
                  <a:srgbClr val="202124"/>
                </a:solidFill>
                <a:effectLst/>
                <a:latin typeface="arial" panose="020B0604020202020204" pitchFamily="34" charset="0"/>
              </a:rPr>
              <a:t>umber, is a numeric data type used to represent any value that is undefined or unpresentable</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Missing values: </a:t>
            </a:r>
            <a:r>
              <a:rPr lang="en-US" dirty="0">
                <a:solidFill>
                  <a:srgbClr val="202124"/>
                </a:solidFill>
                <a:latin typeface="arial" panose="020B0604020202020204" pitchFamily="34" charset="0"/>
              </a:rPr>
              <a:t>values with nan</a:t>
            </a:r>
          </a:p>
          <a:p>
            <a:r>
              <a:rPr lang="en-US" b="1" dirty="0">
                <a:solidFill>
                  <a:srgbClr val="202124"/>
                </a:solidFill>
                <a:latin typeface="arial" panose="020B0604020202020204" pitchFamily="34" charset="0"/>
              </a:rPr>
              <a:t>Argument: </a:t>
            </a:r>
            <a:r>
              <a:rPr lang="en-US" dirty="0">
                <a:solidFill>
                  <a:srgbClr val="202124"/>
                </a:solidFill>
                <a:latin typeface="arial" panose="020B0604020202020204" pitchFamily="34" charset="0"/>
              </a:rPr>
              <a:t>information can be passed into functions as arguments. Arguments are specified after the function name, inside the parentheses. You can add as many arguments as you want, just separate them with a comma.</a:t>
            </a:r>
          </a:p>
          <a:p>
            <a:endParaRPr lang="en-US" b="1" dirty="0">
              <a:solidFill>
                <a:srgbClr val="202124"/>
              </a:solidFill>
              <a:latin typeface="arial" panose="020B0604020202020204" pitchFamily="34" charset="0"/>
            </a:endParaRPr>
          </a:p>
          <a:p>
            <a:endParaRPr lang="en-US" b="1"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315995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a:bodyPr>
          <a:lstStyle/>
          <a:p>
            <a:pPr algn="just"/>
            <a:r>
              <a:rPr lang="en-US" b="0" i="0" dirty="0">
                <a:solidFill>
                  <a:srgbClr val="333333"/>
                </a:solidFill>
                <a:effectLst/>
                <a:latin typeface="inter-regular"/>
              </a:rPr>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p>
          <a:p>
            <a:pPr algn="just"/>
            <a:r>
              <a:rPr lang="en-US" b="0" i="0" dirty="0">
                <a:solidFill>
                  <a:srgbClr val="333333"/>
                </a:solidFill>
                <a:effectLst/>
                <a:latin typeface="inter-regular"/>
              </a:rPr>
              <a:t>Major principles of object-oriented programming system are given below.</a:t>
            </a:r>
          </a:p>
          <a:p>
            <a:pPr algn="just">
              <a:buFont typeface="Arial" panose="020B0604020202020204" pitchFamily="34" charset="0"/>
              <a:buChar char="•"/>
            </a:pPr>
            <a:r>
              <a:rPr lang="en-US" b="0" i="0" dirty="0">
                <a:solidFill>
                  <a:srgbClr val="000000"/>
                </a:solidFill>
                <a:effectLst/>
                <a:latin typeface="inter-regular"/>
              </a:rPr>
              <a:t>Class</a:t>
            </a:r>
          </a:p>
          <a:p>
            <a:pPr algn="just">
              <a:buFont typeface="Arial" panose="020B0604020202020204" pitchFamily="34" charset="0"/>
              <a:buChar char="•"/>
            </a:pPr>
            <a:r>
              <a:rPr lang="en-US" b="0" i="0" dirty="0">
                <a:solidFill>
                  <a:srgbClr val="000000"/>
                </a:solidFill>
                <a:effectLst/>
                <a:latin typeface="inter-regular"/>
              </a:rPr>
              <a:t>Object</a:t>
            </a:r>
          </a:p>
          <a:p>
            <a:pPr algn="just">
              <a:buFont typeface="Arial" panose="020B0604020202020204" pitchFamily="34" charset="0"/>
              <a:buChar char="•"/>
            </a:pPr>
            <a:r>
              <a:rPr lang="en-US" b="0" i="0" dirty="0">
                <a:solidFill>
                  <a:srgbClr val="000000"/>
                </a:solidFill>
                <a:effectLst/>
                <a:latin typeface="inter-regular"/>
              </a:rPr>
              <a:t>Method</a:t>
            </a:r>
          </a:p>
          <a:p>
            <a:pPr algn="just">
              <a:buFont typeface="Arial" panose="020B0604020202020204" pitchFamily="34" charset="0"/>
              <a:buChar char="•"/>
            </a:pPr>
            <a:r>
              <a:rPr lang="en-US" b="0" i="0" dirty="0">
                <a:solidFill>
                  <a:srgbClr val="000000"/>
                </a:solidFill>
                <a:effectLst/>
                <a:latin typeface="inter-regular"/>
              </a:rPr>
              <a:t>Inheritance</a:t>
            </a:r>
          </a:p>
          <a:p>
            <a:pPr algn="just">
              <a:buFont typeface="Arial" panose="020B0604020202020204" pitchFamily="34" charset="0"/>
              <a:buChar char="•"/>
            </a:pPr>
            <a:r>
              <a:rPr lang="en-US" b="0" i="0" dirty="0">
                <a:solidFill>
                  <a:srgbClr val="000000"/>
                </a:solidFill>
                <a:effectLst/>
                <a:latin typeface="inter-regular"/>
              </a:rPr>
              <a:t>Polymorphism</a:t>
            </a:r>
          </a:p>
          <a:p>
            <a:pPr algn="just">
              <a:buFont typeface="Arial" panose="020B0604020202020204" pitchFamily="34" charset="0"/>
              <a:buChar char="•"/>
            </a:pPr>
            <a:r>
              <a:rPr lang="en-US" b="0" i="0" dirty="0">
                <a:solidFill>
                  <a:srgbClr val="000000"/>
                </a:solidFill>
                <a:effectLst/>
                <a:latin typeface="inter-regular"/>
              </a:rPr>
              <a:t>Data Abstraction</a:t>
            </a:r>
          </a:p>
          <a:p>
            <a:pPr algn="just">
              <a:buFont typeface="Arial" panose="020B0604020202020204" pitchFamily="34" charset="0"/>
              <a:buChar char="•"/>
            </a:pPr>
            <a:r>
              <a:rPr lang="en-US" b="0" i="0" dirty="0">
                <a:solidFill>
                  <a:srgbClr val="000000"/>
                </a:solidFill>
                <a:effectLst/>
                <a:latin typeface="inter-regular"/>
              </a:rPr>
              <a:t>Encapsulation</a:t>
            </a:r>
            <a:endParaRPr lang="en-IN" b="0" i="0" dirty="0">
              <a:solidFill>
                <a:srgbClr val="000000"/>
              </a:solidFill>
              <a:effectLst/>
              <a:latin typeface="inter-regular"/>
            </a:endParaRPr>
          </a:p>
        </p:txBody>
      </p:sp>
    </p:spTree>
    <p:extLst>
      <p:ext uri="{BB962C8B-B14F-4D97-AF65-F5344CB8AC3E}">
        <p14:creationId xmlns:p14="http://schemas.microsoft.com/office/powerpoint/2010/main" val="3806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i="0" dirty="0">
                <a:solidFill>
                  <a:srgbClr val="610B38"/>
                </a:solidFill>
                <a:effectLst/>
                <a:latin typeface="erdana"/>
              </a:rPr>
              <a:t>Class</a:t>
            </a:r>
          </a:p>
          <a:p>
            <a:pPr marL="0" indent="0" algn="just">
              <a:buNone/>
            </a:pPr>
            <a:r>
              <a:rPr lang="en-US" b="0" i="0" dirty="0">
                <a:solidFill>
                  <a:srgbClr val="333333"/>
                </a:solidFill>
                <a:effectLst/>
                <a:latin typeface="inter-regular"/>
              </a:rPr>
              <a:t>The class can be defined as a collection of objects. It is a logical entity that has some specific attributes and methods. For example: if you have an employee class, then it should contain an attribute and method, i.e. an email id, name, age, salary, etc.</a:t>
            </a:r>
          </a:p>
          <a:p>
            <a:pPr marL="0" indent="0" algn="just">
              <a:buNone/>
            </a:pPr>
            <a:r>
              <a:rPr lang="en-US" b="1" i="0" dirty="0">
                <a:solidFill>
                  <a:srgbClr val="610B38"/>
                </a:solidFill>
                <a:effectLst/>
                <a:latin typeface="erdana"/>
              </a:rPr>
              <a:t>Object</a:t>
            </a:r>
          </a:p>
          <a:p>
            <a:pPr marL="0" indent="0" algn="just">
              <a:buNone/>
            </a:pPr>
            <a:r>
              <a:rPr lang="en-US" b="0" i="0" dirty="0">
                <a:solidFill>
                  <a:srgbClr val="333333"/>
                </a:solidFill>
                <a:effectLst/>
                <a:latin typeface="inter-regular"/>
              </a:rPr>
              <a:t>The object is an entity that has state and behavior. It may be any real-world object like the mouse, keyboard, chair, table, pen, etc.</a:t>
            </a:r>
          </a:p>
          <a:p>
            <a:pPr marL="0" indent="0" algn="just">
              <a:buNone/>
            </a:pPr>
            <a:r>
              <a:rPr lang="en-US" b="0" i="0" dirty="0">
                <a:solidFill>
                  <a:srgbClr val="333333"/>
                </a:solidFill>
                <a:effectLst/>
                <a:latin typeface="inter-regular"/>
              </a:rPr>
              <a:t>Everything in Python is an object, and almost everything has attributes and methods. All functions have a built-in attribute __doc__, which returns the docstring defined in the function source code.</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car: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__</a:t>
            </a:r>
            <a:r>
              <a:rPr lang="en-IN" b="0" i="0" dirty="0" err="1">
                <a:solidFill>
                  <a:srgbClr val="000000"/>
                </a:solidFill>
                <a:effectLst/>
                <a:latin typeface="inter-regular"/>
              </a:rPr>
              <a:t>init</a:t>
            </a:r>
            <a:r>
              <a:rPr lang="en-IN" b="0" i="0" dirty="0">
                <a:solidFill>
                  <a:srgbClr val="000000"/>
                </a:solidFill>
                <a:effectLst/>
                <a:latin typeface="inter-regular"/>
              </a:rPr>
              <a:t>__(</a:t>
            </a:r>
            <a:r>
              <a:rPr lang="en-IN" b="0" i="0" dirty="0" err="1">
                <a:solidFill>
                  <a:srgbClr val="000000"/>
                </a:solidFill>
                <a:effectLst/>
                <a:latin typeface="inter-regular"/>
              </a:rPr>
              <a:t>self,modelname</a:t>
            </a:r>
            <a:r>
              <a:rPr lang="en-IN" b="0" i="0" dirty="0">
                <a:solidFill>
                  <a:srgbClr val="000000"/>
                </a:solidFill>
                <a:effectLst/>
                <a:latin typeface="inter-regular"/>
              </a:rPr>
              <a:t>, year):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self.modelname</a:t>
            </a:r>
            <a:r>
              <a:rPr lang="en-IN" b="0" i="0" dirty="0">
                <a:solidFill>
                  <a:srgbClr val="000000"/>
                </a:solidFill>
                <a:effectLst/>
                <a:latin typeface="inter-regular"/>
              </a:rPr>
              <a:t> = </a:t>
            </a:r>
            <a:r>
              <a:rPr lang="en-IN" b="0" i="0" dirty="0" err="1">
                <a:solidFill>
                  <a:srgbClr val="000000"/>
                </a:solidFill>
                <a:effectLst/>
                <a:latin typeface="inter-regular"/>
              </a:rPr>
              <a:t>modelname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self.year</a:t>
            </a:r>
            <a:r>
              <a:rPr lang="en-IN" b="0" i="0" dirty="0">
                <a:solidFill>
                  <a:srgbClr val="000000"/>
                </a:solidFill>
                <a:effectLst/>
                <a:latin typeface="inter-regular"/>
              </a:rPr>
              <a:t> = year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display(self):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self.modelname,self.year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c1 = car(</a:t>
            </a:r>
            <a:r>
              <a:rPr lang="en-IN" b="0" i="0" dirty="0">
                <a:solidFill>
                  <a:srgbClr val="0000FF"/>
                </a:solidFill>
                <a:effectLst/>
                <a:latin typeface="inter-regular"/>
              </a:rPr>
              <a:t>"Toyota"</a:t>
            </a:r>
            <a:r>
              <a:rPr lang="en-IN" b="0" i="0" dirty="0">
                <a:solidFill>
                  <a:srgbClr val="000000"/>
                </a:solidFill>
                <a:effectLst/>
                <a:latin typeface="inter-regular"/>
              </a:rPr>
              <a:t>, 2016)  </a:t>
            </a:r>
          </a:p>
          <a:p>
            <a:pPr marL="0" indent="0" algn="just">
              <a:buNone/>
            </a:pPr>
            <a:r>
              <a:rPr lang="en-IN" b="0" i="0" dirty="0">
                <a:solidFill>
                  <a:srgbClr val="000000"/>
                </a:solidFill>
                <a:effectLst/>
                <a:latin typeface="inter-regular"/>
              </a:rPr>
              <a:t>c1.display()  </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6492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a:bodyPr>
          <a:lstStyle/>
          <a:p>
            <a:pPr marL="0" indent="0" algn="just">
              <a:buNone/>
            </a:pPr>
            <a:r>
              <a:rPr lang="en-US" b="1" i="0" dirty="0">
                <a:solidFill>
                  <a:srgbClr val="610B38"/>
                </a:solidFill>
                <a:effectLst/>
                <a:latin typeface="erdana"/>
              </a:rPr>
              <a:t>Method</a:t>
            </a:r>
          </a:p>
          <a:p>
            <a:pPr algn="just"/>
            <a:r>
              <a:rPr lang="en-US" b="0" i="0" dirty="0">
                <a:solidFill>
                  <a:srgbClr val="333333"/>
                </a:solidFill>
                <a:effectLst/>
                <a:latin typeface="inter-regular"/>
              </a:rPr>
              <a:t>The method is a function that is associated with an object. In Python, a method is not unique to class instances. Any object type can have methods.</a:t>
            </a:r>
          </a:p>
          <a:p>
            <a:pPr marL="0" indent="0" algn="just">
              <a:buNone/>
            </a:pPr>
            <a:endParaRPr lang="en-US" dirty="0">
              <a:solidFill>
                <a:srgbClr val="333333"/>
              </a:solidFill>
              <a:latin typeface="inter-regular"/>
            </a:endParaRPr>
          </a:p>
          <a:p>
            <a:pPr marL="0" indent="0" algn="just">
              <a:buNone/>
            </a:pPr>
            <a:r>
              <a:rPr lang="en-US" b="1" i="0" dirty="0">
                <a:solidFill>
                  <a:srgbClr val="610B38"/>
                </a:solidFill>
                <a:effectLst/>
                <a:latin typeface="erdana"/>
              </a:rPr>
              <a:t>Inheritance</a:t>
            </a:r>
          </a:p>
          <a:p>
            <a:pPr algn="just"/>
            <a:r>
              <a:rPr lang="en-US" b="0" i="0" dirty="0">
                <a:solidFill>
                  <a:srgbClr val="333333"/>
                </a:solidFill>
                <a:effectLst/>
                <a:latin typeface="inter-regular"/>
              </a:rPr>
              <a:t>Inheritance is the most important aspect of object-oriented programming, which simulates the real-world concept of inheritance. It specifies that the child object acquires all the properties and behaviors of the parent object.</a:t>
            </a:r>
          </a:p>
          <a:p>
            <a:pPr algn="just"/>
            <a:r>
              <a:rPr lang="en-US" b="0" i="0" dirty="0">
                <a:solidFill>
                  <a:srgbClr val="333333"/>
                </a:solidFill>
                <a:effectLst/>
                <a:latin typeface="inter-regular"/>
              </a:rPr>
              <a:t>By using inheritance, we can create a class which uses all the properties and behavior of another class. The new class is known as a derived class or child class, and the one whose properties are acquired is known as a base class or parent class.</a:t>
            </a:r>
          </a:p>
          <a:p>
            <a:pPr algn="just"/>
            <a:r>
              <a:rPr lang="en-US" b="0" i="0" dirty="0">
                <a:solidFill>
                  <a:srgbClr val="333333"/>
                </a:solidFill>
                <a:effectLst/>
                <a:latin typeface="inter-regular"/>
              </a:rPr>
              <a:t>It provides the re-usability of the code.</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409854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838200" y="803564"/>
            <a:ext cx="10548000" cy="5393916"/>
          </a:xfrm>
        </p:spPr>
        <p:txBody>
          <a:bodyPr>
            <a:normAutofit lnSpcReduction="10000"/>
          </a:bodyPr>
          <a:lstStyle/>
          <a:p>
            <a:pPr marL="0" indent="0" algn="just">
              <a:buNone/>
            </a:pPr>
            <a:r>
              <a:rPr lang="en-US" sz="2000" b="1" i="0" dirty="0">
                <a:solidFill>
                  <a:srgbClr val="610B38"/>
                </a:solidFill>
                <a:effectLst/>
                <a:latin typeface="erdana"/>
              </a:rPr>
              <a:t>Polymorphism</a:t>
            </a:r>
          </a:p>
          <a:p>
            <a:pPr algn="just"/>
            <a:r>
              <a:rPr lang="en-US" sz="2000" b="0" i="0" dirty="0">
                <a:solidFill>
                  <a:srgbClr val="333333"/>
                </a:solidFill>
                <a:effectLst/>
                <a:latin typeface="inter-regular"/>
              </a:rPr>
              <a:t>Polymorphism contains two words "poly" and "morphs". Poly means many, and morph means shape. By polymorphism, we understand that one task can be performed in different ways. 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p>
          <a:p>
            <a:pPr marL="0" indent="0" algn="just">
              <a:buNone/>
            </a:pPr>
            <a:r>
              <a:rPr lang="en-US" sz="2000" b="1" i="0" dirty="0">
                <a:solidFill>
                  <a:srgbClr val="610B38"/>
                </a:solidFill>
                <a:effectLst/>
                <a:latin typeface="erdana"/>
              </a:rPr>
              <a:t>Encapsulation</a:t>
            </a:r>
          </a:p>
          <a:p>
            <a:pPr algn="just"/>
            <a:r>
              <a:rPr lang="en-US" sz="2000" b="0" i="0" dirty="0">
                <a:solidFill>
                  <a:srgbClr val="333333"/>
                </a:solidFill>
                <a:effectLst/>
                <a:latin typeface="inter-regular"/>
              </a:rPr>
              <a:t>Encapsulation is also an essential aspect of object-oriented programming. It is used to restrict access to methods and variables. In encapsulation, code and data are wrapped together within a single unit from being modified by accident.</a:t>
            </a:r>
          </a:p>
          <a:p>
            <a:pPr marL="0" indent="0" algn="just">
              <a:buNone/>
            </a:pPr>
            <a:r>
              <a:rPr lang="en-US" sz="2000" b="1" i="0" dirty="0">
                <a:solidFill>
                  <a:srgbClr val="610B38"/>
                </a:solidFill>
                <a:effectLst/>
                <a:latin typeface="erdana"/>
              </a:rPr>
              <a:t>Data Abstraction</a:t>
            </a:r>
          </a:p>
          <a:p>
            <a:pPr algn="just"/>
            <a:r>
              <a:rPr lang="en-US" sz="2000" b="0" i="0" dirty="0">
                <a:solidFill>
                  <a:srgbClr val="333333"/>
                </a:solidFill>
                <a:effectLst/>
                <a:latin typeface="inter-regular"/>
              </a:rPr>
              <a:t>Data abstraction and encapsulation both are often used as synonyms. Both are nearly synonyms because data abstraction is achieved through encapsulation.</a:t>
            </a:r>
          </a:p>
          <a:p>
            <a:pPr algn="just"/>
            <a:r>
              <a:rPr lang="en-US" sz="2000" b="0" i="0" dirty="0">
                <a:solidFill>
                  <a:srgbClr val="333333"/>
                </a:solidFill>
                <a:effectLst/>
                <a:latin typeface="inter-regular"/>
              </a:rPr>
              <a:t>Abstraction is used to hide internal details and show only functionalities. Abstracting something means to give names to things so that the name captures the core of what a function or a whole program does.</a:t>
            </a:r>
          </a:p>
          <a:p>
            <a:pPr marL="0" indent="0" algn="just">
              <a:buNone/>
            </a:pPr>
            <a:endParaRPr lang="en-US" sz="2000" b="0" i="0" dirty="0">
              <a:solidFill>
                <a:srgbClr val="333333"/>
              </a:solidFill>
              <a:effectLst/>
              <a:latin typeface="inter-regular"/>
            </a:endParaRPr>
          </a:p>
          <a:p>
            <a:pPr algn="just"/>
            <a:endParaRPr lang="en-US" sz="2000" b="0" i="0" dirty="0">
              <a:solidFill>
                <a:srgbClr val="333333"/>
              </a:solidFill>
              <a:effectLst/>
              <a:latin typeface="inter-regular"/>
            </a:endParaRPr>
          </a:p>
        </p:txBody>
      </p:sp>
    </p:spTree>
    <p:extLst>
      <p:ext uri="{BB962C8B-B14F-4D97-AF65-F5344CB8AC3E}">
        <p14:creationId xmlns:p14="http://schemas.microsoft.com/office/powerpoint/2010/main" val="204128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graphicFrame>
        <p:nvGraphicFramePr>
          <p:cNvPr id="4" name="Table 3">
            <a:extLst>
              <a:ext uri="{FF2B5EF4-FFF2-40B4-BE49-F238E27FC236}">
                <a16:creationId xmlns:a16="http://schemas.microsoft.com/office/drawing/2014/main" id="{B03C5225-4C47-C33A-E350-A00786022CD3}"/>
              </a:ext>
            </a:extLst>
          </p:cNvPr>
          <p:cNvGraphicFramePr>
            <a:graphicFrameLocks noGrp="1"/>
          </p:cNvGraphicFramePr>
          <p:nvPr>
            <p:extLst>
              <p:ext uri="{D42A27DB-BD31-4B8C-83A1-F6EECF244321}">
                <p14:modId xmlns:p14="http://schemas.microsoft.com/office/powerpoint/2010/main" val="2794419314"/>
              </p:ext>
            </p:extLst>
          </p:nvPr>
        </p:nvGraphicFramePr>
        <p:xfrm>
          <a:off x="152400" y="750291"/>
          <a:ext cx="11499273" cy="5456543"/>
        </p:xfrm>
        <a:graphic>
          <a:graphicData uri="http://schemas.openxmlformats.org/drawingml/2006/table">
            <a:tbl>
              <a:tblPr/>
              <a:tblGrid>
                <a:gridCol w="678873">
                  <a:extLst>
                    <a:ext uri="{9D8B030D-6E8A-4147-A177-3AD203B41FA5}">
                      <a16:colId xmlns:a16="http://schemas.microsoft.com/office/drawing/2014/main" val="3543523138"/>
                    </a:ext>
                  </a:extLst>
                </a:gridCol>
                <a:gridCol w="5334000">
                  <a:extLst>
                    <a:ext uri="{9D8B030D-6E8A-4147-A177-3AD203B41FA5}">
                      <a16:colId xmlns:a16="http://schemas.microsoft.com/office/drawing/2014/main" val="4193934312"/>
                    </a:ext>
                  </a:extLst>
                </a:gridCol>
                <a:gridCol w="5486400">
                  <a:extLst>
                    <a:ext uri="{9D8B030D-6E8A-4147-A177-3AD203B41FA5}">
                      <a16:colId xmlns:a16="http://schemas.microsoft.com/office/drawing/2014/main" val="1149898234"/>
                    </a:ext>
                  </a:extLst>
                </a:gridCol>
              </a:tblGrid>
              <a:tr h="597823">
                <a:tc>
                  <a:txBody>
                    <a:bodyPr/>
                    <a:lstStyle/>
                    <a:p>
                      <a:pPr algn="l" fontAlgn="t"/>
                      <a:r>
                        <a:rPr lang="en-IN" sz="1800" dirty="0">
                          <a:solidFill>
                            <a:srgbClr val="000000"/>
                          </a:solidFill>
                          <a:effectLst/>
                          <a:latin typeface="times new roman" panose="02020603050405020304" pitchFamily="18" charset="0"/>
                        </a:rPr>
                        <a:t>Index</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Object-oriented Programming</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Procedural Programming</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31050552"/>
                  </a:ext>
                </a:extLst>
              </a:tr>
              <a:tr h="969399">
                <a:tc>
                  <a:txBody>
                    <a:bodyPr/>
                    <a:lstStyle/>
                    <a:p>
                      <a:pPr algn="just" fontAlgn="t"/>
                      <a:r>
                        <a:rPr lang="en-IN" sz="1800">
                          <a:solidFill>
                            <a:srgbClr val="333333"/>
                          </a:solidFill>
                          <a:effectLst/>
                          <a:latin typeface="inter-regular"/>
                        </a:rPr>
                        <a:t>1.</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Object-oriented programming is the problem-solving approach and used where computation is done by using objects.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Procedural programming uses a list of instructions to do computation step by step.</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6300364"/>
                  </a:ext>
                </a:extLst>
              </a:tr>
              <a:tr h="1055416">
                <a:tc>
                  <a:txBody>
                    <a:bodyPr/>
                    <a:lstStyle/>
                    <a:p>
                      <a:pPr algn="just" fontAlgn="t"/>
                      <a:r>
                        <a:rPr lang="en-IN" sz="1800">
                          <a:solidFill>
                            <a:srgbClr val="333333"/>
                          </a:solidFill>
                          <a:effectLst/>
                          <a:latin typeface="inter-regular"/>
                        </a:rPr>
                        <a:t>2.</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makes the development and maintenance easier.</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In procedural programming, It is not easy to maintain the codes when the project becomes lengthy.</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8772222"/>
                  </a:ext>
                </a:extLst>
              </a:tr>
              <a:tr h="1055416">
                <a:tc>
                  <a:txBody>
                    <a:bodyPr/>
                    <a:lstStyle/>
                    <a:p>
                      <a:pPr algn="just" fontAlgn="t"/>
                      <a:r>
                        <a:rPr lang="en-IN" sz="1800">
                          <a:solidFill>
                            <a:srgbClr val="333333"/>
                          </a:solidFill>
                          <a:effectLst/>
                          <a:latin typeface="inter-regular"/>
                        </a:rPr>
                        <a:t>3.</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simulates the real world entity. So real-world problems can be easily solved through oops.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doesn't simulate the real world. It works on step by step instructions divided into small parts called functions.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5485954"/>
                  </a:ext>
                </a:extLst>
              </a:tr>
              <a:tr h="969399">
                <a:tc>
                  <a:txBody>
                    <a:bodyPr/>
                    <a:lstStyle/>
                    <a:p>
                      <a:pPr algn="just" fontAlgn="t"/>
                      <a:r>
                        <a:rPr lang="en-IN" sz="1800">
                          <a:solidFill>
                            <a:srgbClr val="333333"/>
                          </a:solidFill>
                          <a:effectLst/>
                          <a:latin typeface="inter-regular"/>
                        </a:rPr>
                        <a:t>4.</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provides data hiding. So it is more secure than procedural languages. You cannot access private data from anywhere.</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Procedural language doesn't provide any proper way for data binding, so it is less secure.</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7225290"/>
                  </a:ext>
                </a:extLst>
              </a:tr>
              <a:tr h="809090">
                <a:tc>
                  <a:txBody>
                    <a:bodyPr/>
                    <a:lstStyle/>
                    <a:p>
                      <a:pPr algn="just" fontAlgn="t"/>
                      <a:r>
                        <a:rPr lang="en-IN" sz="1800">
                          <a:solidFill>
                            <a:srgbClr val="333333"/>
                          </a:solidFill>
                          <a:effectLst/>
                          <a:latin typeface="inter-regular"/>
                        </a:rPr>
                        <a:t>5.</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Example of object-oriented programming languages is C++, Java, </a:t>
                      </a:r>
                      <a:r>
                        <a:rPr lang="en-US" sz="1800" dirty="0" err="1">
                          <a:solidFill>
                            <a:srgbClr val="333333"/>
                          </a:solidFill>
                          <a:effectLst/>
                          <a:latin typeface="inter-regular"/>
                        </a:rPr>
                        <a:t>.Net</a:t>
                      </a:r>
                      <a:r>
                        <a:rPr lang="en-US" sz="1800" dirty="0">
                          <a:solidFill>
                            <a:srgbClr val="333333"/>
                          </a:solidFill>
                          <a:effectLst/>
                          <a:latin typeface="inter-regular"/>
                        </a:rPr>
                        <a:t>, Python, C#, etc.</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Example of procedural languages are: C, Fortran, Pascal, VB etc.</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4104980"/>
                  </a:ext>
                </a:extLst>
              </a:tr>
            </a:tbl>
          </a:graphicData>
        </a:graphic>
      </p:graphicFrame>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1049254" y="1313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3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fontScale="92500" lnSpcReduction="10000"/>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id = 10   </a:t>
            </a:r>
          </a:p>
          <a:p>
            <a:pPr marL="0" indent="0" algn="just">
              <a:buNone/>
            </a:pPr>
            <a:r>
              <a:rPr lang="en-US" b="0" i="0" dirty="0">
                <a:solidFill>
                  <a:srgbClr val="000000"/>
                </a:solidFill>
                <a:effectLst/>
                <a:latin typeface="inter-regular"/>
              </a:rPr>
              <a:t>    name = </a:t>
            </a:r>
            <a:r>
              <a:rPr lang="en-US" b="0" i="0" dirty="0">
                <a:solidFill>
                  <a:srgbClr val="0000FF"/>
                </a:solidFill>
                <a:effectLst/>
                <a:latin typeface="inter-regular"/>
              </a:rPr>
              <a:t>"</a:t>
            </a:r>
            <a:r>
              <a:rPr lang="en-US" b="0" i="0" dirty="0" err="1">
                <a:solidFill>
                  <a:srgbClr val="0000FF"/>
                </a:solidFill>
                <a:effectLst/>
                <a:latin typeface="inter-regular"/>
              </a:rPr>
              <a:t>Devansh</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 (self):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self.id,self.name</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self</a:t>
            </a:r>
            <a:r>
              <a:rPr lang="en-US" b="0" i="0" dirty="0">
                <a:solidFill>
                  <a:srgbClr val="333333"/>
                </a:solidFill>
                <a:effectLst/>
                <a:latin typeface="inter-regular"/>
              </a:rPr>
              <a:t> is used as a reference variable, which refers to the current class object. It is always the first argument in the function definition. However, using </a:t>
            </a:r>
            <a:r>
              <a:rPr lang="en-US" b="1" i="0" dirty="0">
                <a:solidFill>
                  <a:srgbClr val="333333"/>
                </a:solidFill>
                <a:effectLst/>
                <a:latin typeface="inter-bold"/>
              </a:rPr>
              <a:t>self</a:t>
            </a:r>
            <a:r>
              <a:rPr lang="en-US" b="0" i="0" dirty="0">
                <a:solidFill>
                  <a:srgbClr val="333333"/>
                </a:solidFill>
                <a:effectLst/>
                <a:latin typeface="inter-regular"/>
              </a:rPr>
              <a:t> is optional in the function call</a:t>
            </a:r>
          </a:p>
          <a:p>
            <a:pPr marL="0" indent="0" algn="just">
              <a:buNone/>
            </a:pPr>
            <a:r>
              <a:rPr lang="en-US" b="0" i="0" dirty="0">
                <a:solidFill>
                  <a:srgbClr val="610B38"/>
                </a:solidFill>
                <a:effectLst/>
                <a:latin typeface="erdana"/>
              </a:rPr>
              <a:t>Creating an instance of the class</a:t>
            </a:r>
          </a:p>
          <a:p>
            <a:pPr marL="0" indent="0" algn="just">
              <a:buNone/>
            </a:pPr>
            <a:r>
              <a:rPr lang="en-IN" b="0" i="0" dirty="0">
                <a:solidFill>
                  <a:srgbClr val="000000"/>
                </a:solidFill>
                <a:effectLst/>
                <a:latin typeface="inter-regular"/>
              </a:rPr>
              <a:t>&lt;object-name&gt; = &lt;</a:t>
            </a:r>
            <a:r>
              <a:rPr lang="en-IN" b="1" i="0" dirty="0">
                <a:solidFill>
                  <a:srgbClr val="006699"/>
                </a:solidFill>
                <a:effectLst/>
                <a:latin typeface="inter-regular"/>
              </a:rPr>
              <a:t>class</a:t>
            </a:r>
            <a:r>
              <a:rPr lang="en-IN" b="0" i="0" dirty="0">
                <a:solidFill>
                  <a:srgbClr val="000000"/>
                </a:solidFill>
                <a:effectLst/>
                <a:latin typeface="inter-regular"/>
              </a:rPr>
              <a:t>-name&gt;(&lt;arguments&gt;)</a:t>
            </a:r>
            <a:endParaRPr lang="en-US" dirty="0">
              <a:solidFill>
                <a:srgbClr val="333333"/>
              </a:solidFill>
              <a:latin typeface="inter-regular"/>
            </a:endParaRPr>
          </a:p>
          <a:p>
            <a:pPr marL="0" indent="0" algn="just">
              <a:buNone/>
            </a:pPr>
            <a:r>
              <a:rPr lang="en-IN" b="0" i="0" dirty="0">
                <a:solidFill>
                  <a:srgbClr val="000000"/>
                </a:solidFill>
                <a:effectLst/>
                <a:latin typeface="inter-regular"/>
              </a:rPr>
              <a:t>emp = Employee()    </a:t>
            </a:r>
          </a:p>
          <a:p>
            <a:pPr marL="0" indent="0" algn="just">
              <a:buNone/>
            </a:pPr>
            <a:r>
              <a:rPr lang="en-IN" b="0" i="0" dirty="0" err="1">
                <a:solidFill>
                  <a:srgbClr val="000000"/>
                </a:solidFill>
                <a:effectLst/>
                <a:latin typeface="inter-regular"/>
              </a:rPr>
              <a:t>emp.display</a:t>
            </a:r>
            <a:r>
              <a:rPr lang="en-IN" b="0" i="0" dirty="0">
                <a:solidFill>
                  <a:srgbClr val="000000"/>
                </a:solidFill>
                <a:effectLst/>
                <a:latin typeface="inter-regular"/>
              </a:rPr>
              <a:t>() </a:t>
            </a:r>
          </a:p>
          <a:p>
            <a:pPr marL="0" indent="0" algn="just">
              <a:buNone/>
            </a:pPr>
            <a:r>
              <a:rPr lang="en-IN" b="0" i="0" dirty="0">
                <a:solidFill>
                  <a:srgbClr val="610B38"/>
                </a:solidFill>
                <a:effectLst/>
                <a:latin typeface="erdana"/>
              </a:rPr>
              <a:t>Delete the Object</a:t>
            </a:r>
          </a:p>
          <a:p>
            <a:pPr algn="just">
              <a:buFont typeface="+mj-lt"/>
              <a:buAutoNum type="arabicPeriod"/>
            </a:pPr>
            <a:r>
              <a:rPr lang="en-US" b="0" i="0" dirty="0">
                <a:solidFill>
                  <a:srgbClr val="008200"/>
                </a:solidFill>
                <a:effectLst/>
                <a:latin typeface="inter-regular"/>
              </a:rPr>
              <a:t># Deleting the property of object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del</a:t>
            </a:r>
            <a:r>
              <a:rPr lang="en-US" b="0" i="0" dirty="0">
                <a:solidFill>
                  <a:srgbClr val="000000"/>
                </a:solidFill>
                <a:effectLst/>
                <a:latin typeface="inter-regular"/>
              </a:rPr>
              <a:t> emp.id  </a:t>
            </a:r>
          </a:p>
          <a:p>
            <a:pPr algn="just">
              <a:buFont typeface="+mj-lt"/>
              <a:buAutoNum type="arabicPeriod"/>
            </a:pPr>
            <a:r>
              <a:rPr lang="en-US" b="0" i="0" dirty="0">
                <a:solidFill>
                  <a:srgbClr val="008200"/>
                </a:solidFill>
                <a:effectLst/>
                <a:latin typeface="inter-regular"/>
              </a:rPr>
              <a:t># Deleting the object itself</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del</a:t>
            </a:r>
            <a:r>
              <a:rPr lang="en-US" b="0" i="0" dirty="0">
                <a:solidFill>
                  <a:srgbClr val="000000"/>
                </a:solidFill>
                <a:effectLst/>
                <a:latin typeface="inter-regular"/>
              </a:rPr>
              <a:t> emp  </a:t>
            </a:r>
          </a:p>
          <a:p>
            <a:pPr algn="just">
              <a:buFont typeface="+mj-lt"/>
              <a:buAutoNum type="arabicPeriod"/>
            </a:pPr>
            <a:r>
              <a:rPr lang="en-US" b="0" i="0" dirty="0" err="1">
                <a:solidFill>
                  <a:srgbClr val="000000"/>
                </a:solidFill>
                <a:effectLst/>
                <a:latin typeface="inter-regular"/>
              </a:rPr>
              <a:t>emp.display</a:t>
            </a:r>
            <a:r>
              <a:rPr lang="en-US" b="0" i="0" dirty="0">
                <a:solidFill>
                  <a:srgbClr val="000000"/>
                </a:solidFill>
                <a:effectLst/>
                <a:latin typeface="inter-regular"/>
              </a:rPr>
              <a:t>()  </a:t>
            </a:r>
          </a:p>
          <a:p>
            <a:pPr marL="0" indent="0" algn="just">
              <a:buNone/>
            </a:pPr>
            <a:endParaRPr lang="en-IN"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77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0" i="0" dirty="0">
                <a:solidFill>
                  <a:srgbClr val="610B38"/>
                </a:solidFill>
                <a:effectLst/>
                <a:latin typeface="erdana"/>
              </a:rPr>
              <a:t>Python Constructor</a:t>
            </a:r>
          </a:p>
          <a:p>
            <a:pPr marL="0" indent="0" algn="just">
              <a:buNone/>
            </a:pPr>
            <a:r>
              <a:rPr lang="en-US" b="0" i="0" dirty="0">
                <a:solidFill>
                  <a:srgbClr val="333333"/>
                </a:solidFill>
                <a:effectLst/>
                <a:latin typeface="inter-regular"/>
              </a:rPr>
              <a:t>A constructor is a special type of method (function) which is used to initialize the instance members of the class.</a:t>
            </a:r>
          </a:p>
          <a:p>
            <a:pPr marL="0" indent="0" algn="just">
              <a:buNone/>
            </a:pPr>
            <a:r>
              <a:rPr lang="en-US" b="0" i="0" dirty="0">
                <a:solidFill>
                  <a:srgbClr val="333333"/>
                </a:solidFill>
                <a:effectLst/>
                <a:latin typeface="inter-regular"/>
              </a:rPr>
              <a:t>Constructors can be of two types.</a:t>
            </a:r>
          </a:p>
          <a:p>
            <a:pPr algn="just">
              <a:buFont typeface="+mj-lt"/>
              <a:buAutoNum type="arabicPeriod"/>
            </a:pPr>
            <a:r>
              <a:rPr lang="en-US" b="0" i="0" dirty="0">
                <a:solidFill>
                  <a:srgbClr val="000000"/>
                </a:solidFill>
                <a:effectLst/>
                <a:latin typeface="inter-regular"/>
              </a:rPr>
              <a:t>Parameterized Constructor</a:t>
            </a:r>
          </a:p>
          <a:p>
            <a:pPr algn="just">
              <a:buFont typeface="+mj-lt"/>
              <a:buAutoNum type="arabicPeriod"/>
            </a:pPr>
            <a:r>
              <a:rPr lang="en-US" b="0" i="0" dirty="0">
                <a:solidFill>
                  <a:srgbClr val="000000"/>
                </a:solidFill>
                <a:effectLst/>
                <a:latin typeface="inter-regular"/>
              </a:rPr>
              <a:t>Non-parameterized Constructor</a:t>
            </a:r>
          </a:p>
          <a:p>
            <a:pPr marL="0" indent="0" algn="just">
              <a:buNone/>
            </a:pPr>
            <a:r>
              <a:rPr lang="en-US" b="0" i="0" dirty="0">
                <a:solidFill>
                  <a:srgbClr val="333333"/>
                </a:solidFill>
                <a:effectLst/>
                <a:latin typeface="inter-regular"/>
              </a:rPr>
              <a:t>the method the </a:t>
            </a:r>
            <a:r>
              <a:rPr lang="en-US" b="1" i="0" dirty="0">
                <a:solidFill>
                  <a:srgbClr val="333333"/>
                </a:solidFill>
                <a:effectLst/>
                <a:latin typeface="inter-bold"/>
              </a:rPr>
              <a:t>__</a:t>
            </a:r>
            <a:r>
              <a:rPr lang="en-US" b="1" i="0" dirty="0" err="1">
                <a:solidFill>
                  <a:srgbClr val="333333"/>
                </a:solidFill>
                <a:effectLst/>
                <a:latin typeface="inter-bold"/>
              </a:rPr>
              <a:t>init</a:t>
            </a:r>
            <a:r>
              <a:rPr lang="en-US" b="1" i="0" dirty="0">
                <a:solidFill>
                  <a:srgbClr val="333333"/>
                </a:solidFill>
                <a:effectLst/>
                <a:latin typeface="inter-bold"/>
              </a:rPr>
              <a:t>__()</a:t>
            </a:r>
            <a:r>
              <a:rPr lang="en-US" b="0" i="0" dirty="0">
                <a:solidFill>
                  <a:srgbClr val="333333"/>
                </a:solidFill>
                <a:effectLst/>
                <a:latin typeface="inter-regular"/>
              </a:rPr>
              <a:t> simulates the constructor of the class. This method is called when the class is instantiated. It accepts the </a:t>
            </a:r>
            <a:r>
              <a:rPr lang="en-US" b="1" i="0" dirty="0">
                <a:solidFill>
                  <a:srgbClr val="333333"/>
                </a:solidFill>
                <a:effectLst/>
                <a:latin typeface="inter-bold"/>
              </a:rPr>
              <a:t>self</a:t>
            </a:r>
            <a:r>
              <a:rPr lang="en-US" b="0" i="0" dirty="0">
                <a:solidFill>
                  <a:srgbClr val="333333"/>
                </a:solidFill>
                <a:effectLst/>
                <a:latin typeface="inter-regular"/>
              </a:rPr>
              <a:t>-keyword as a first argument which allows accessing the attributes or method of the class</a:t>
            </a:r>
            <a:r>
              <a:rPr lang="en-US" dirty="0">
                <a:solidFill>
                  <a:srgbClr val="333333"/>
                </a:solidFill>
                <a:latin typeface="inter-regular"/>
              </a:rPr>
              <a:t>.</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count = 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Student.count</a:t>
            </a:r>
            <a:r>
              <a:rPr lang="en-US" b="0" i="0" dirty="0">
                <a:solidFill>
                  <a:srgbClr val="000000"/>
                </a:solidFill>
                <a:effectLst/>
                <a:latin typeface="inter-regular"/>
              </a:rPr>
              <a:t> = </a:t>
            </a:r>
            <a:r>
              <a:rPr lang="en-US" b="0" i="0" dirty="0" err="1">
                <a:solidFill>
                  <a:srgbClr val="000000"/>
                </a:solidFill>
                <a:effectLst/>
                <a:latin typeface="inter-regular"/>
              </a:rPr>
              <a:t>Student.count</a:t>
            </a:r>
            <a:r>
              <a:rPr lang="en-US" b="0" i="0" dirty="0">
                <a:solidFill>
                  <a:srgbClr val="000000"/>
                </a:solidFill>
                <a:effectLst/>
                <a:latin typeface="inter-regular"/>
              </a:rPr>
              <a:t> + 1    </a:t>
            </a:r>
          </a:p>
          <a:p>
            <a:pPr marL="0" indent="0" algn="just">
              <a:buNone/>
            </a:pPr>
            <a:r>
              <a:rPr lang="en-US" b="0" i="0" dirty="0">
                <a:solidFill>
                  <a:srgbClr val="000000"/>
                </a:solidFill>
                <a:effectLst/>
                <a:latin typeface="inter-regular"/>
              </a:rPr>
              <a:t>s1=Student()    </a:t>
            </a:r>
          </a:p>
          <a:p>
            <a:pPr marL="0" indent="0" algn="just">
              <a:buNone/>
            </a:pPr>
            <a:r>
              <a:rPr lang="en-US" b="0" i="0" dirty="0">
                <a:solidFill>
                  <a:srgbClr val="000000"/>
                </a:solidFill>
                <a:effectLst/>
                <a:latin typeface="inter-regular"/>
              </a:rPr>
              <a:t>s2=Student()    </a:t>
            </a:r>
          </a:p>
          <a:p>
            <a:pPr marL="0" indent="0" algn="just">
              <a:buNone/>
            </a:pPr>
            <a:r>
              <a:rPr lang="en-US" b="0" i="0" dirty="0">
                <a:solidFill>
                  <a:srgbClr val="000000"/>
                </a:solidFill>
                <a:effectLst/>
                <a:latin typeface="inter-regular"/>
              </a:rPr>
              <a:t>s3=Student()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number of students:"</a:t>
            </a:r>
            <a:r>
              <a:rPr lang="en-US" b="0" i="0" dirty="0">
                <a:solidFill>
                  <a:srgbClr val="000000"/>
                </a:solidFill>
                <a:effectLst/>
                <a:latin typeface="inter-regular"/>
              </a:rPr>
              <a:t>,</a:t>
            </a:r>
            <a:r>
              <a:rPr lang="en-US" b="0" i="0" dirty="0" err="1">
                <a:solidFill>
                  <a:srgbClr val="000000"/>
                </a:solidFill>
                <a:effectLst/>
                <a:latin typeface="inter-regular"/>
              </a:rPr>
              <a:t>Student.count</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508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DCD230-9BF2-4D66-9E83-18CD96A03D9C}"/>
              </a:ext>
            </a:extLst>
          </p:cNvPr>
          <p:cNvSpPr>
            <a:spLocks noGrp="1"/>
          </p:cNvSpPr>
          <p:nvPr>
            <p:ph type="title"/>
          </p:nvPr>
        </p:nvSpPr>
        <p:spPr>
          <a:xfrm>
            <a:off x="838200" y="120644"/>
            <a:ext cx="10548000" cy="900000"/>
          </a:xfrm>
        </p:spPr>
        <p:txBody>
          <a:bodyPr anchor="t">
            <a:normAutofit/>
          </a:bodyPr>
          <a:lstStyle/>
          <a:p>
            <a:r>
              <a:rPr lang="en-US" dirty="0"/>
              <a:t>Contents</a:t>
            </a:r>
          </a:p>
        </p:txBody>
      </p:sp>
      <p:graphicFrame>
        <p:nvGraphicFramePr>
          <p:cNvPr id="13" name="Content Placeholder 2">
            <a:extLst>
              <a:ext uri="{FF2B5EF4-FFF2-40B4-BE49-F238E27FC236}">
                <a16:creationId xmlns:a16="http://schemas.microsoft.com/office/drawing/2014/main" id="{D22C9970-4F4C-4388-8C10-1A96F3796BCC}"/>
              </a:ext>
            </a:extLst>
          </p:cNvPr>
          <p:cNvGraphicFramePr>
            <a:graphicFrameLocks noGrp="1"/>
          </p:cNvGraphicFramePr>
          <p:nvPr>
            <p:ph idx="1"/>
            <p:extLst>
              <p:ext uri="{D42A27DB-BD31-4B8C-83A1-F6EECF244321}">
                <p14:modId xmlns:p14="http://schemas.microsoft.com/office/powerpoint/2010/main" val="2429917306"/>
              </p:ext>
            </p:extLst>
          </p:nvPr>
        </p:nvGraphicFramePr>
        <p:xfrm>
          <a:off x="838200" y="1104900"/>
          <a:ext cx="10548000" cy="5092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777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id):  </a:t>
            </a:r>
          </a:p>
          <a:p>
            <a:pPr marL="0" indent="0" algn="just">
              <a:buNone/>
            </a:pPr>
            <a:r>
              <a:rPr lang="en-US" b="0" i="0" dirty="0">
                <a:solidFill>
                  <a:srgbClr val="000000"/>
                </a:solidFill>
                <a:effectLst/>
                <a:latin typeface="inter-regular"/>
              </a:rPr>
              <a:t>        self.id = id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"ID: %d \</a:t>
            </a:r>
            <a:r>
              <a:rPr lang="en-US" b="0" i="0" dirty="0" err="1">
                <a:solidFill>
                  <a:srgbClr val="0000FF"/>
                </a:solidFill>
                <a:effectLst/>
                <a:latin typeface="inter-regular"/>
              </a:rPr>
              <a:t>nName</a:t>
            </a:r>
            <a:r>
              <a:rPr lang="en-US" b="0" i="0" dirty="0">
                <a:solidFill>
                  <a:srgbClr val="0000FF"/>
                </a:solidFill>
                <a:effectLst/>
                <a:latin typeface="inter-regular"/>
              </a:rPr>
              <a:t>: %s"</a:t>
            </a:r>
            <a:r>
              <a:rPr lang="en-US" b="0" i="0" dirty="0">
                <a:solidFill>
                  <a:srgbClr val="000000"/>
                </a:solidFill>
                <a:effectLst/>
                <a:latin typeface="inter-regular"/>
              </a:rPr>
              <a:t> % (self.id, self.name)) </a:t>
            </a:r>
          </a:p>
          <a:p>
            <a:pPr marL="0" indent="0" algn="just">
              <a:buNone/>
            </a:pPr>
            <a:r>
              <a:rPr lang="en-US" b="0" i="0" dirty="0">
                <a:solidFill>
                  <a:srgbClr val="000000"/>
                </a:solidFill>
                <a:effectLst/>
                <a:latin typeface="inter-regular"/>
              </a:rPr>
              <a:t>emp1 = Employee(</a:t>
            </a:r>
            <a:r>
              <a:rPr lang="en-US" b="0" i="0" dirty="0">
                <a:solidFill>
                  <a:srgbClr val="0000FF"/>
                </a:solidFill>
                <a:effectLst/>
                <a:latin typeface="inter-regular"/>
              </a:rPr>
              <a:t>"John"</a:t>
            </a:r>
            <a:r>
              <a:rPr lang="en-US" b="0" i="0" dirty="0">
                <a:solidFill>
                  <a:srgbClr val="000000"/>
                </a:solidFill>
                <a:effectLst/>
                <a:latin typeface="inter-regular"/>
              </a:rPr>
              <a:t>, 101)  </a:t>
            </a:r>
          </a:p>
          <a:p>
            <a:pPr marL="0" indent="0" algn="just">
              <a:buNone/>
            </a:pPr>
            <a:r>
              <a:rPr lang="en-US" b="0" i="0" dirty="0">
                <a:solidFill>
                  <a:srgbClr val="000000"/>
                </a:solidFill>
                <a:effectLst/>
                <a:latin typeface="inter-regular"/>
              </a:rPr>
              <a:t>emp2 = Employee(</a:t>
            </a:r>
            <a:r>
              <a:rPr lang="en-US" b="0" i="0" dirty="0">
                <a:solidFill>
                  <a:srgbClr val="0000FF"/>
                </a:solidFill>
                <a:effectLst/>
                <a:latin typeface="inter-regular"/>
              </a:rPr>
              <a:t>"David"</a:t>
            </a:r>
            <a:r>
              <a:rPr lang="en-US" b="0" i="0" dirty="0">
                <a:solidFill>
                  <a:srgbClr val="000000"/>
                </a:solidFill>
                <a:effectLst/>
                <a:latin typeface="inter-regular"/>
              </a:rPr>
              <a:t>, 102)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 accessing display() method to print employee 1 information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emp1.display()    </a:t>
            </a:r>
          </a:p>
          <a:p>
            <a:pPr algn="just">
              <a:buFont typeface="+mj-lt"/>
              <a:buAutoNum type="arabicPeriod"/>
            </a:pPr>
            <a:r>
              <a:rPr lang="en-US" b="0" i="0" dirty="0">
                <a:solidFill>
                  <a:srgbClr val="008200"/>
                </a:solidFill>
                <a:effectLst/>
                <a:latin typeface="inter-regular"/>
              </a:rPr>
              <a:t># accessing display() method to print employee 2 information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emp2.display()  </a:t>
            </a:r>
          </a:p>
          <a:p>
            <a:pPr algn="just">
              <a:buFont typeface="+mj-lt"/>
              <a:buAutoNum type="arabicPeriod"/>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86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Non-Parameterized Constructor</a:t>
            </a:r>
          </a:p>
          <a:p>
            <a:pPr marL="0" indent="0" algn="just">
              <a:buNone/>
            </a:pPr>
            <a:r>
              <a:rPr lang="en-US" b="0" i="0" dirty="0">
                <a:solidFill>
                  <a:srgbClr val="333333"/>
                </a:solidFill>
                <a:effectLst/>
                <a:latin typeface="inter-regular"/>
              </a:rPr>
              <a:t>The non-parameterized constructor uses when we do not want to manipulate the value or the constructor that has only self as an argument.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Constructor - non parameterized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non parametrized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a:t>
            </a:r>
            <a:r>
              <a:rPr lang="en-US" b="0" i="0" dirty="0" err="1">
                <a:solidFill>
                  <a:srgbClr val="000000"/>
                </a:solidFill>
                <a:effectLst/>
                <a:latin typeface="inter-regular"/>
              </a:rPr>
              <a:t>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 Student()  </a:t>
            </a:r>
          </a:p>
          <a:p>
            <a:pPr marL="0" indent="0" algn="just">
              <a:buNone/>
            </a:pPr>
            <a:r>
              <a:rPr lang="en-US" b="0" i="0" dirty="0" err="1">
                <a:solidFill>
                  <a:srgbClr val="000000"/>
                </a:solidFill>
                <a:effectLst/>
                <a:latin typeface="inter-regular"/>
              </a:rPr>
              <a:t>student.show</a:t>
            </a:r>
            <a:r>
              <a:rPr lang="en-US" b="0" i="0" dirty="0">
                <a:solidFill>
                  <a:srgbClr val="000000"/>
                </a:solidFill>
                <a:effectLst/>
                <a:latin typeface="inter-regular"/>
              </a:rPr>
              <a: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1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Parameterized Constructor</a:t>
            </a:r>
          </a:p>
          <a:p>
            <a:pPr marL="0" indent="0" algn="just">
              <a:buNone/>
            </a:pPr>
            <a:r>
              <a:rPr lang="en-US" b="0" i="0" dirty="0">
                <a:solidFill>
                  <a:srgbClr val="333333"/>
                </a:solidFill>
                <a:effectLst/>
                <a:latin typeface="inter-regular"/>
              </a:rPr>
              <a:t>The parameterized constructor has multiple parameters along with the </a:t>
            </a:r>
            <a:r>
              <a:rPr lang="en-US" b="1" i="0" dirty="0">
                <a:solidFill>
                  <a:srgbClr val="333333"/>
                </a:solidFill>
                <a:effectLst/>
                <a:latin typeface="inter-bold"/>
              </a:rPr>
              <a:t>self</a:t>
            </a:r>
            <a:r>
              <a:rPr lang="en-US" b="0" i="0" dirty="0">
                <a:solidFill>
                  <a:srgbClr val="333333"/>
                </a:solidFill>
                <a:effectLst/>
                <a:latin typeface="inter-regular"/>
              </a:rPr>
              <a:t>.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Constructor - parameterized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parametrized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 Student(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student.show</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00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Default Constructor</a:t>
            </a:r>
          </a:p>
          <a:p>
            <a:pPr marL="0" indent="0" algn="just">
              <a:buNone/>
            </a:pPr>
            <a:r>
              <a:rPr lang="en-US" b="0" i="0" dirty="0">
                <a:solidFill>
                  <a:srgbClr val="333333"/>
                </a:solidFill>
                <a:effectLst/>
                <a:latin typeface="inter-regular"/>
              </a:rPr>
              <a:t>When we do not include the constructor in the class or forget to declare it, then that becomes the default constructor. It does not perform any task but initializes the objects.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roll_num</a:t>
            </a:r>
            <a:r>
              <a:rPr lang="en-US" b="0" i="0" dirty="0">
                <a:solidFill>
                  <a:srgbClr val="000000"/>
                </a:solidFill>
                <a:effectLst/>
                <a:latin typeface="inter-regular"/>
              </a:rPr>
              <a:t> = 101  </a:t>
            </a:r>
          </a:p>
          <a:p>
            <a:pPr marL="0" indent="0" algn="just">
              <a:buNone/>
            </a:pPr>
            <a:r>
              <a:rPr lang="en-US" b="0" i="0" dirty="0">
                <a:solidFill>
                  <a:srgbClr val="000000"/>
                </a:solidFill>
                <a:effectLst/>
                <a:latin typeface="inter-regular"/>
              </a:rPr>
              <a:t>    name = </a:t>
            </a:r>
            <a:r>
              <a:rPr lang="en-US" b="0" i="0" dirty="0">
                <a:solidFill>
                  <a:srgbClr val="0000FF"/>
                </a:solidFill>
                <a:effectLst/>
                <a:latin typeface="inter-regular"/>
              </a:rPr>
              <a:t>"Joseph"</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self.roll_num,self.name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a:t>
            </a:r>
            <a:r>
              <a:rPr lang="en-US" b="0" i="0" dirty="0">
                <a:solidFill>
                  <a:srgbClr val="000000"/>
                </a:solidFill>
                <a:effectLst/>
                <a:latin typeface="inter-regular"/>
              </a:rPr>
              <a:t> = Student()  </a:t>
            </a:r>
          </a:p>
          <a:p>
            <a:pPr marL="0" indent="0" algn="just">
              <a:buNone/>
            </a:pPr>
            <a:r>
              <a:rPr lang="en-US" b="0" i="0" dirty="0" err="1">
                <a:solidFill>
                  <a:srgbClr val="000000"/>
                </a:solidFill>
                <a:effectLst/>
                <a:latin typeface="inter-regular"/>
              </a:rPr>
              <a:t>st.display</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03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More than One Constructor in Single class</a:t>
            </a:r>
          </a:p>
          <a:p>
            <a:pPr marL="0" indent="0" algn="just">
              <a:buNone/>
            </a:pPr>
            <a:r>
              <a:rPr lang="en-US" b="0" i="0" dirty="0">
                <a:solidFill>
                  <a:srgbClr val="333333"/>
                </a:solidFill>
                <a:effectLst/>
                <a:latin typeface="inter-regular"/>
              </a:rPr>
              <a:t>Let's have a look at another scenario, what happen if we declare the two same constructors in the class.</a:t>
            </a:r>
          </a:p>
          <a:p>
            <a:pPr marL="0" indent="0" algn="just">
              <a:buNone/>
            </a:pPr>
            <a:r>
              <a:rPr lang="en-US" b="1" i="0" dirty="0">
                <a:solidFill>
                  <a:srgbClr val="610B4B"/>
                </a:solidFill>
                <a:effectLst/>
                <a:latin typeface="erdana"/>
              </a:rPr>
              <a:t>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First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second </a:t>
            </a:r>
            <a:r>
              <a:rPr lang="en-US" b="0" i="0" dirty="0" err="1">
                <a:solidFill>
                  <a:srgbClr val="0000FF"/>
                </a:solidFill>
                <a:effectLst/>
                <a:latin typeface="inter-regular"/>
              </a:rPr>
              <a:t>contructor</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a:t>
            </a:r>
            <a:r>
              <a:rPr lang="en-US" b="0" i="0" dirty="0">
                <a:solidFill>
                  <a:srgbClr val="000000"/>
                </a:solidFill>
                <a:effectLst/>
                <a:latin typeface="inter-regular"/>
              </a:rPr>
              <a:t> = Student()  </a:t>
            </a:r>
          </a:p>
          <a:p>
            <a:pPr marL="0" indent="0" algn="just">
              <a:buNone/>
            </a:pPr>
            <a:r>
              <a:rPr lang="en-US" b="1" i="0" dirty="0">
                <a:solidFill>
                  <a:srgbClr val="333333"/>
                </a:solidFill>
                <a:effectLst/>
                <a:latin typeface="inter-bold"/>
              </a:rPr>
              <a:t>Output:</a:t>
            </a:r>
          </a:p>
          <a:p>
            <a:pPr marL="0" indent="0" algn="just">
              <a:buNone/>
            </a:pPr>
            <a:r>
              <a:rPr lang="en-US" b="0" i="0" dirty="0">
                <a:solidFill>
                  <a:srgbClr val="333333"/>
                </a:solidFill>
                <a:effectLst/>
                <a:latin typeface="inter-regular"/>
              </a:rPr>
              <a:t>the object </a:t>
            </a:r>
            <a:r>
              <a:rPr lang="en-US" b="1" i="0" dirty="0" err="1">
                <a:solidFill>
                  <a:srgbClr val="333333"/>
                </a:solidFill>
                <a:effectLst/>
                <a:latin typeface="inter-bold"/>
              </a:rPr>
              <a:t>st</a:t>
            </a:r>
            <a:r>
              <a:rPr lang="en-US" b="0" i="0" dirty="0">
                <a:solidFill>
                  <a:srgbClr val="333333"/>
                </a:solidFill>
                <a:effectLst/>
                <a:latin typeface="inter-regular"/>
              </a:rPr>
              <a:t> called the second constructor whereas both have the same configuration. The first method is not accessible by the </a:t>
            </a:r>
            <a:r>
              <a:rPr lang="en-US" b="1" i="0" dirty="0" err="1">
                <a:solidFill>
                  <a:srgbClr val="333333"/>
                </a:solidFill>
                <a:effectLst/>
                <a:latin typeface="inter-bold"/>
              </a:rPr>
              <a:t>st</a:t>
            </a:r>
            <a:r>
              <a:rPr lang="en-US" b="0" i="0" dirty="0">
                <a:solidFill>
                  <a:srgbClr val="333333"/>
                </a:solidFill>
                <a:effectLst/>
                <a:latin typeface="inter-regular"/>
              </a:rPr>
              <a:t> object. Internally, the object of the class will always call the last constructor if the class has multiple constructors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35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10B38"/>
                </a:solidFill>
                <a:effectLst/>
                <a:latin typeface="erdana"/>
              </a:rPr>
              <a:t>built-in class functions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built-in functions defined in the class are described in the following table.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75EDC12-6BFA-A157-5BFB-22422492E919}"/>
              </a:ext>
            </a:extLst>
          </p:cNvPr>
          <p:cNvGraphicFramePr>
            <a:graphicFrameLocks noGrp="1"/>
          </p:cNvGraphicFramePr>
          <p:nvPr>
            <p:extLst>
              <p:ext uri="{D42A27DB-BD31-4B8C-83A1-F6EECF244321}">
                <p14:modId xmlns:p14="http://schemas.microsoft.com/office/powerpoint/2010/main" val="4157467358"/>
              </p:ext>
            </p:extLst>
          </p:nvPr>
        </p:nvGraphicFramePr>
        <p:xfrm>
          <a:off x="581892" y="1586228"/>
          <a:ext cx="11028216" cy="4371223"/>
        </p:xfrm>
        <a:graphic>
          <a:graphicData uri="http://schemas.openxmlformats.org/drawingml/2006/table">
            <a:tbl>
              <a:tblPr/>
              <a:tblGrid>
                <a:gridCol w="1413163">
                  <a:extLst>
                    <a:ext uri="{9D8B030D-6E8A-4147-A177-3AD203B41FA5}">
                      <a16:colId xmlns:a16="http://schemas.microsoft.com/office/drawing/2014/main" val="99037948"/>
                    </a:ext>
                  </a:extLst>
                </a:gridCol>
                <a:gridCol w="3075709">
                  <a:extLst>
                    <a:ext uri="{9D8B030D-6E8A-4147-A177-3AD203B41FA5}">
                      <a16:colId xmlns:a16="http://schemas.microsoft.com/office/drawing/2014/main" val="236925071"/>
                    </a:ext>
                  </a:extLst>
                </a:gridCol>
                <a:gridCol w="6539344">
                  <a:extLst>
                    <a:ext uri="{9D8B030D-6E8A-4147-A177-3AD203B41FA5}">
                      <a16:colId xmlns:a16="http://schemas.microsoft.com/office/drawing/2014/main" val="1597953102"/>
                    </a:ext>
                  </a:extLst>
                </a:gridCol>
              </a:tblGrid>
              <a:tr h="536377">
                <a:tc>
                  <a:txBody>
                    <a:bodyPr/>
                    <a:lstStyle/>
                    <a:p>
                      <a:pPr algn="l" fontAlgn="t"/>
                      <a:r>
                        <a:rPr lang="en-IN">
                          <a:solidFill>
                            <a:srgbClr val="000000"/>
                          </a:solidFill>
                          <a:effectLst/>
                          <a:latin typeface="times new roman" panose="02020603050405020304" pitchFamily="18" charset="0"/>
                        </a:rPr>
                        <a:t>SN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Function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66483675"/>
                  </a:ext>
                </a:extLst>
              </a:tr>
              <a:tr h="747677">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getattr(obj,name,default)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access the attribute of the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44959819"/>
                  </a:ext>
                </a:extLst>
              </a:tr>
              <a:tr h="1299246">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setattr(obj, name,value)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set a particular value to the specific attribute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14058515"/>
                  </a:ext>
                </a:extLst>
              </a:tr>
              <a:tr h="747677">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delattr(obj,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delete a specific attribute.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2455012"/>
                  </a:ext>
                </a:extLst>
              </a:tr>
              <a:tr h="1040246">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hasattr(obj,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returns true if the object contains some specific attribute.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0875715"/>
                  </a:ext>
                </a:extLst>
              </a:tr>
            </a:tbl>
          </a:graphicData>
        </a:graphic>
      </p:graphicFrame>
    </p:spTree>
    <p:extLst>
      <p:ext uri="{BB962C8B-B14F-4D97-AF65-F5344CB8AC3E}">
        <p14:creationId xmlns:p14="http://schemas.microsoft.com/office/powerpoint/2010/main" val="360003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637309" y="775854"/>
            <a:ext cx="4045527" cy="5806773"/>
          </a:xfrm>
        </p:spPr>
        <p:txBody>
          <a:bodyPr>
            <a:normAutofit lnSpcReduction="10000"/>
          </a:bodyPr>
          <a:lstStyle/>
          <a:p>
            <a:pPr marL="0" indent="0" algn="just">
              <a:lnSpc>
                <a:spcPct val="120000"/>
              </a:lnSpc>
              <a:buNone/>
            </a:pPr>
            <a:r>
              <a:rPr lang="en-US" sz="1600" b="1" i="0" dirty="0">
                <a:solidFill>
                  <a:srgbClr val="006699"/>
                </a:solidFill>
                <a:effectLst/>
                <a:latin typeface="inter-regular"/>
              </a:rPr>
              <a:t>class</a:t>
            </a:r>
            <a:r>
              <a:rPr lang="en-US" sz="1600" b="0" i="0" dirty="0">
                <a:solidFill>
                  <a:srgbClr val="000000"/>
                </a:solidFill>
                <a:effectLst/>
                <a:latin typeface="inter-regular"/>
              </a:rPr>
              <a:t> Student:  </a:t>
            </a:r>
          </a:p>
          <a:p>
            <a:pPr marL="0" indent="0" algn="just">
              <a:lnSpc>
                <a:spcPct val="120000"/>
              </a:lnSpc>
              <a:buNone/>
            </a:pPr>
            <a:r>
              <a:rPr lang="en-US" sz="1600" b="0" i="0" dirty="0">
                <a:solidFill>
                  <a:srgbClr val="000000"/>
                </a:solidFill>
                <a:effectLst/>
                <a:latin typeface="inter-regular"/>
              </a:rPr>
              <a:t>    </a:t>
            </a:r>
            <a:r>
              <a:rPr lang="en-US" sz="1600" b="1" i="0" dirty="0">
                <a:solidFill>
                  <a:srgbClr val="006699"/>
                </a:solidFill>
                <a:effectLst/>
                <a:latin typeface="inter-regular"/>
              </a:rPr>
              <a:t>def</a:t>
            </a:r>
            <a:r>
              <a:rPr lang="en-US" sz="1600" b="0" i="0" dirty="0">
                <a:solidFill>
                  <a:srgbClr val="000000"/>
                </a:solidFill>
                <a:effectLst/>
                <a:latin typeface="inter-regular"/>
              </a:rPr>
              <a:t> __</a:t>
            </a:r>
            <a:r>
              <a:rPr lang="en-US" sz="1600" b="0" i="0" dirty="0" err="1">
                <a:solidFill>
                  <a:srgbClr val="000000"/>
                </a:solidFill>
                <a:effectLst/>
                <a:latin typeface="inter-regular"/>
              </a:rPr>
              <a:t>init</a:t>
            </a:r>
            <a:r>
              <a:rPr lang="en-US" sz="1600" b="0" i="0" dirty="0">
                <a:solidFill>
                  <a:srgbClr val="000000"/>
                </a:solidFill>
                <a:effectLst/>
                <a:latin typeface="inter-regular"/>
              </a:rPr>
              <a:t>__(self, name, id, age):  </a:t>
            </a:r>
          </a:p>
          <a:p>
            <a:pPr marL="0" indent="0" algn="just">
              <a:lnSpc>
                <a:spcPct val="120000"/>
              </a:lnSpc>
              <a:buNone/>
            </a:pPr>
            <a:r>
              <a:rPr lang="en-US" sz="1600" b="0" i="0" dirty="0">
                <a:solidFill>
                  <a:srgbClr val="000000"/>
                </a:solidFill>
                <a:effectLst/>
                <a:latin typeface="inter-regular"/>
              </a:rPr>
              <a:t>        self.name = name  </a:t>
            </a:r>
          </a:p>
          <a:p>
            <a:pPr marL="0" indent="0" algn="just">
              <a:lnSpc>
                <a:spcPct val="120000"/>
              </a:lnSpc>
              <a:buNone/>
            </a:pPr>
            <a:r>
              <a:rPr lang="en-US" sz="1600" b="0" i="0" dirty="0">
                <a:solidFill>
                  <a:srgbClr val="000000"/>
                </a:solidFill>
                <a:effectLst/>
                <a:latin typeface="inter-regular"/>
              </a:rPr>
              <a:t>        self.id = id  </a:t>
            </a:r>
          </a:p>
          <a:p>
            <a:pPr marL="0" indent="0" algn="just">
              <a:lnSpc>
                <a:spcPct val="120000"/>
              </a:lnSpc>
              <a:buNone/>
            </a:pPr>
            <a:r>
              <a:rPr lang="en-US" sz="1600" b="0" i="0" dirty="0">
                <a:solidFill>
                  <a:srgbClr val="000000"/>
                </a:solidFill>
                <a:effectLst/>
                <a:latin typeface="inter-regular"/>
              </a:rPr>
              <a:t>        </a:t>
            </a:r>
            <a:r>
              <a:rPr lang="en-US" sz="1600" b="0" i="0" dirty="0" err="1">
                <a:solidFill>
                  <a:srgbClr val="000000"/>
                </a:solidFill>
                <a:effectLst/>
                <a:latin typeface="inter-regular"/>
              </a:rPr>
              <a:t>self.age</a:t>
            </a:r>
            <a:r>
              <a:rPr lang="en-US" sz="1600" b="0" i="0" dirty="0">
                <a:solidFill>
                  <a:srgbClr val="000000"/>
                </a:solidFill>
                <a:effectLst/>
                <a:latin typeface="inter-regular"/>
              </a:rPr>
              <a:t> = age  </a:t>
            </a:r>
          </a:p>
          <a:p>
            <a:pPr marL="0" indent="0" algn="just">
              <a:lnSpc>
                <a:spcPct val="120000"/>
              </a:lnSpc>
              <a:buNone/>
            </a:pPr>
            <a:endParaRPr lang="en-US" sz="1600" b="0" i="0" dirty="0">
              <a:solidFill>
                <a:srgbClr val="000000"/>
              </a:solidFill>
              <a:effectLst/>
              <a:latin typeface="inter-regular"/>
            </a:endParaRPr>
          </a:p>
          <a:p>
            <a:pPr marL="0" indent="0" algn="just">
              <a:lnSpc>
                <a:spcPct val="120000"/>
              </a:lnSpc>
              <a:buNone/>
            </a:pPr>
            <a:r>
              <a:rPr lang="en-US" sz="1600" b="0" i="0" dirty="0">
                <a:solidFill>
                  <a:srgbClr val="000000"/>
                </a:solidFill>
                <a:effectLst/>
                <a:latin typeface="inter-regular"/>
              </a:rPr>
              <a:t>    </a:t>
            </a:r>
            <a:r>
              <a:rPr lang="en-US" sz="1600" b="0" i="0" dirty="0">
                <a:solidFill>
                  <a:srgbClr val="008200"/>
                </a:solidFill>
                <a:effectLst/>
                <a:latin typeface="inter-regular"/>
              </a:rPr>
              <a:t># creates the object of the class Student</a:t>
            </a:r>
            <a:r>
              <a:rPr lang="en-US" sz="1600" b="0" i="0" dirty="0">
                <a:solidFill>
                  <a:srgbClr val="000000"/>
                </a:solidFill>
                <a:effectLst/>
                <a:latin typeface="inter-regular"/>
              </a:rPr>
              <a:t>  </a:t>
            </a:r>
          </a:p>
          <a:p>
            <a:pPr marL="0" indent="0" algn="just">
              <a:lnSpc>
                <a:spcPct val="120000"/>
              </a:lnSpc>
              <a:buNone/>
            </a:pPr>
            <a:r>
              <a:rPr lang="en-US" sz="1600" b="0" i="0" dirty="0">
                <a:solidFill>
                  <a:srgbClr val="000000"/>
                </a:solidFill>
                <a:effectLst/>
                <a:latin typeface="inter-regular"/>
              </a:rPr>
              <a:t>s = Student(</a:t>
            </a:r>
            <a:r>
              <a:rPr lang="en-US" sz="1600" b="0" i="0" dirty="0">
                <a:solidFill>
                  <a:srgbClr val="0000FF"/>
                </a:solidFill>
                <a:effectLst/>
                <a:latin typeface="inter-regular"/>
              </a:rPr>
              <a:t>"John"</a:t>
            </a:r>
            <a:r>
              <a:rPr lang="en-US" sz="1600" b="0" i="0" dirty="0">
                <a:solidFill>
                  <a:srgbClr val="000000"/>
                </a:solidFill>
                <a:effectLst/>
                <a:latin typeface="inter-regular"/>
              </a:rPr>
              <a:t>, 101, 22)  </a:t>
            </a:r>
          </a:p>
          <a:p>
            <a:pPr marL="0" indent="0" algn="just">
              <a:lnSpc>
                <a:spcPct val="120000"/>
              </a:lnSpc>
              <a:buNone/>
            </a:pPr>
            <a:r>
              <a:rPr lang="en-US" sz="1600" b="0" i="0" dirty="0">
                <a:solidFill>
                  <a:srgbClr val="000000"/>
                </a:solidFill>
                <a:effectLst/>
                <a:latin typeface="inter-regular"/>
              </a:rPr>
              <a:t>  </a:t>
            </a:r>
          </a:p>
          <a:p>
            <a:pPr marL="0" indent="0" algn="just">
              <a:lnSpc>
                <a:spcPct val="120000"/>
              </a:lnSpc>
              <a:buNone/>
            </a:pPr>
            <a:r>
              <a:rPr lang="en-US" sz="1600" b="0" i="0" dirty="0">
                <a:solidFill>
                  <a:srgbClr val="008200"/>
                </a:solidFill>
                <a:effectLst/>
                <a:latin typeface="inter-regular"/>
              </a:rPr>
              <a:t># prints the attribute name of the object s</a:t>
            </a:r>
            <a:r>
              <a:rPr lang="en-US" sz="1600" b="0" i="0" dirty="0">
                <a:solidFill>
                  <a:srgbClr val="000000"/>
                </a:solidFill>
                <a:effectLst/>
                <a:latin typeface="inter-regular"/>
              </a:rPr>
              <a:t>  </a:t>
            </a:r>
          </a:p>
          <a:p>
            <a:pPr marL="0" indent="0" algn="just">
              <a:lnSpc>
                <a:spcPct val="120000"/>
              </a:lnSpc>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getattr</a:t>
            </a:r>
            <a:r>
              <a:rPr lang="en-US" sz="1600" b="0" i="0" dirty="0">
                <a:solidFill>
                  <a:srgbClr val="000000"/>
                </a:solidFill>
                <a:effectLst/>
                <a:latin typeface="inter-regular"/>
              </a:rPr>
              <a:t>(s, </a:t>
            </a:r>
            <a:r>
              <a:rPr lang="en-US" sz="1600" b="0" i="0" dirty="0">
                <a:solidFill>
                  <a:srgbClr val="0000FF"/>
                </a:solidFill>
                <a:effectLst/>
                <a:latin typeface="inter-regular"/>
              </a:rPr>
              <a:t>'name'</a:t>
            </a:r>
            <a:r>
              <a:rPr lang="en-US" sz="1600" b="0" i="0" dirty="0">
                <a:solidFill>
                  <a:srgbClr val="000000"/>
                </a:solidFill>
                <a:effectLst/>
                <a:latin typeface="inter-regular"/>
              </a:rPr>
              <a:t>))  </a:t>
            </a:r>
          </a:p>
          <a:p>
            <a:pPr marL="0" indent="0" algn="just">
              <a:lnSpc>
                <a:spcPct val="120000"/>
              </a:lnSpc>
              <a:buNone/>
            </a:pPr>
            <a:r>
              <a:rPr lang="en-US" sz="1600" b="0" i="0" dirty="0">
                <a:solidFill>
                  <a:srgbClr val="000000"/>
                </a:solidFill>
                <a:effectLst/>
                <a:latin typeface="inter-regular"/>
              </a:rPr>
              <a:t>  </a:t>
            </a:r>
          </a:p>
          <a:p>
            <a:pPr marL="0" indent="0" algn="just">
              <a:lnSpc>
                <a:spcPct val="120000"/>
              </a:lnSpc>
              <a:buNone/>
            </a:pPr>
            <a:r>
              <a:rPr lang="en-US" sz="1600" b="0" i="0" dirty="0">
                <a:solidFill>
                  <a:srgbClr val="008200"/>
                </a:solidFill>
                <a:effectLst/>
                <a:latin typeface="inter-regular"/>
              </a:rPr>
              <a:t># reset the value of attribute age to 23</a:t>
            </a:r>
            <a:r>
              <a:rPr lang="en-US" sz="1600" b="0" i="0" dirty="0">
                <a:solidFill>
                  <a:srgbClr val="000000"/>
                </a:solidFill>
                <a:effectLst/>
                <a:latin typeface="inter-regular"/>
              </a:rPr>
              <a:t>  </a:t>
            </a:r>
          </a:p>
          <a:p>
            <a:pPr marL="0" indent="0" algn="just">
              <a:lnSpc>
                <a:spcPct val="120000"/>
              </a:lnSpc>
              <a:buNone/>
            </a:pPr>
            <a:r>
              <a:rPr lang="en-US" sz="1600" b="0" i="0" dirty="0" err="1">
                <a:solidFill>
                  <a:srgbClr val="000000"/>
                </a:solidFill>
                <a:effectLst/>
                <a:latin typeface="inter-regular"/>
              </a:rPr>
              <a:t>setattr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23)  </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74A67E67-16CE-2EA4-A265-3CFCBDC87AEC}"/>
              </a:ext>
            </a:extLst>
          </p:cNvPr>
          <p:cNvSpPr txBox="1">
            <a:spLocks/>
          </p:cNvSpPr>
          <p:nvPr/>
        </p:nvSpPr>
        <p:spPr>
          <a:xfrm>
            <a:off x="5486402" y="775854"/>
            <a:ext cx="4045527" cy="5806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0" i="0" dirty="0">
                <a:solidFill>
                  <a:srgbClr val="008200"/>
                </a:solidFill>
                <a:effectLst/>
                <a:latin typeface="inter-regular"/>
              </a:rPr>
              <a:t># prints the modified value of age</a:t>
            </a: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getattr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prints true if the student contains the attribute with name id</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hasattr</a:t>
            </a:r>
            <a:r>
              <a:rPr lang="en-US" sz="1600" b="0" i="0" dirty="0">
                <a:solidFill>
                  <a:srgbClr val="000000"/>
                </a:solidFill>
                <a:effectLst/>
                <a:latin typeface="inter-regular"/>
              </a:rPr>
              <a:t>(s, </a:t>
            </a:r>
            <a:r>
              <a:rPr lang="en-US" sz="1600" b="0" i="0" dirty="0">
                <a:solidFill>
                  <a:srgbClr val="0000FF"/>
                </a:solidFill>
                <a:effectLst/>
                <a:latin typeface="inter-regular"/>
              </a:rPr>
              <a:t>'id'</a:t>
            </a: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deletes the attribute age</a:t>
            </a:r>
            <a:r>
              <a:rPr lang="en-US" sz="1600" b="0" i="0" dirty="0">
                <a:solidFill>
                  <a:srgbClr val="000000"/>
                </a:solidFill>
                <a:effectLst/>
                <a:latin typeface="inter-regular"/>
              </a:rPr>
              <a:t>  </a:t>
            </a:r>
          </a:p>
          <a:p>
            <a:pPr marL="0" indent="0" algn="just">
              <a:buNone/>
            </a:pPr>
            <a:r>
              <a:rPr lang="en-US" sz="1600" b="0" i="0" dirty="0" err="1">
                <a:solidFill>
                  <a:srgbClr val="000000"/>
                </a:solidFill>
                <a:effectLst/>
                <a:latin typeface="inter-regular"/>
              </a:rPr>
              <a:t>delattr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this will give an error since the attribute age has been deleted</a:t>
            </a: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s.age</a:t>
            </a:r>
            <a:r>
              <a:rPr lang="en-US" sz="1600" b="0" i="0" dirty="0">
                <a:solidFill>
                  <a:srgbClr val="000000"/>
                </a:solidFill>
                <a:effectLst/>
                <a:latin typeface="inter-regular"/>
              </a:rPr>
              <a:t>)  </a:t>
            </a:r>
          </a:p>
        </p:txBody>
      </p:sp>
    </p:spTree>
    <p:extLst>
      <p:ext uri="{BB962C8B-B14F-4D97-AF65-F5344CB8AC3E}">
        <p14:creationId xmlns:p14="http://schemas.microsoft.com/office/powerpoint/2010/main" val="13034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graphicFrame>
        <p:nvGraphicFramePr>
          <p:cNvPr id="4" name="Content Placeholder 3">
            <a:extLst>
              <a:ext uri="{FF2B5EF4-FFF2-40B4-BE49-F238E27FC236}">
                <a16:creationId xmlns:a16="http://schemas.microsoft.com/office/drawing/2014/main" id="{A7D200B9-9B11-4652-B045-F34294BEB547}"/>
              </a:ext>
            </a:extLst>
          </p:cNvPr>
          <p:cNvGraphicFramePr>
            <a:graphicFrameLocks noGrp="1"/>
          </p:cNvGraphicFramePr>
          <p:nvPr>
            <p:ph idx="1"/>
            <p:extLst>
              <p:ext uri="{D42A27DB-BD31-4B8C-83A1-F6EECF244321}">
                <p14:modId xmlns:p14="http://schemas.microsoft.com/office/powerpoint/2010/main" val="2804944108"/>
              </p:ext>
            </p:extLst>
          </p:nvPr>
        </p:nvGraphicFramePr>
        <p:xfrm>
          <a:off x="838200" y="1855628"/>
          <a:ext cx="10547999" cy="4479384"/>
        </p:xfrm>
        <a:graphic>
          <a:graphicData uri="http://schemas.openxmlformats.org/drawingml/2006/table">
            <a:tbl>
              <a:tblPr/>
              <a:tblGrid>
                <a:gridCol w="887646">
                  <a:extLst>
                    <a:ext uri="{9D8B030D-6E8A-4147-A177-3AD203B41FA5}">
                      <a16:colId xmlns:a16="http://schemas.microsoft.com/office/drawing/2014/main" val="831032783"/>
                    </a:ext>
                  </a:extLst>
                </a:gridCol>
                <a:gridCol w="1698770">
                  <a:extLst>
                    <a:ext uri="{9D8B030D-6E8A-4147-A177-3AD203B41FA5}">
                      <a16:colId xmlns:a16="http://schemas.microsoft.com/office/drawing/2014/main" val="1069005951"/>
                    </a:ext>
                  </a:extLst>
                </a:gridCol>
                <a:gridCol w="7961583">
                  <a:extLst>
                    <a:ext uri="{9D8B030D-6E8A-4147-A177-3AD203B41FA5}">
                      <a16:colId xmlns:a16="http://schemas.microsoft.com/office/drawing/2014/main" val="3315179534"/>
                    </a:ext>
                  </a:extLst>
                </a:gridCol>
              </a:tblGrid>
              <a:tr h="521371">
                <a:tc>
                  <a:txBody>
                    <a:bodyPr/>
                    <a:lstStyle/>
                    <a:p>
                      <a:pPr algn="l" fontAlgn="t"/>
                      <a:r>
                        <a:rPr lang="en-IN" dirty="0">
                          <a:solidFill>
                            <a:srgbClr val="000000"/>
                          </a:solidFill>
                          <a:effectLst/>
                          <a:latin typeface="times new roman" panose="02020603050405020304" pitchFamily="18" charset="0"/>
                        </a:rPr>
                        <a:t>SN</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Attribute</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46739678"/>
                  </a:ext>
                </a:extLst>
              </a:tr>
              <a:tr h="876349">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__</a:t>
                      </a:r>
                      <a:r>
                        <a:rPr lang="en-IN" dirty="0" err="1">
                          <a:solidFill>
                            <a:srgbClr val="333333"/>
                          </a:solidFill>
                          <a:effectLst/>
                          <a:latin typeface="inter-regular"/>
                        </a:rPr>
                        <a:t>dict</a:t>
                      </a:r>
                      <a:r>
                        <a:rPr lang="en-IN" dirty="0">
                          <a:solidFill>
                            <a:srgbClr val="333333"/>
                          </a:solidFill>
                          <a:effectLst/>
                          <a:latin typeface="inter-regular"/>
                        </a:rPr>
                        <a:t>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provides the dictionary containing the information about the class namespace.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596034"/>
                  </a:ext>
                </a:extLst>
              </a:tr>
              <a:tr h="675053">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__doc__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contains a string which has the class documentation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91352"/>
                  </a:ext>
                </a:extLst>
              </a:tr>
              <a:tr h="676777">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__name__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access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9951067"/>
                  </a:ext>
                </a:extLst>
              </a:tr>
              <a:tr h="788232">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__module__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access the module in which, this class is 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4311046"/>
                  </a:ext>
                </a:extLst>
              </a:tr>
              <a:tr h="941602">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__bases__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contains a tuple including all base classes.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8203436"/>
                  </a:ext>
                </a:extLst>
              </a:tr>
            </a:tbl>
          </a:graphicData>
        </a:graphic>
      </p:graphicFrame>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0F87B634-90E1-2DE7-9196-FEF6ADECC686}"/>
              </a:ext>
            </a:extLst>
          </p:cNvPr>
          <p:cNvSpPr>
            <a:spLocks noChangeArrowheads="1"/>
          </p:cNvSpPr>
          <p:nvPr/>
        </p:nvSpPr>
        <p:spPr bwMode="auto">
          <a:xfrm>
            <a:off x="838200" y="660520"/>
            <a:ext cx="1057457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38"/>
                </a:solidFill>
                <a:effectLst/>
                <a:latin typeface="erdana"/>
              </a:rPr>
              <a:t>Built-in class attributes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Along with the other attributes, a Python class also contains some built-in class attributes which provide information about the class.</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The built-in class attributes are given in the below table.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19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p:txBody>
          <a:bodyPr/>
          <a:lstStyle/>
          <a:p>
            <a:pPr marL="0" indent="0" algn="just">
              <a:buNone/>
            </a:pPr>
            <a:r>
              <a:rPr lang="en-US" b="1" i="0" dirty="0">
                <a:solidFill>
                  <a:srgbClr val="610B4B"/>
                </a:solidFill>
                <a:effectLst/>
                <a:latin typeface="erdana"/>
              </a:rPr>
              <a:t>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self,name,id,age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self.id = id;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self.age</a:t>
            </a:r>
            <a:r>
              <a:rPr lang="en-US" b="0" i="0" dirty="0">
                <a:solidFill>
                  <a:srgbClr val="000000"/>
                </a:solidFill>
                <a:effectLst/>
                <a:latin typeface="inter-regular"/>
              </a:rPr>
              <a:t> = age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display_details</a:t>
            </a:r>
            <a:r>
              <a:rPr lang="en-US" b="0" i="0" dirty="0">
                <a:solidFill>
                  <a:srgbClr val="000000"/>
                </a:solidFill>
                <a:effectLst/>
                <a:latin typeface="inter-regular"/>
              </a:rPr>
              <a:t>(self):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"Name:%s, ID:%d, age:%d"</a:t>
            </a:r>
            <a:r>
              <a:rPr lang="en-US" b="0" i="0" dirty="0">
                <a:solidFill>
                  <a:srgbClr val="000000"/>
                </a:solidFill>
                <a:effectLst/>
                <a:latin typeface="inter-regular"/>
              </a:rPr>
              <a:t>%(</a:t>
            </a:r>
            <a:r>
              <a:rPr lang="en-US" b="0" i="0" dirty="0" err="1">
                <a:solidFill>
                  <a:srgbClr val="000000"/>
                </a:solidFill>
                <a:effectLst/>
                <a:latin typeface="inter-regular"/>
              </a:rPr>
              <a:t>self.name,self.id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 = Student(</a:t>
            </a:r>
            <a:r>
              <a:rPr lang="en-US" b="0" i="0" dirty="0">
                <a:solidFill>
                  <a:srgbClr val="0000FF"/>
                </a:solidFill>
                <a:effectLst/>
                <a:latin typeface="inter-regular"/>
              </a:rPr>
              <a:t>"John"</a:t>
            </a:r>
            <a:r>
              <a:rPr lang="en-US" b="0" i="0" dirty="0">
                <a:solidFill>
                  <a:srgbClr val="000000"/>
                </a:solidFill>
                <a:effectLst/>
                <a:latin typeface="inter-regular"/>
              </a:rPr>
              <a:t>,101,22)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s.__doc</a:t>
            </a:r>
            <a:r>
              <a:rPr lang="en-US" b="0" i="0" dirty="0">
                <a:solidFill>
                  <a:srgbClr val="000000"/>
                </a:solidFill>
                <a:effectLst/>
                <a:latin typeface="inter-regular"/>
              </a:rPr>
              <a:t>__)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(s.__</a:t>
            </a:r>
            <a:r>
              <a:rPr lang="en-US" b="0" i="0" dirty="0" err="1">
                <a:solidFill>
                  <a:srgbClr val="000000"/>
                </a:solidFill>
                <a:effectLst/>
                <a:latin typeface="inter-regular"/>
              </a:rPr>
              <a:t>dict</a:t>
            </a:r>
            <a:r>
              <a:rPr lang="en-US" b="0" i="0" dirty="0">
                <a:solidFill>
                  <a:srgbClr val="000000"/>
                </a:solidFill>
                <a:effectLst/>
                <a:latin typeface="inter-regular"/>
              </a:rPr>
              <a:t>__)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s.__module</a:t>
            </a:r>
            <a:r>
              <a:rPr lang="en-US" b="0" i="0" dirty="0">
                <a:solidFill>
                  <a:srgbClr val="000000"/>
                </a:solidFill>
                <a:effectLst/>
                <a:latin typeface="inter-regular"/>
              </a:rPr>
              <a:t>__)    </a:t>
            </a:r>
          </a:p>
          <a:p>
            <a:pPr marL="0" indent="0" algn="just">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115515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IN" b="1" i="0" dirty="0">
                <a:solidFill>
                  <a:srgbClr val="610B38"/>
                </a:solidFill>
                <a:effectLst/>
                <a:latin typeface="erdana"/>
              </a:rPr>
              <a:t>Inheritance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derived-</a:t>
            </a:r>
            <a:r>
              <a:rPr lang="en-US" b="1" i="0" dirty="0">
                <a:solidFill>
                  <a:srgbClr val="006699"/>
                </a:solidFill>
                <a:effectLst/>
                <a:latin typeface="inter-regular"/>
              </a:rPr>
              <a:t>class</a:t>
            </a:r>
            <a:r>
              <a:rPr lang="en-US" b="0" i="0" dirty="0">
                <a:solidFill>
                  <a:srgbClr val="000000"/>
                </a:solidFill>
                <a:effectLst/>
                <a:latin typeface="inter-regular"/>
              </a:rPr>
              <a:t>(base </a:t>
            </a:r>
            <a:r>
              <a:rPr lang="en-US" b="1" i="0" dirty="0">
                <a:solidFill>
                  <a:srgbClr val="006699"/>
                </a:solidFill>
                <a:effectLst/>
                <a:latin typeface="inter-regular"/>
              </a:rPr>
              <a:t>class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a:t>
            </a:r>
            <a:r>
              <a:rPr lang="en-US" b="1" i="0" dirty="0">
                <a:solidFill>
                  <a:srgbClr val="006699"/>
                </a:solidFill>
                <a:effectLst/>
                <a:latin typeface="inter-regular"/>
              </a:rPr>
              <a:t>class</a:t>
            </a:r>
            <a:r>
              <a:rPr lang="en-US" b="0" i="0" dirty="0">
                <a:solidFill>
                  <a:srgbClr val="000000"/>
                </a:solidFill>
                <a:effectLst/>
                <a:latin typeface="inter-regular"/>
              </a:rPr>
              <a:t>(&lt;base </a:t>
            </a:r>
            <a:r>
              <a:rPr lang="en-US" b="1" i="0" dirty="0">
                <a:solidFill>
                  <a:srgbClr val="006699"/>
                </a:solidFill>
                <a:effectLst/>
                <a:latin typeface="inter-regular"/>
              </a:rPr>
              <a:t>class</a:t>
            </a:r>
            <a:r>
              <a:rPr lang="en-US" b="0" i="0" dirty="0">
                <a:solidFill>
                  <a:srgbClr val="000000"/>
                </a:solidFill>
                <a:effectLst/>
                <a:latin typeface="inter-regular"/>
              </a:rPr>
              <a:t> 1&gt;, &lt;base </a:t>
            </a:r>
            <a:r>
              <a:rPr lang="en-US" b="1" i="0" dirty="0">
                <a:solidFill>
                  <a:srgbClr val="006699"/>
                </a:solidFill>
                <a:effectLst/>
                <a:latin typeface="inter-regular"/>
              </a:rPr>
              <a:t>class</a:t>
            </a:r>
            <a:r>
              <a:rPr lang="en-US" b="0" i="0" dirty="0">
                <a:solidFill>
                  <a:srgbClr val="000000"/>
                </a:solidFill>
                <a:effectLst/>
                <a:latin typeface="inter-regular"/>
              </a:rPr>
              <a:t> 2&gt;, ..... &lt;base </a:t>
            </a:r>
            <a:r>
              <a:rPr lang="en-US" b="1" i="0" dirty="0">
                <a:solidFill>
                  <a:srgbClr val="006699"/>
                </a:solidFill>
                <a:effectLst/>
                <a:latin typeface="inter-regular"/>
              </a:rPr>
              <a:t>class</a:t>
            </a:r>
            <a:r>
              <a:rPr lang="en-US" b="0" i="0" dirty="0">
                <a:solidFill>
                  <a:srgbClr val="000000"/>
                </a:solidFill>
                <a:effectLst/>
                <a:latin typeface="inter-regular"/>
              </a:rPr>
              <a:t> n&gt;):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 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"Animal Speaking"</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#child class Dog inherits the base class Animal</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Dog(Animal):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bark(self):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"dog barking"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d = Dog()  </a:t>
            </a:r>
          </a:p>
          <a:p>
            <a:pPr marL="0" indent="0" algn="just">
              <a:buNone/>
            </a:pPr>
            <a:r>
              <a:rPr lang="en-US" b="0" i="0" dirty="0" err="1">
                <a:solidFill>
                  <a:srgbClr val="000000"/>
                </a:solidFill>
                <a:effectLst/>
                <a:latin typeface="inter-regular"/>
              </a:rPr>
              <a:t>d.bark</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d.speak</a:t>
            </a:r>
            <a:r>
              <a:rPr lang="en-US" b="0" i="0" dirty="0">
                <a:solidFill>
                  <a:srgbClr val="000000"/>
                </a:solidFill>
                <a:effectLst/>
                <a:latin typeface="inter-regular"/>
              </a:rPr>
              <a:t>()  </a:t>
            </a:r>
          </a:p>
          <a:p>
            <a:pPr marL="0" indent="0" algn="just">
              <a:buNone/>
            </a:pPr>
            <a:endParaRPr lang="en-IN" b="1" i="0" dirty="0">
              <a:solidFill>
                <a:srgbClr val="610B38"/>
              </a:solidFill>
              <a:effectLst/>
              <a:latin typeface="erdana"/>
            </a:endParaRPr>
          </a:p>
        </p:txBody>
      </p:sp>
    </p:spTree>
    <p:extLst>
      <p:ext uri="{BB962C8B-B14F-4D97-AF65-F5344CB8AC3E}">
        <p14:creationId xmlns:p14="http://schemas.microsoft.com/office/powerpoint/2010/main" val="215204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81A9-5341-4DD6-9AF7-155A81C9F201}"/>
              </a:ext>
            </a:extLst>
          </p:cNvPr>
          <p:cNvSpPr>
            <a:spLocks noGrp="1"/>
          </p:cNvSpPr>
          <p:nvPr>
            <p:ph type="title"/>
          </p:nvPr>
        </p:nvSpPr>
        <p:spPr>
          <a:xfrm>
            <a:off x="826140" y="136524"/>
            <a:ext cx="3217540" cy="3632835"/>
          </a:xfrm>
        </p:spPr>
        <p:txBody>
          <a:bodyPr anchor="b">
            <a:normAutofit/>
          </a:bodyPr>
          <a:lstStyle/>
          <a:p>
            <a:pPr lvl="0">
              <a:lnSpc>
                <a:spcPct val="100000"/>
              </a:lnSpc>
            </a:pPr>
            <a:r>
              <a:rPr lang="en-US" b="0" i="0" dirty="0"/>
              <a:t>Programming paradigms in Python</a:t>
            </a:r>
            <a:endParaRPr lang="en-US" dirty="0"/>
          </a:p>
        </p:txBody>
      </p:sp>
      <p:sp>
        <p:nvSpPr>
          <p:cNvPr id="10" name="Text Placeholder 3">
            <a:extLst>
              <a:ext uri="{FF2B5EF4-FFF2-40B4-BE49-F238E27FC236}">
                <a16:creationId xmlns:a16="http://schemas.microsoft.com/office/drawing/2014/main" id="{F6F71949-C63E-47BF-A2FC-B9E19ECE69EE}"/>
              </a:ext>
            </a:extLst>
          </p:cNvPr>
          <p:cNvSpPr>
            <a:spLocks noGrp="1"/>
          </p:cNvSpPr>
          <p:nvPr>
            <p:ph type="body" sz="half" idx="2"/>
          </p:nvPr>
        </p:nvSpPr>
        <p:spPr>
          <a:xfrm>
            <a:off x="826140" y="1927338"/>
            <a:ext cx="4114800" cy="4273437"/>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graphicFrame>
        <p:nvGraphicFramePr>
          <p:cNvPr id="5" name="Content Placeholder 2">
            <a:extLst>
              <a:ext uri="{FF2B5EF4-FFF2-40B4-BE49-F238E27FC236}">
                <a16:creationId xmlns:a16="http://schemas.microsoft.com/office/drawing/2014/main" id="{17217296-1536-4C69-971B-1D8CE189F205}"/>
              </a:ext>
            </a:extLst>
          </p:cNvPr>
          <p:cNvGraphicFramePr>
            <a:graphicFrameLocks noGrp="1"/>
          </p:cNvGraphicFramePr>
          <p:nvPr>
            <p:ph idx="1"/>
            <p:extLst>
              <p:ext uri="{D42A27DB-BD31-4B8C-83A1-F6EECF244321}">
                <p14:modId xmlns:p14="http://schemas.microsoft.com/office/powerpoint/2010/main" val="2350946674"/>
              </p:ext>
            </p:extLst>
          </p:nvPr>
        </p:nvGraphicFramePr>
        <p:xfrm>
          <a:off x="5229682" y="136525"/>
          <a:ext cx="6156000" cy="6049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469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Multi-Level inheritance</a:t>
            </a:r>
          </a:p>
          <a:p>
            <a:pPr marL="0" indent="0" algn="just">
              <a:buNone/>
            </a:pPr>
            <a:r>
              <a:rPr lang="en-US" b="0" i="0" dirty="0">
                <a:solidFill>
                  <a:srgbClr val="333333"/>
                </a:solidFill>
                <a:effectLst/>
                <a:latin typeface="inter-regular"/>
              </a:rPr>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class1: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class2(class1):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class3(class2):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a:p>
            <a:pPr marL="0" indent="0" algn="just">
              <a:buNone/>
            </a:pPr>
            <a:endParaRPr lang="en-US" b="0" i="0" dirty="0">
              <a:solidFill>
                <a:srgbClr val="333333"/>
              </a:solidFill>
              <a:effectLst/>
              <a:latin typeface="inter-regular"/>
            </a:endParaRPr>
          </a:p>
        </p:txBody>
      </p:sp>
      <p:sp>
        <p:nvSpPr>
          <p:cNvPr id="3" name="TextBox 2">
            <a:extLst>
              <a:ext uri="{FF2B5EF4-FFF2-40B4-BE49-F238E27FC236}">
                <a16:creationId xmlns:a16="http://schemas.microsoft.com/office/drawing/2014/main" id="{AF5D72A5-0C12-957E-5CB7-B426EB28408C}"/>
              </a:ext>
            </a:extLst>
          </p:cNvPr>
          <p:cNvSpPr txBox="1"/>
          <p:nvPr/>
        </p:nvSpPr>
        <p:spPr>
          <a:xfrm>
            <a:off x="6096000" y="1873107"/>
            <a:ext cx="5486401" cy="4801314"/>
          </a:xfrm>
          <a:prstGeom prst="rect">
            <a:avLst/>
          </a:prstGeom>
          <a:noFill/>
        </p:spPr>
        <p:txBody>
          <a:bodyPr wrap="square" rtlCol="0">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"Animal Speaking"</a:t>
            </a:r>
            <a:r>
              <a:rPr lang="en-US" b="0" i="0" dirty="0">
                <a:solidFill>
                  <a:srgbClr val="000000"/>
                </a:solidFill>
                <a:effectLst/>
                <a:latin typeface="inter-regular"/>
              </a:rPr>
              <a:t>)  </a:t>
            </a:r>
          </a:p>
          <a:p>
            <a:pPr algn="just"/>
            <a:r>
              <a:rPr lang="en-US" b="0" i="0" dirty="0">
                <a:solidFill>
                  <a:srgbClr val="008200"/>
                </a:solidFill>
                <a:effectLst/>
                <a:latin typeface="inter-regular"/>
              </a:rPr>
              <a:t>#The child class Dog inherits the base class Animal</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Dog(Animal):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bark(self):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"dog barking"</a:t>
            </a:r>
            <a:r>
              <a:rPr lang="en-US" b="0" i="0" dirty="0">
                <a:solidFill>
                  <a:srgbClr val="000000"/>
                </a:solidFill>
                <a:effectLst/>
                <a:latin typeface="inter-regular"/>
              </a:rPr>
              <a:t>)  </a:t>
            </a:r>
          </a:p>
          <a:p>
            <a:pPr algn="just"/>
            <a:r>
              <a:rPr lang="en-US" b="0" i="0" dirty="0">
                <a:solidFill>
                  <a:srgbClr val="008200"/>
                </a:solidFill>
                <a:effectLst/>
                <a:latin typeface="inter-regular"/>
              </a:rPr>
              <a:t>#The child class </a:t>
            </a:r>
            <a:r>
              <a:rPr lang="en-US" b="0" i="0" dirty="0" err="1">
                <a:solidFill>
                  <a:srgbClr val="008200"/>
                </a:solidFill>
                <a:effectLst/>
                <a:latin typeface="inter-regular"/>
              </a:rPr>
              <a:t>Dogchild</a:t>
            </a:r>
            <a:r>
              <a:rPr lang="en-US" b="0" i="0" dirty="0">
                <a:solidFill>
                  <a:srgbClr val="008200"/>
                </a:solidFill>
                <a:effectLst/>
                <a:latin typeface="inter-regular"/>
              </a:rPr>
              <a:t> inherits another child class Dog</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DogChild</a:t>
            </a:r>
            <a:r>
              <a:rPr lang="en-US" b="0" i="0" dirty="0">
                <a:solidFill>
                  <a:srgbClr val="000000"/>
                </a:solidFill>
                <a:effectLst/>
                <a:latin typeface="inter-regular"/>
              </a:rPr>
              <a:t>(Dog):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eat(self):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"Eating bread..."</a:t>
            </a:r>
            <a:r>
              <a:rPr lang="en-US" b="0" i="0" dirty="0">
                <a:solidFill>
                  <a:srgbClr val="000000"/>
                </a:solidFill>
                <a:effectLst/>
                <a:latin typeface="inter-regular"/>
              </a:rPr>
              <a:t>)  </a:t>
            </a:r>
          </a:p>
          <a:p>
            <a:pPr algn="just"/>
            <a:r>
              <a:rPr lang="en-US" b="0" i="0" dirty="0">
                <a:solidFill>
                  <a:srgbClr val="000000"/>
                </a:solidFill>
                <a:effectLst/>
                <a:latin typeface="inter-regular"/>
              </a:rPr>
              <a:t>d = </a:t>
            </a:r>
            <a:r>
              <a:rPr lang="en-US" b="0" i="0" dirty="0" err="1">
                <a:solidFill>
                  <a:srgbClr val="000000"/>
                </a:solidFill>
                <a:effectLst/>
                <a:latin typeface="inter-regular"/>
              </a:rPr>
              <a:t>DogChild</a:t>
            </a:r>
            <a:r>
              <a:rPr lang="en-US" b="0" i="0" dirty="0">
                <a:solidFill>
                  <a:srgbClr val="000000"/>
                </a:solidFill>
                <a:effectLst/>
                <a:latin typeface="inter-regular"/>
              </a:rPr>
              <a:t>()  </a:t>
            </a:r>
          </a:p>
          <a:p>
            <a:pPr algn="just"/>
            <a:r>
              <a:rPr lang="en-US" b="0" i="0" dirty="0" err="1">
                <a:solidFill>
                  <a:srgbClr val="000000"/>
                </a:solidFill>
                <a:effectLst/>
                <a:latin typeface="inter-regular"/>
              </a:rPr>
              <a:t>d.bark</a:t>
            </a:r>
            <a:r>
              <a:rPr lang="en-US" b="0" i="0" dirty="0">
                <a:solidFill>
                  <a:srgbClr val="000000"/>
                </a:solidFill>
                <a:effectLst/>
                <a:latin typeface="inter-regular"/>
              </a:rPr>
              <a:t>()  </a:t>
            </a:r>
          </a:p>
          <a:p>
            <a:pPr algn="just"/>
            <a:r>
              <a:rPr lang="en-US" b="0" i="0" dirty="0" err="1">
                <a:solidFill>
                  <a:srgbClr val="000000"/>
                </a:solidFill>
                <a:effectLst/>
                <a:latin typeface="inter-regular"/>
              </a:rPr>
              <a:t>d.speak</a:t>
            </a:r>
            <a:r>
              <a:rPr lang="en-US" b="0" i="0" dirty="0">
                <a:solidFill>
                  <a:srgbClr val="000000"/>
                </a:solidFill>
                <a:effectLst/>
                <a:latin typeface="inter-regular"/>
              </a:rPr>
              <a:t>()  </a:t>
            </a:r>
          </a:p>
          <a:p>
            <a:pPr algn="just"/>
            <a:r>
              <a:rPr lang="en-US" b="0" i="0" dirty="0" err="1">
                <a:solidFill>
                  <a:srgbClr val="000000"/>
                </a:solidFill>
                <a:effectLst/>
                <a:latin typeface="inter-regular"/>
              </a:rPr>
              <a:t>d.eat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36961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US" b="1" i="0" dirty="0">
                <a:solidFill>
                  <a:srgbClr val="610B38"/>
                </a:solidFill>
                <a:effectLst/>
                <a:latin typeface="erdana"/>
              </a:rPr>
              <a:t>Multiple inheritance</a:t>
            </a:r>
          </a:p>
          <a:p>
            <a:pPr marL="0" indent="0" algn="just">
              <a:buNone/>
            </a:pPr>
            <a:r>
              <a:rPr lang="en-US" b="0" i="0" dirty="0">
                <a:solidFill>
                  <a:srgbClr val="333333"/>
                </a:solidFill>
                <a:effectLst/>
                <a:latin typeface="inter-regular"/>
              </a:rPr>
              <a:t>Python provides us the flexibility to inherit multiple base classes in the child class</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Summation(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Multiplication(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Derived(Calculation1,Calculation2):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Divide(</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0" i="0" dirty="0">
                <a:solidFill>
                  <a:srgbClr val="000000"/>
                </a:solidFill>
                <a:effectLst/>
                <a:latin typeface="inter-regular"/>
              </a:rPr>
              <a:t>d = Derived()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d.Summation</a:t>
            </a:r>
            <a:r>
              <a:rPr lang="en-IN" b="0" i="0" dirty="0">
                <a:solidFill>
                  <a:srgbClr val="000000"/>
                </a:solidFill>
                <a:effectLst/>
                <a:latin typeface="inter-regular"/>
              </a:rPr>
              <a:t>(10,20))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d.Multiplication</a:t>
            </a:r>
            <a:r>
              <a:rPr lang="en-IN" b="0" i="0" dirty="0">
                <a:solidFill>
                  <a:srgbClr val="000000"/>
                </a:solidFill>
                <a:effectLst/>
                <a:latin typeface="inter-regular"/>
              </a:rPr>
              <a:t>(10,20))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d.Divide</a:t>
            </a:r>
            <a:r>
              <a:rPr lang="en-IN" b="0" i="0" dirty="0">
                <a:solidFill>
                  <a:srgbClr val="000000"/>
                </a:solidFill>
                <a:effectLst/>
                <a:latin typeface="inter-regular"/>
              </a:rPr>
              <a:t>(10,20)) </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66696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The </a:t>
            </a:r>
            <a:r>
              <a:rPr lang="en-US" b="1" i="0" dirty="0" err="1">
                <a:solidFill>
                  <a:srgbClr val="610B38"/>
                </a:solidFill>
                <a:effectLst/>
                <a:latin typeface="erdana"/>
              </a:rPr>
              <a:t>issubclass</a:t>
            </a:r>
            <a:r>
              <a:rPr lang="en-US" b="1" i="0" dirty="0">
                <a:solidFill>
                  <a:srgbClr val="610B38"/>
                </a:solidFill>
                <a:effectLst/>
                <a:latin typeface="erdana"/>
              </a:rPr>
              <a:t>(</a:t>
            </a:r>
            <a:r>
              <a:rPr lang="en-US" b="1" i="0" dirty="0" err="1">
                <a:solidFill>
                  <a:srgbClr val="610B38"/>
                </a:solidFill>
                <a:effectLst/>
                <a:latin typeface="erdana"/>
              </a:rPr>
              <a:t>sub,sup</a:t>
            </a:r>
            <a:r>
              <a:rPr lang="en-US" b="1" i="0" dirty="0">
                <a:solidFill>
                  <a:srgbClr val="610B38"/>
                </a:solidFill>
                <a:effectLst/>
                <a:latin typeface="erdana"/>
              </a:rPr>
              <a:t>) method</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issubclass</a:t>
            </a:r>
            <a:r>
              <a:rPr lang="en-US" b="0" i="0" dirty="0">
                <a:solidFill>
                  <a:srgbClr val="333333"/>
                </a:solidFill>
                <a:effectLst/>
                <a:latin typeface="inter-regular"/>
              </a:rPr>
              <a:t>(sub, sup) method is used to check the relationships between the specified classes. It returns true if the first class is the subclass of the second class, and false otherwise</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Summation(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Multiplication(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Derived(Calculation1,Calculation2):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Divide(</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0" i="0" dirty="0">
                <a:solidFill>
                  <a:srgbClr val="000000"/>
                </a:solidFill>
                <a:effectLst/>
                <a:latin typeface="inter-regular"/>
              </a:rPr>
              <a:t>d = Derived()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issubclass</a:t>
            </a:r>
            <a:r>
              <a:rPr lang="en-IN" b="0" i="0" dirty="0">
                <a:solidFill>
                  <a:srgbClr val="000000"/>
                </a:solidFill>
                <a:effectLst/>
                <a:latin typeface="inter-regular"/>
              </a:rPr>
              <a:t>(Derived,Calculation2))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issubclass</a:t>
            </a:r>
            <a:r>
              <a:rPr lang="en-IN" b="0" i="0" dirty="0">
                <a:solidFill>
                  <a:srgbClr val="000000"/>
                </a:solidFill>
                <a:effectLst/>
                <a:latin typeface="inter-regular"/>
              </a:rPr>
              <a:t>(Calculation1,Calculation2))</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4245904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The </a:t>
            </a:r>
            <a:r>
              <a:rPr lang="en-US" b="1" i="0" dirty="0" err="1">
                <a:solidFill>
                  <a:srgbClr val="610B38"/>
                </a:solidFill>
                <a:effectLst/>
                <a:latin typeface="erdana"/>
              </a:rPr>
              <a:t>isinstance</a:t>
            </a:r>
            <a:r>
              <a:rPr lang="en-US" b="1" i="0" dirty="0">
                <a:solidFill>
                  <a:srgbClr val="610B38"/>
                </a:solidFill>
                <a:effectLst/>
                <a:latin typeface="erdana"/>
              </a:rPr>
              <a:t> (obj, class) method</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isinstance</a:t>
            </a:r>
            <a:r>
              <a:rPr lang="en-US" b="0" i="0" dirty="0">
                <a:solidFill>
                  <a:srgbClr val="333333"/>
                </a:solidFill>
                <a:effectLst/>
                <a:latin typeface="inter-regular"/>
              </a:rPr>
              <a:t>() method is used to check the relationship between the objects and classes. It returns true if the first parameter, i.e., obj is the instance of the second parameter, i.e., class</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Calculation1: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Summation(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Calculation2: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Multiplication(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Derived(Calculation1,Calculation2):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Divide(</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marL="0" indent="0" algn="just">
              <a:buNone/>
            </a:pPr>
            <a:r>
              <a:rPr lang="en-US" b="0" i="0" dirty="0">
                <a:solidFill>
                  <a:srgbClr val="000000"/>
                </a:solidFill>
                <a:effectLst/>
                <a:latin typeface="inter-regular"/>
              </a:rPr>
              <a:t>d = Derived()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isinstance</a:t>
            </a:r>
            <a:r>
              <a:rPr lang="en-US" b="0" i="0" dirty="0">
                <a:solidFill>
                  <a:srgbClr val="000000"/>
                </a:solidFill>
                <a:effectLst/>
                <a:latin typeface="inter-regular"/>
              </a:rPr>
              <a:t>(</a:t>
            </a:r>
            <a:r>
              <a:rPr lang="en-US" b="0" i="0" dirty="0" err="1">
                <a:solidFill>
                  <a:srgbClr val="000000"/>
                </a:solidFill>
                <a:effectLst/>
                <a:latin typeface="inter-regular"/>
              </a:rPr>
              <a:t>d,Derived</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51773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Method Overriding</a:t>
            </a:r>
          </a:p>
          <a:p>
            <a:pPr marL="0" indent="0" algn="just">
              <a:buNone/>
            </a:pPr>
            <a:r>
              <a:rPr lang="en-US" b="0" i="0" dirty="0">
                <a:solidFill>
                  <a:srgbClr val="333333"/>
                </a:solidFill>
                <a:effectLst/>
                <a:latin typeface="inter-regular"/>
              </a:rPr>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"speaking"</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Dog(Animal):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"Barking"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d = Dog()  </a:t>
            </a:r>
          </a:p>
          <a:p>
            <a:pPr marL="0" indent="0" algn="just">
              <a:buNone/>
            </a:pPr>
            <a:r>
              <a:rPr lang="en-US" b="0" i="0" dirty="0" err="1">
                <a:solidFill>
                  <a:srgbClr val="000000"/>
                </a:solidFill>
                <a:effectLst/>
                <a:latin typeface="inter-regular"/>
              </a:rPr>
              <a:t>d.speak</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p:txBody>
      </p:sp>
      <p:sp>
        <p:nvSpPr>
          <p:cNvPr id="4" name="TextBox 3">
            <a:extLst>
              <a:ext uri="{FF2B5EF4-FFF2-40B4-BE49-F238E27FC236}">
                <a16:creationId xmlns:a16="http://schemas.microsoft.com/office/drawing/2014/main" id="{5696C2F6-A101-E698-9568-7444F0AE57CC}"/>
              </a:ext>
            </a:extLst>
          </p:cNvPr>
          <p:cNvSpPr txBox="1"/>
          <p:nvPr/>
        </p:nvSpPr>
        <p:spPr>
          <a:xfrm>
            <a:off x="5638800" y="1873107"/>
            <a:ext cx="5715000" cy="4801314"/>
          </a:xfrm>
          <a:prstGeom prst="rect">
            <a:avLst/>
          </a:prstGeom>
          <a:noFill/>
        </p:spPr>
        <p:txBody>
          <a:bodyPr wrap="square" rtlCol="0">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10;  </a:t>
            </a:r>
          </a:p>
          <a:p>
            <a:pPr algn="just"/>
            <a:r>
              <a:rPr lang="en-IN" b="1" i="0" dirty="0">
                <a:solidFill>
                  <a:srgbClr val="006699"/>
                </a:solidFill>
                <a:effectLst/>
                <a:latin typeface="inter-regular"/>
              </a:rPr>
              <a:t>class</a:t>
            </a:r>
            <a:r>
              <a:rPr lang="en-IN" b="0" i="0" dirty="0">
                <a:solidFill>
                  <a:srgbClr val="000000"/>
                </a:solidFill>
                <a:effectLst/>
                <a:latin typeface="inter-regular"/>
              </a:rPr>
              <a:t> SBI(Bank):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7;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ICICI(Bank):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8;  </a:t>
            </a:r>
          </a:p>
          <a:p>
            <a:pPr algn="just"/>
            <a:r>
              <a:rPr lang="en-IN" b="0" i="0" dirty="0">
                <a:solidFill>
                  <a:srgbClr val="000000"/>
                </a:solidFill>
                <a:effectLst/>
                <a:latin typeface="inter-regular"/>
              </a:rPr>
              <a:t>b1 = Bank()  </a:t>
            </a:r>
          </a:p>
          <a:p>
            <a:pPr algn="just"/>
            <a:r>
              <a:rPr lang="en-IN" b="0" i="0" dirty="0">
                <a:solidFill>
                  <a:srgbClr val="000000"/>
                </a:solidFill>
                <a:effectLst/>
                <a:latin typeface="inter-regular"/>
              </a:rPr>
              <a:t>b2 = SBI()  </a:t>
            </a:r>
          </a:p>
          <a:p>
            <a:pPr algn="just"/>
            <a:r>
              <a:rPr lang="en-IN" b="0" i="0" dirty="0">
                <a:solidFill>
                  <a:srgbClr val="000000"/>
                </a:solidFill>
                <a:effectLst/>
                <a:latin typeface="inter-regular"/>
              </a:rPr>
              <a:t>b3 = ICICI()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"Bank Rate of interest:"</a:t>
            </a:r>
            <a:r>
              <a:rPr lang="en-IN" b="0" i="0" dirty="0">
                <a:solidFill>
                  <a:srgbClr val="000000"/>
                </a:solidFill>
                <a:effectLst/>
                <a:latin typeface="inter-regular"/>
              </a:rPr>
              <a:t>,b1.getroi());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"SBI Rate of interest:"</a:t>
            </a:r>
            <a:r>
              <a:rPr lang="en-IN" b="0" i="0" dirty="0">
                <a:solidFill>
                  <a:srgbClr val="000000"/>
                </a:solidFill>
                <a:effectLst/>
                <a:latin typeface="inter-regular"/>
              </a:rPr>
              <a:t>,b2.getroi());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"ICICI Rate of interest:"</a:t>
            </a:r>
            <a:r>
              <a:rPr lang="en-IN" b="0" i="0" dirty="0">
                <a:solidFill>
                  <a:srgbClr val="000000"/>
                </a:solidFill>
                <a:effectLst/>
                <a:latin typeface="inter-regular"/>
              </a:rPr>
              <a:t>,b3.getroi());  </a:t>
            </a:r>
          </a:p>
          <a:p>
            <a:endParaRPr lang="en-IN" dirty="0"/>
          </a:p>
        </p:txBody>
      </p:sp>
    </p:spTree>
    <p:extLst>
      <p:ext uri="{BB962C8B-B14F-4D97-AF65-F5344CB8AC3E}">
        <p14:creationId xmlns:p14="http://schemas.microsoft.com/office/powerpoint/2010/main" val="221023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US" b="1" i="0" dirty="0">
                <a:solidFill>
                  <a:srgbClr val="610B38"/>
                </a:solidFill>
                <a:effectLst/>
                <a:latin typeface="erdana"/>
              </a:rPr>
              <a:t>Data abstraction in python</a:t>
            </a:r>
          </a:p>
          <a:p>
            <a:pPr marL="0" indent="0" algn="just">
              <a:buNone/>
            </a:pPr>
            <a:r>
              <a:rPr lang="en-US" b="0" i="0" dirty="0">
                <a:solidFill>
                  <a:srgbClr val="333333"/>
                </a:solidFill>
                <a:effectLst/>
                <a:latin typeface="inter-regular"/>
              </a:rPr>
              <a:t>Abstraction is an important aspect of object-oriented programming. In python, we can also perform data hiding by adding the double underscore (___) as a prefix to the attribute which is to be hidden. After this, the attribute will not be visible outside of the class through the object.</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__count = 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Employee.__count</a:t>
            </a:r>
            <a:r>
              <a:rPr lang="en-US" b="0" i="0" dirty="0">
                <a:solidFill>
                  <a:srgbClr val="000000"/>
                </a:solidFill>
                <a:effectLst/>
                <a:latin typeface="inter-regular"/>
              </a:rPr>
              <a:t> = Employee.__count+1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number of </a:t>
            </a:r>
            <a:r>
              <a:rPr lang="en-US" b="0" i="0" dirty="0" err="1">
                <a:solidFill>
                  <a:srgbClr val="0000FF"/>
                </a:solidFill>
                <a:effectLst/>
                <a:latin typeface="inter-regular"/>
              </a:rPr>
              <a:t>employees"</a:t>
            </a:r>
            <a:r>
              <a:rPr lang="en-US" b="0" i="0" dirty="0" err="1">
                <a:solidFill>
                  <a:srgbClr val="000000"/>
                </a:solidFill>
                <a:effectLst/>
                <a:latin typeface="inter-regular"/>
              </a:rPr>
              <a:t>,Employee.__count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emp = Employee()  </a:t>
            </a:r>
          </a:p>
          <a:p>
            <a:pPr marL="0" indent="0" algn="just">
              <a:buNone/>
            </a:pPr>
            <a:r>
              <a:rPr lang="en-US" b="0" i="0" dirty="0">
                <a:solidFill>
                  <a:srgbClr val="000000"/>
                </a:solidFill>
                <a:effectLst/>
                <a:latin typeface="inter-regular"/>
              </a:rPr>
              <a:t>emp2 = Employee()  </a:t>
            </a:r>
          </a:p>
          <a:p>
            <a:pPr marL="0" indent="0" algn="just">
              <a:buNone/>
            </a:pPr>
            <a:r>
              <a:rPr lang="en-US" b="1" i="0" dirty="0">
                <a:solidFill>
                  <a:srgbClr val="006699"/>
                </a:solidFill>
                <a:effectLst/>
                <a:latin typeface="inter-regular"/>
              </a:rPr>
              <a:t>try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emp.__count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finally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emp.display</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3475876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Abstraction in Python</a:t>
            </a:r>
          </a:p>
          <a:p>
            <a:pPr marL="0" indent="0" algn="just">
              <a:buNone/>
            </a:pPr>
            <a:r>
              <a:rPr lang="en-US" b="0" i="0" dirty="0">
                <a:solidFill>
                  <a:srgbClr val="333333"/>
                </a:solidFill>
                <a:effectLst/>
                <a:latin typeface="inter-regular"/>
              </a:rPr>
              <a:t>Abstraction is used to hide the internal functionality of the function from the users. The users only interact with the basic implementation of the function, but inner working is hidden. User is familiar with that </a:t>
            </a:r>
            <a:r>
              <a:rPr lang="en-US" b="1" i="0" dirty="0">
                <a:solidFill>
                  <a:srgbClr val="333333"/>
                </a:solidFill>
                <a:effectLst/>
                <a:latin typeface="inter-bold"/>
              </a:rPr>
              <a:t>"what function does"</a:t>
            </a:r>
            <a:r>
              <a:rPr lang="en-US" b="0" i="0" dirty="0">
                <a:solidFill>
                  <a:srgbClr val="333333"/>
                </a:solidFill>
                <a:effectLst/>
                <a:latin typeface="inter-regular"/>
              </a:rPr>
              <a:t> but they don't know </a:t>
            </a:r>
            <a:r>
              <a:rPr lang="en-US" b="1" i="0" dirty="0">
                <a:solidFill>
                  <a:srgbClr val="333333"/>
                </a:solidFill>
                <a:effectLst/>
                <a:latin typeface="inter-bold"/>
              </a:rPr>
              <a:t>"how it does.“</a:t>
            </a:r>
          </a:p>
          <a:p>
            <a:pPr marL="0" indent="0" algn="just">
              <a:buNone/>
            </a:pPr>
            <a:r>
              <a:rPr lang="en-US" b="1" i="0" dirty="0">
                <a:solidFill>
                  <a:srgbClr val="610B38"/>
                </a:solidFill>
                <a:effectLst/>
                <a:latin typeface="erdana"/>
              </a:rPr>
              <a:t>Why Abstraction is Important?</a:t>
            </a:r>
          </a:p>
          <a:p>
            <a:pPr marL="0" indent="0" algn="just">
              <a:buNone/>
            </a:pPr>
            <a:r>
              <a:rPr lang="en-US" b="0" i="0" dirty="0">
                <a:solidFill>
                  <a:srgbClr val="333333"/>
                </a:solidFill>
                <a:effectLst/>
                <a:latin typeface="inter-regular"/>
              </a:rPr>
              <a:t>In Python, an abstraction is used to hide the irrelevant data/class in order to reduce the complexity. It also enhances the application efficiency. Next, we will learn how we can achieve abstraction using the </a:t>
            </a:r>
            <a:r>
              <a:rPr lang="en-US" b="0" i="0" u="none" strike="noStrike" dirty="0">
                <a:solidFill>
                  <a:srgbClr val="008000"/>
                </a:solidFill>
                <a:effectLst/>
                <a:latin typeface="inter-regular"/>
                <a:hlinkClick r:id="rId2"/>
              </a:rPr>
              <a:t>Python program</a:t>
            </a:r>
            <a:r>
              <a:rPr lang="en-US" b="0" i="0" dirty="0">
                <a:solidFill>
                  <a:srgbClr val="333333"/>
                </a:solidFill>
                <a:effectLst/>
                <a:latin typeface="inter-regular"/>
              </a:rPr>
              <a:t>.</a:t>
            </a:r>
          </a:p>
          <a:p>
            <a:pPr marL="0" indent="0" algn="just">
              <a:buNone/>
            </a:pPr>
            <a:r>
              <a:rPr lang="en-US" b="1" i="0" dirty="0">
                <a:solidFill>
                  <a:srgbClr val="610B38"/>
                </a:solidFill>
                <a:effectLst/>
                <a:latin typeface="erdana"/>
              </a:rPr>
              <a:t>Abstraction classes in Python</a:t>
            </a:r>
          </a:p>
          <a:p>
            <a:pPr marL="0" indent="0" algn="just">
              <a:buNone/>
            </a:pPr>
            <a:r>
              <a:rPr lang="en-US" b="0" i="0" dirty="0">
                <a:solidFill>
                  <a:srgbClr val="333333"/>
                </a:solidFill>
                <a:effectLst/>
                <a:latin typeface="inter-regular"/>
              </a:rPr>
              <a:t>In </a:t>
            </a:r>
            <a:r>
              <a:rPr lang="en-US" b="0" i="0" u="none" strike="noStrike" dirty="0">
                <a:solidFill>
                  <a:srgbClr val="008000"/>
                </a:solidFill>
                <a:effectLst/>
                <a:latin typeface="inter-regular"/>
                <a:hlinkClick r:id="rId3"/>
              </a:rPr>
              <a:t>Python</a:t>
            </a:r>
            <a:r>
              <a:rPr lang="en-US" b="0" i="0" dirty="0">
                <a:solidFill>
                  <a:srgbClr val="333333"/>
                </a:solidFill>
                <a:effectLst/>
                <a:latin typeface="inter-regular"/>
              </a:rPr>
              <a:t>, abstraction can be achieved by using abstract classes and interfaces.</a:t>
            </a:r>
          </a:p>
          <a:p>
            <a:pPr marL="0" indent="0" algn="just">
              <a:buNone/>
            </a:pPr>
            <a:r>
              <a:rPr lang="en-US" b="0" i="0" dirty="0">
                <a:solidFill>
                  <a:srgbClr val="333333"/>
                </a:solidFill>
                <a:effectLst/>
                <a:latin typeface="inter-regular"/>
              </a:rPr>
              <a:t>A class that consists of one or more abstract method is called the abstract class. Abstract methods do not contain their implementation. Abstract class can be inherited by the subclass and abstract method gets its definition in the subclass. Abstraction classes are meant to be the blueprint of the other class. An abstract class can be useful when we are designing large functions. An abstract class is also helpful to provide the standard interface for different implementations of components. Python provides the </a:t>
            </a:r>
            <a:r>
              <a:rPr lang="en-US" b="1" i="0" dirty="0" err="1">
                <a:solidFill>
                  <a:srgbClr val="333333"/>
                </a:solidFill>
                <a:effectLst/>
                <a:latin typeface="inter-bold"/>
              </a:rPr>
              <a:t>abc</a:t>
            </a:r>
            <a:r>
              <a:rPr lang="en-US" b="0" i="0" dirty="0">
                <a:solidFill>
                  <a:srgbClr val="333333"/>
                </a:solidFill>
                <a:effectLst/>
                <a:latin typeface="inter-regular"/>
              </a:rPr>
              <a:t> module to use the abstraction in the Python program.</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103373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fontScale="92500" lnSpcReduction="20000"/>
          </a:bodyPr>
          <a:lstStyle/>
          <a:p>
            <a:pPr marL="0" indent="0" algn="just">
              <a:buNone/>
            </a:pPr>
            <a:r>
              <a:rPr lang="en-US" b="1" i="0" dirty="0">
                <a:solidFill>
                  <a:srgbClr val="610B38"/>
                </a:solidFill>
                <a:effectLst/>
                <a:latin typeface="erdana"/>
              </a:rPr>
              <a:t>Abstract Base Classes</a:t>
            </a:r>
          </a:p>
          <a:p>
            <a:pPr marL="0" indent="0" algn="just">
              <a:buNone/>
            </a:pPr>
            <a:r>
              <a:rPr lang="en-US" b="0" i="0" dirty="0">
                <a:solidFill>
                  <a:srgbClr val="333333"/>
                </a:solidFill>
                <a:effectLst/>
                <a:latin typeface="inter-regular"/>
              </a:rPr>
              <a:t>An abstract base class is the common application program of the interface for a set of subclasses. It can be used by the third-party, which will provide the implementations such as with plugins. It is also beneficial when we work with the large code-base hard to remember all the classes.</a:t>
            </a:r>
          </a:p>
          <a:p>
            <a:pPr marL="0" indent="0" algn="just">
              <a:buNone/>
            </a:pPr>
            <a:r>
              <a:rPr lang="en-US" b="1" i="0" dirty="0">
                <a:solidFill>
                  <a:srgbClr val="610B38"/>
                </a:solidFill>
                <a:effectLst/>
                <a:latin typeface="erdana"/>
              </a:rPr>
              <a:t>Working of the Abstract Classes</a:t>
            </a:r>
          </a:p>
          <a:p>
            <a:pPr marL="0" indent="0" algn="just">
              <a:buNone/>
            </a:pPr>
            <a:r>
              <a:rPr lang="en-US" b="0" i="0" dirty="0">
                <a:solidFill>
                  <a:srgbClr val="333333"/>
                </a:solidFill>
                <a:effectLst/>
                <a:latin typeface="inter-regular"/>
              </a:rPr>
              <a:t>Unlike the other high-level language, Python doesn't provide the abstract class itself. We need to import the </a:t>
            </a:r>
            <a:r>
              <a:rPr lang="en-US" b="0" i="0" dirty="0" err="1">
                <a:solidFill>
                  <a:srgbClr val="333333"/>
                </a:solidFill>
                <a:effectLst/>
                <a:latin typeface="inter-regular"/>
              </a:rPr>
              <a:t>abc</a:t>
            </a:r>
            <a:r>
              <a:rPr lang="en-US" b="0" i="0" dirty="0">
                <a:solidFill>
                  <a:srgbClr val="333333"/>
                </a:solidFill>
                <a:effectLst/>
                <a:latin typeface="inter-regular"/>
              </a:rPr>
              <a:t> module, which provides the base for defining Abstract Base classes (ABC). The ABC works by decorating methods of the base class as abstract. It registers concrete classes as the implementation of the abstract base. We use the </a:t>
            </a:r>
            <a:r>
              <a:rPr lang="en-US" b="1" i="1" dirty="0">
                <a:solidFill>
                  <a:srgbClr val="333333"/>
                </a:solidFill>
                <a:effectLst/>
                <a:latin typeface="inter-bold"/>
              </a:rPr>
              <a:t>@abstractmethod</a:t>
            </a:r>
            <a:r>
              <a:rPr lang="en-US" b="0" i="0" dirty="0">
                <a:solidFill>
                  <a:srgbClr val="333333"/>
                </a:solidFill>
                <a:effectLst/>
                <a:latin typeface="inter-regular"/>
              </a:rPr>
              <a:t> decorator to define an abstract method or if we don't provide the definition to the method, it automatically becomes the abstract method.</a:t>
            </a:r>
          </a:p>
          <a:p>
            <a:pPr marL="0" indent="0" algn="just">
              <a:buNone/>
            </a:pPr>
            <a:r>
              <a:rPr lang="en-US" b="0" i="0" dirty="0">
                <a:solidFill>
                  <a:srgbClr val="000000"/>
                </a:solidFill>
                <a:effectLst/>
                <a:latin typeface="inter-regular"/>
              </a:rPr>
              <a:t># Python program demonstrate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base </a:t>
            </a:r>
            <a:r>
              <a:rPr lang="en-US" b="1" i="0" dirty="0">
                <a:solidFill>
                  <a:srgbClr val="006699"/>
                </a:solidFill>
                <a:effectLst/>
                <a:latin typeface="inter-regular"/>
              </a:rPr>
              <a:t>class</a:t>
            </a:r>
            <a:r>
              <a:rPr lang="en-US" b="0" i="0" dirty="0">
                <a:solidFill>
                  <a:srgbClr val="000000"/>
                </a:solidFill>
                <a:effectLst/>
                <a:latin typeface="inter-regular"/>
              </a:rPr>
              <a:t> work   </a:t>
            </a:r>
          </a:p>
          <a:p>
            <a:pPr marL="0" indent="0" algn="just">
              <a:buNone/>
            </a:pPr>
            <a:r>
              <a:rPr lang="en-US" b="0" i="0" dirty="0">
                <a:solidFill>
                  <a:srgbClr val="000000"/>
                </a:solidFill>
                <a:effectLst/>
                <a:latin typeface="inter-regular"/>
              </a:rPr>
              <a:t>from </a:t>
            </a:r>
            <a:r>
              <a:rPr lang="en-US" b="0" i="0" dirty="0" err="1">
                <a:solidFill>
                  <a:srgbClr val="000000"/>
                </a:solidFill>
                <a:effectLst/>
                <a:latin typeface="inter-regular"/>
              </a:rPr>
              <a:t>abc</a:t>
            </a:r>
            <a:r>
              <a:rPr lang="en-US" b="0" i="0" dirty="0">
                <a:solidFill>
                  <a:srgbClr val="000000"/>
                </a:solidFill>
                <a:effectLst/>
                <a:latin typeface="inter-regular"/>
              </a:rPr>
              <a:t> </a:t>
            </a:r>
            <a:r>
              <a:rPr lang="en-US" b="1" i="0" dirty="0">
                <a:solidFill>
                  <a:srgbClr val="006699"/>
                </a:solidFill>
                <a:effectLst/>
                <a:latin typeface="inter-regular"/>
              </a:rPr>
              <a:t>import</a:t>
            </a:r>
            <a:r>
              <a:rPr lang="en-US" b="0" i="0" dirty="0">
                <a:solidFill>
                  <a:srgbClr val="000000"/>
                </a:solidFill>
                <a:effectLst/>
                <a:latin typeface="inter-regular"/>
              </a:rPr>
              <a:t> ABC, </a:t>
            </a:r>
            <a:r>
              <a:rPr lang="en-US" b="0" i="0" dirty="0" err="1">
                <a:solidFill>
                  <a:srgbClr val="000000"/>
                </a:solidFill>
                <a:effectLst/>
                <a:latin typeface="inter-regular"/>
              </a:rPr>
              <a:t>abstractmethod</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Car(ABC):   </a:t>
            </a:r>
          </a:p>
          <a:p>
            <a:pPr marL="0" indent="0" algn="just">
              <a:buNone/>
            </a:pPr>
            <a:r>
              <a:rPr lang="en-US" b="0" i="0" dirty="0">
                <a:solidFill>
                  <a:srgbClr val="000000"/>
                </a:solidFill>
                <a:effectLst/>
                <a:latin typeface="inter-regular"/>
              </a:rPr>
              <a:t>    def mileage(self):   </a:t>
            </a:r>
          </a:p>
          <a:p>
            <a:pPr marL="0" indent="0" algn="just">
              <a:buNone/>
            </a:pPr>
            <a:r>
              <a:rPr lang="en-US" b="0" i="0" dirty="0">
                <a:solidFill>
                  <a:srgbClr val="000000"/>
                </a:solidFill>
                <a:effectLst/>
                <a:latin typeface="inter-regular"/>
              </a:rPr>
              <a:t>        pass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Tesla(Car):   </a:t>
            </a:r>
          </a:p>
          <a:p>
            <a:pPr marL="0" indent="0" algn="just">
              <a:buNone/>
            </a:pPr>
            <a:r>
              <a:rPr lang="en-US" b="0" i="0" dirty="0">
                <a:solidFill>
                  <a:srgbClr val="000000"/>
                </a:solidFill>
                <a:effectLst/>
                <a:latin typeface="inter-regular"/>
              </a:rPr>
              <a:t>    def mileage(self):   </a:t>
            </a:r>
          </a:p>
          <a:p>
            <a:pPr marL="0" indent="0" algn="just">
              <a:buNone/>
            </a:pPr>
            <a:r>
              <a:rPr lang="en-US" b="0" i="0" dirty="0">
                <a:solidFill>
                  <a:srgbClr val="000000"/>
                </a:solidFill>
                <a:effectLst/>
                <a:latin typeface="inter-regular"/>
              </a:rPr>
              <a:t>        print(</a:t>
            </a:r>
            <a:r>
              <a:rPr lang="en-US" b="0" i="0" dirty="0">
                <a:solidFill>
                  <a:srgbClr val="0000FF"/>
                </a:solidFill>
                <a:effectLst/>
                <a:latin typeface="inter-regular"/>
              </a:rPr>
              <a:t>"The mileage is 30kmph"</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p:txBody>
      </p:sp>
      <p:sp>
        <p:nvSpPr>
          <p:cNvPr id="3" name="TextBox 2">
            <a:extLst>
              <a:ext uri="{FF2B5EF4-FFF2-40B4-BE49-F238E27FC236}">
                <a16:creationId xmlns:a16="http://schemas.microsoft.com/office/drawing/2014/main" id="{5180FB5C-5296-6724-8949-E10BE1163B22}"/>
              </a:ext>
            </a:extLst>
          </p:cNvPr>
          <p:cNvSpPr txBox="1"/>
          <p:nvPr/>
        </p:nvSpPr>
        <p:spPr>
          <a:xfrm>
            <a:off x="4585856" y="3089564"/>
            <a:ext cx="3823854" cy="3416320"/>
          </a:xfrm>
          <a:prstGeom prst="rect">
            <a:avLst/>
          </a:prstGeom>
          <a:noFill/>
        </p:spPr>
        <p:txBody>
          <a:bodyPr wrap="square" rtlCol="0">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Suzuki(Car):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25kmph "</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Duster(Car):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24kmph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Renault(Car):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27kmph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F97CE2E1-703A-68B7-AD8A-A61556091067}"/>
              </a:ext>
            </a:extLst>
          </p:cNvPr>
          <p:cNvSpPr txBox="1"/>
          <p:nvPr/>
        </p:nvSpPr>
        <p:spPr>
          <a:xfrm>
            <a:off x="8922325" y="2991486"/>
            <a:ext cx="2431475" cy="3693319"/>
          </a:xfrm>
          <a:prstGeom prst="rect">
            <a:avLst/>
          </a:prstGeom>
          <a:noFill/>
        </p:spPr>
        <p:txBody>
          <a:bodyPr wrap="square" rtlCol="0">
            <a:spAutoFit/>
          </a:bodyPr>
          <a:lstStyle/>
          <a:p>
            <a:pPr algn="just"/>
            <a:r>
              <a:rPr lang="en-IN" b="0" i="0" dirty="0">
                <a:solidFill>
                  <a:srgbClr val="000000"/>
                </a:solidFill>
                <a:effectLst/>
                <a:latin typeface="inter-regular"/>
              </a:rPr>
              <a:t># Driver code   </a:t>
            </a:r>
          </a:p>
          <a:p>
            <a:pPr algn="just"/>
            <a:r>
              <a:rPr lang="en-IN" b="0" i="0" dirty="0">
                <a:solidFill>
                  <a:srgbClr val="000000"/>
                </a:solidFill>
                <a:effectLst/>
                <a:latin typeface="inter-regular"/>
              </a:rPr>
              <a:t>t= Tesla ()   </a:t>
            </a:r>
          </a:p>
          <a:p>
            <a:pPr algn="just"/>
            <a:r>
              <a:rPr lang="en-IN" b="0" i="0" dirty="0" err="1">
                <a:solidFill>
                  <a:srgbClr val="000000"/>
                </a:solidFill>
                <a:effectLst/>
                <a:latin typeface="inter-regular"/>
              </a:rPr>
              <a:t>t.mileage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r = Renault()   </a:t>
            </a:r>
          </a:p>
          <a:p>
            <a:pPr algn="just"/>
            <a:r>
              <a:rPr lang="en-IN" b="0" i="0" dirty="0" err="1">
                <a:solidFill>
                  <a:srgbClr val="000000"/>
                </a:solidFill>
                <a:effectLst/>
                <a:latin typeface="inter-regular"/>
              </a:rPr>
              <a:t>r.mileage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s = Suzuki()   </a:t>
            </a:r>
          </a:p>
          <a:p>
            <a:pPr algn="just"/>
            <a:r>
              <a:rPr lang="en-IN" b="0" i="0" dirty="0" err="1">
                <a:solidFill>
                  <a:srgbClr val="000000"/>
                </a:solidFill>
                <a:effectLst/>
                <a:latin typeface="inter-regular"/>
              </a:rPr>
              <a:t>s.mileage</a:t>
            </a:r>
            <a:r>
              <a:rPr lang="en-IN" b="0" i="0" dirty="0">
                <a:solidFill>
                  <a:srgbClr val="000000"/>
                </a:solidFill>
                <a:effectLst/>
                <a:latin typeface="inter-regular"/>
              </a:rPr>
              <a:t>()   </a:t>
            </a:r>
          </a:p>
          <a:p>
            <a:pPr algn="just"/>
            <a:r>
              <a:rPr lang="en-IN" b="0" i="0" dirty="0">
                <a:solidFill>
                  <a:srgbClr val="000000"/>
                </a:solidFill>
                <a:effectLst/>
                <a:latin typeface="inter-regular"/>
              </a:rPr>
              <a:t>d = Duster()   </a:t>
            </a:r>
          </a:p>
          <a:p>
            <a:pPr algn="just"/>
            <a:r>
              <a:rPr lang="en-IN" b="0" i="0" dirty="0" err="1">
                <a:solidFill>
                  <a:srgbClr val="000000"/>
                </a:solidFill>
                <a:effectLst/>
                <a:latin typeface="inter-regular"/>
              </a:rPr>
              <a:t>d.mileage</a:t>
            </a:r>
            <a:r>
              <a:rPr lang="en-IN" b="0" i="0" dirty="0">
                <a:solidFill>
                  <a:srgbClr val="000000"/>
                </a:solidFill>
                <a:effectLst/>
                <a:latin typeface="inter-regular"/>
              </a:rPr>
              <a:t>()  </a:t>
            </a:r>
          </a:p>
          <a:p>
            <a:endParaRPr lang="en-IN" dirty="0"/>
          </a:p>
          <a:p>
            <a:endParaRPr lang="en-IN" dirty="0"/>
          </a:p>
        </p:txBody>
      </p:sp>
    </p:spTree>
    <p:extLst>
      <p:ext uri="{BB962C8B-B14F-4D97-AF65-F5344CB8AC3E}">
        <p14:creationId xmlns:p14="http://schemas.microsoft.com/office/powerpoint/2010/main" val="1822459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1" i="0" dirty="0">
                <a:solidFill>
                  <a:srgbClr val="610B38"/>
                </a:solidFill>
                <a:effectLst/>
                <a:latin typeface="erdana"/>
              </a:rPr>
              <a:t>Points to Remember</a:t>
            </a:r>
          </a:p>
          <a:p>
            <a:pPr marL="0" indent="0" algn="just">
              <a:buNone/>
            </a:pPr>
            <a:r>
              <a:rPr lang="en-US" b="0" i="0" dirty="0">
                <a:solidFill>
                  <a:srgbClr val="333333"/>
                </a:solidFill>
                <a:effectLst/>
                <a:latin typeface="inter-regular"/>
              </a:rPr>
              <a:t>Below are the points which we should remember about the abstract base class in Python.</a:t>
            </a:r>
          </a:p>
          <a:p>
            <a:pPr marL="0" indent="0" algn="just">
              <a:buNone/>
            </a:pPr>
            <a:r>
              <a:rPr lang="en-US" b="0" i="0" dirty="0">
                <a:solidFill>
                  <a:srgbClr val="000000"/>
                </a:solidFill>
                <a:effectLst/>
                <a:latin typeface="inter-regular"/>
              </a:rPr>
              <a:t>An Abstract class can contain the both method normal and abstract method.</a:t>
            </a:r>
          </a:p>
          <a:p>
            <a:pPr marL="0" indent="0" algn="just">
              <a:buNone/>
            </a:pPr>
            <a:r>
              <a:rPr lang="en-US" b="0" i="0" dirty="0">
                <a:solidFill>
                  <a:srgbClr val="000000"/>
                </a:solidFill>
                <a:effectLst/>
                <a:latin typeface="inter-regular"/>
              </a:rPr>
              <a:t>An Abstract cannot be instantiated; we cannot create objects for the abstract class.</a:t>
            </a:r>
          </a:p>
          <a:p>
            <a:pPr marL="0" indent="0" algn="just">
              <a:buNone/>
            </a:pPr>
            <a:endParaRPr lang="en-US" dirty="0">
              <a:solidFill>
                <a:srgbClr val="000000"/>
              </a:solidFill>
              <a:latin typeface="inter-regular"/>
            </a:endParaRPr>
          </a:p>
          <a:p>
            <a:pPr marL="0" indent="0" algn="just">
              <a:buNone/>
            </a:pPr>
            <a:r>
              <a:rPr lang="en-US" b="1" i="0" dirty="0">
                <a:solidFill>
                  <a:srgbClr val="610B38"/>
                </a:solidFill>
                <a:effectLst/>
                <a:latin typeface="erdana"/>
              </a:rPr>
              <a:t>Decorator</a:t>
            </a:r>
          </a:p>
          <a:p>
            <a:pPr marL="0" indent="0" algn="just">
              <a:buNone/>
            </a:pPr>
            <a:r>
              <a:rPr lang="en-US" b="0" i="0" dirty="0">
                <a:solidFill>
                  <a:srgbClr val="333333"/>
                </a:solidFill>
                <a:effectLst/>
                <a:latin typeface="inter-regular"/>
              </a:rPr>
              <a:t>Decorators are one of the most helpful and powerful tools of Python. These are used to modify the behavior of the function. Decorators provide the flexibility to wrap another function to expand the working of wrapped function, without permanently modifying it.</a:t>
            </a:r>
          </a:p>
          <a:p>
            <a:pPr marL="0" indent="0" algn="just">
              <a:buNone/>
            </a:pPr>
            <a:r>
              <a:rPr lang="en-US" b="0" i="0" dirty="0">
                <a:solidFill>
                  <a:srgbClr val="333333"/>
                </a:solidFill>
                <a:effectLst/>
                <a:latin typeface="inter-regular"/>
              </a:rPr>
              <a:t>It is also called </a:t>
            </a:r>
            <a:r>
              <a:rPr lang="en-US" b="1" i="0" dirty="0">
                <a:solidFill>
                  <a:srgbClr val="333333"/>
                </a:solidFill>
                <a:effectLst/>
                <a:latin typeface="inter-bold"/>
              </a:rPr>
              <a:t>meta programming</a:t>
            </a:r>
            <a:r>
              <a:rPr lang="en-US" b="0" i="0" dirty="0">
                <a:solidFill>
                  <a:srgbClr val="333333"/>
                </a:solidFill>
                <a:effectLst/>
                <a:latin typeface="inter-regular"/>
              </a:rPr>
              <a:t> where a part of the program attempts to change another part of program at compile time.</a:t>
            </a:r>
          </a:p>
          <a:p>
            <a:pPr marL="0" indent="0" algn="just">
              <a:buNone/>
            </a:pPr>
            <a:r>
              <a:rPr lang="en-IN" b="1" i="0" dirty="0">
                <a:solidFill>
                  <a:srgbClr val="610B4B"/>
                </a:solidFill>
                <a:effectLst/>
                <a:latin typeface="erdana"/>
              </a:rPr>
              <a:t>Decorating functions with parameters</a:t>
            </a:r>
          </a:p>
          <a:p>
            <a:pPr marL="0" indent="0" algn="just">
              <a:buNone/>
            </a:pPr>
            <a:r>
              <a:rPr lang="en-IN" b="0" i="0" dirty="0">
                <a:solidFill>
                  <a:srgbClr val="000000"/>
                </a:solidFill>
                <a:effectLst/>
                <a:latin typeface="inter-regular"/>
              </a:rPr>
              <a:t>def divide(</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print(x/y)  </a:t>
            </a:r>
          </a:p>
        </p:txBody>
      </p:sp>
      <p:sp>
        <p:nvSpPr>
          <p:cNvPr id="6" name="TextBox 5">
            <a:extLst>
              <a:ext uri="{FF2B5EF4-FFF2-40B4-BE49-F238E27FC236}">
                <a16:creationId xmlns:a16="http://schemas.microsoft.com/office/drawing/2014/main" id="{853DD97E-C5EC-0D8E-48B8-A1633AF453A7}"/>
              </a:ext>
            </a:extLst>
          </p:cNvPr>
          <p:cNvSpPr txBox="1"/>
          <p:nvPr/>
        </p:nvSpPr>
        <p:spPr>
          <a:xfrm>
            <a:off x="6096000" y="4272677"/>
            <a:ext cx="4558146" cy="2585323"/>
          </a:xfrm>
          <a:prstGeom prst="rect">
            <a:avLst/>
          </a:prstGeom>
          <a:noFill/>
        </p:spPr>
        <p:txBody>
          <a:bodyPr wrap="square" rtlCol="0">
            <a:spAutoFit/>
          </a:bodyPr>
          <a:lstStyle/>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outer_div</a:t>
            </a:r>
            <a:r>
              <a:rPr lang="en-IN" b="0" i="0" dirty="0">
                <a:solidFill>
                  <a:srgbClr val="000000"/>
                </a:solidFill>
                <a:effectLst/>
                <a:latin typeface="inter-regular"/>
              </a:rPr>
              <a:t>(</a:t>
            </a:r>
            <a:r>
              <a:rPr lang="en-IN" b="0" i="0" dirty="0" err="1">
                <a:solidFill>
                  <a:srgbClr val="000000"/>
                </a:solidFill>
                <a:effectLst/>
                <a:latin typeface="inter-regular"/>
              </a:rPr>
              <a:t>func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def inner(</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(x&lt;y):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x,y</a:t>
            </a:r>
            <a:r>
              <a:rPr lang="en-IN" b="0" i="0" dirty="0">
                <a:solidFill>
                  <a:srgbClr val="000000"/>
                </a:solidFill>
                <a:effectLst/>
                <a:latin typeface="inter-regular"/>
              </a:rPr>
              <a:t> = </a:t>
            </a:r>
            <a:r>
              <a:rPr lang="en-IN" b="0" i="0" dirty="0" err="1">
                <a:solidFill>
                  <a:srgbClr val="000000"/>
                </a:solidFill>
                <a:effectLst/>
                <a:latin typeface="inter-regular"/>
              </a:rPr>
              <a:t>y,x</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func</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inner  </a:t>
            </a:r>
          </a:p>
          <a:p>
            <a:pPr marL="0" indent="0" algn="just">
              <a:buNone/>
            </a:pPr>
            <a:r>
              <a:rPr lang="en-IN" b="0" i="0" dirty="0">
                <a:solidFill>
                  <a:srgbClr val="000000"/>
                </a:solidFill>
                <a:effectLst/>
                <a:latin typeface="inter-regular"/>
              </a:rPr>
              <a:t>divide1 = </a:t>
            </a:r>
            <a:r>
              <a:rPr lang="en-IN" b="0" i="0" dirty="0" err="1">
                <a:solidFill>
                  <a:srgbClr val="000000"/>
                </a:solidFill>
                <a:effectLst/>
                <a:latin typeface="inter-regular"/>
              </a:rPr>
              <a:t>outer_div</a:t>
            </a:r>
            <a:r>
              <a:rPr lang="en-IN" b="0" i="0" dirty="0">
                <a:solidFill>
                  <a:srgbClr val="000000"/>
                </a:solidFill>
                <a:effectLst/>
                <a:latin typeface="inter-regular"/>
              </a:rPr>
              <a:t>(divide)  </a:t>
            </a:r>
          </a:p>
          <a:p>
            <a:pPr marL="0" indent="0" algn="just">
              <a:buNone/>
            </a:pPr>
            <a:r>
              <a:rPr lang="en-IN" b="0" i="0" dirty="0">
                <a:solidFill>
                  <a:srgbClr val="000000"/>
                </a:solidFill>
                <a:effectLst/>
                <a:latin typeface="inter-regular"/>
              </a:rPr>
              <a:t>divide1(</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928058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1" i="0" dirty="0">
                <a:solidFill>
                  <a:srgbClr val="610B4B"/>
                </a:solidFill>
                <a:effectLst/>
                <a:latin typeface="erdana"/>
              </a:rPr>
              <a:t>Syntactic Decorator</a:t>
            </a:r>
          </a:p>
          <a:p>
            <a:pPr marL="0" indent="0" algn="just">
              <a:buNone/>
            </a:pPr>
            <a:r>
              <a:rPr lang="en-US" b="0" i="0" dirty="0">
                <a:solidFill>
                  <a:srgbClr val="333333"/>
                </a:solidFill>
                <a:effectLst/>
                <a:latin typeface="inter-regular"/>
              </a:rPr>
              <a:t>In the above program, we have decorated </a:t>
            </a:r>
            <a:r>
              <a:rPr lang="en-US" b="1" i="0" dirty="0" err="1">
                <a:solidFill>
                  <a:srgbClr val="333333"/>
                </a:solidFill>
                <a:effectLst/>
                <a:latin typeface="inter-bold"/>
              </a:rPr>
              <a:t>out_div</a:t>
            </a:r>
            <a:r>
              <a:rPr lang="en-US" b="1" i="0" dirty="0">
                <a:solidFill>
                  <a:srgbClr val="333333"/>
                </a:solidFill>
                <a:effectLst/>
                <a:latin typeface="inter-bold"/>
              </a:rPr>
              <a:t>()</a:t>
            </a:r>
            <a:r>
              <a:rPr lang="en-US" b="0" i="0" dirty="0">
                <a:solidFill>
                  <a:srgbClr val="333333"/>
                </a:solidFill>
                <a:effectLst/>
                <a:latin typeface="inter-regular"/>
              </a:rPr>
              <a:t> that is little bit bulky. Instead of using above method, Python allows to </a:t>
            </a:r>
            <a:r>
              <a:rPr lang="en-US" b="1" i="0" dirty="0">
                <a:solidFill>
                  <a:srgbClr val="333333"/>
                </a:solidFill>
                <a:effectLst/>
                <a:latin typeface="inter-bold"/>
              </a:rPr>
              <a:t>use decorator in easy way with @symbol</a:t>
            </a:r>
            <a:endParaRPr lang="en-US" b="0" i="0" dirty="0">
              <a:solidFill>
                <a:srgbClr val="333333"/>
              </a:solidFill>
              <a:effectLst/>
              <a:latin typeface="inter-regular"/>
            </a:endParaRPr>
          </a:p>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outer_div</a:t>
            </a:r>
            <a:r>
              <a:rPr lang="en-IN" b="0" i="0" dirty="0">
                <a:solidFill>
                  <a:srgbClr val="000000"/>
                </a:solidFill>
                <a:effectLst/>
                <a:latin typeface="inter-regular"/>
              </a:rPr>
              <a:t>(</a:t>
            </a:r>
            <a:r>
              <a:rPr lang="en-IN" b="0" i="0" dirty="0" err="1">
                <a:solidFill>
                  <a:srgbClr val="000000"/>
                </a:solidFill>
                <a:effectLst/>
                <a:latin typeface="inter-regular"/>
              </a:rPr>
              <a:t>func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def inner(</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(x&lt;y):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x,y</a:t>
            </a:r>
            <a:r>
              <a:rPr lang="en-IN" b="0" i="0" dirty="0">
                <a:solidFill>
                  <a:srgbClr val="000000"/>
                </a:solidFill>
                <a:effectLst/>
                <a:latin typeface="inter-regular"/>
              </a:rPr>
              <a:t> = </a:t>
            </a:r>
            <a:r>
              <a:rPr lang="en-IN" b="0" i="0" dirty="0" err="1">
                <a:solidFill>
                  <a:srgbClr val="000000"/>
                </a:solidFill>
                <a:effectLst/>
                <a:latin typeface="inter-regular"/>
              </a:rPr>
              <a:t>y,x</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func</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inner  </a:t>
            </a:r>
          </a:p>
          <a:p>
            <a:pPr marL="0" indent="0" algn="just">
              <a:buNone/>
            </a:pPr>
            <a:r>
              <a:rPr lang="en-IN" b="0" i="0" dirty="0">
                <a:solidFill>
                  <a:srgbClr val="000000"/>
                </a:solidFill>
                <a:effectLst/>
                <a:latin typeface="inter-regular"/>
              </a:rPr>
              <a:t># syntax of decorator  </a:t>
            </a:r>
          </a:p>
          <a:p>
            <a:pPr marL="0" indent="0" algn="just">
              <a:buNone/>
            </a:pPr>
            <a:r>
              <a:rPr lang="en-IN" b="0" i="0" dirty="0">
                <a:solidFill>
                  <a:srgbClr val="646464"/>
                </a:solidFill>
                <a:effectLst/>
                <a:latin typeface="inter-regular"/>
              </a:rPr>
              <a:t>@outer_div</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def divide(</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print(x/y)  </a:t>
            </a:r>
          </a:p>
          <a:p>
            <a:pPr marL="0" indent="0" algn="just">
              <a:buNone/>
            </a:pPr>
            <a:endParaRPr lang="en-IN" b="0" i="0" dirty="0">
              <a:solidFill>
                <a:srgbClr val="000000"/>
              </a:solidFill>
              <a:effectLst/>
              <a:latin typeface="inter-regular"/>
            </a:endParaRPr>
          </a:p>
        </p:txBody>
      </p:sp>
    </p:spTree>
    <p:extLst>
      <p:ext uri="{BB962C8B-B14F-4D97-AF65-F5344CB8AC3E}">
        <p14:creationId xmlns:p14="http://schemas.microsoft.com/office/powerpoint/2010/main" val="33463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Procedural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Simply contains a series of computational steps, these steps instruct the computer on how to solve a task in logical steps</a:t>
            </a:r>
            <a:r>
              <a:rPr lang="en-IN" dirty="0"/>
              <a:t>Block structure indicated by indentation</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General-purpose programming</a:t>
            </a:r>
          </a:p>
          <a:p>
            <a:pPr lvl="1">
              <a:buFont typeface="Wingdings" panose="05000000000000000000" pitchFamily="2" charset="2"/>
              <a:buChar char="q"/>
            </a:pPr>
            <a:r>
              <a:rPr lang="en-US" dirty="0"/>
              <a:t>Reusability of the code</a:t>
            </a:r>
          </a:p>
          <a:p>
            <a:pPr lvl="1">
              <a:buFont typeface="Wingdings" panose="05000000000000000000" pitchFamily="2" charset="2"/>
              <a:buChar char="q"/>
            </a:pPr>
            <a:r>
              <a:rPr lang="en-US" dirty="0"/>
              <a:t>It is easy to trace the flow of the program</a:t>
            </a:r>
            <a:endParaRPr lang="en-IN" dirty="0"/>
          </a:p>
          <a:p>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244334"/>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45890" y="3244334"/>
            <a:ext cx="10268267" cy="2585323"/>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#Procedural way of finding sum of a list:</a:t>
            </a:r>
          </a:p>
          <a:p>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 = [10, 20, 30, 40]</a:t>
            </a:r>
          </a:p>
          <a:p>
            <a:r>
              <a:rPr lang="en-US" dirty="0">
                <a:solidFill>
                  <a:schemeClr val="bg2">
                    <a:lumMod val="25000"/>
                  </a:schemeClr>
                </a:solidFill>
                <a:latin typeface="Courier New" panose="02070309020205020404" pitchFamily="49" charset="0"/>
                <a:cs typeface="Courier New" panose="02070309020205020404" pitchFamily="49" charset="0"/>
              </a:rPr>
              <a:t>def </a:t>
            </a:r>
            <a:r>
              <a:rPr lang="en-US" dirty="0" err="1">
                <a:solidFill>
                  <a:schemeClr val="bg2">
                    <a:lumMod val="25000"/>
                  </a:schemeClr>
                </a:solidFill>
                <a:latin typeface="Courier New" panose="02070309020205020404" pitchFamily="49" charset="0"/>
                <a:cs typeface="Courier New" panose="02070309020205020404" pitchFamily="49" charset="0"/>
              </a:rPr>
              <a:t>sum_the_list</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a:p>
            <a:r>
              <a:rPr lang="en-US" dirty="0">
                <a:solidFill>
                  <a:schemeClr val="bg2">
                    <a:lumMod val="25000"/>
                  </a:schemeClr>
                </a:solidFill>
                <a:latin typeface="Courier New" panose="02070309020205020404" pitchFamily="49" charset="0"/>
                <a:cs typeface="Courier New" panose="02070309020205020404" pitchFamily="49" charset="0"/>
              </a:rPr>
              <a:t>	res = 0</a:t>
            </a:r>
          </a:p>
          <a:p>
            <a:r>
              <a:rPr lang="en-US" dirty="0">
                <a:solidFill>
                  <a:schemeClr val="bg2">
                    <a:lumMod val="25000"/>
                  </a:schemeClr>
                </a:solidFill>
                <a:latin typeface="Courier New" panose="02070309020205020404" pitchFamily="49" charset="0"/>
                <a:cs typeface="Courier New" panose="02070309020205020404" pitchFamily="49" charset="0"/>
              </a:rPr>
              <a:t>	for </a:t>
            </a:r>
            <a:r>
              <a:rPr lang="en-US" dirty="0" err="1">
                <a:solidFill>
                  <a:schemeClr val="bg2">
                    <a:lumMod val="25000"/>
                  </a:schemeClr>
                </a:solidFill>
                <a:latin typeface="Courier New" panose="02070309020205020404" pitchFamily="49" charset="0"/>
                <a:cs typeface="Courier New" panose="02070309020205020404" pitchFamily="49" charset="0"/>
              </a:rPr>
              <a:t>val</a:t>
            </a:r>
            <a:r>
              <a:rPr lang="en-US" dirty="0">
                <a:solidFill>
                  <a:schemeClr val="bg2">
                    <a:lumMod val="25000"/>
                  </a:schemeClr>
                </a:solidFill>
                <a:latin typeface="Courier New" panose="02070309020205020404" pitchFamily="49" charset="0"/>
                <a:cs typeface="Courier New" panose="02070309020205020404" pitchFamily="49" charset="0"/>
              </a:rPr>
              <a:t> in </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a:p>
            <a:r>
              <a:rPr lang="en-US" dirty="0">
                <a:solidFill>
                  <a:schemeClr val="bg2">
                    <a:lumMod val="25000"/>
                  </a:schemeClr>
                </a:solidFill>
                <a:latin typeface="Courier New" panose="02070309020205020404" pitchFamily="49" charset="0"/>
                <a:cs typeface="Courier New" panose="02070309020205020404" pitchFamily="49" charset="0"/>
              </a:rPr>
              <a:t>		res += </a:t>
            </a:r>
            <a:r>
              <a:rPr lang="en-US" dirty="0" err="1">
                <a:solidFill>
                  <a:schemeClr val="bg2">
                    <a:lumMod val="25000"/>
                  </a:schemeClr>
                </a:solidFill>
                <a:latin typeface="Courier New" panose="02070309020205020404" pitchFamily="49" charset="0"/>
                <a:cs typeface="Courier New" panose="02070309020205020404" pitchFamily="49" charset="0"/>
              </a:rPr>
              <a:t>val</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	return res</a:t>
            </a:r>
          </a:p>
          <a:p>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print(</a:t>
            </a:r>
            <a:r>
              <a:rPr lang="en-US" dirty="0" err="1">
                <a:solidFill>
                  <a:schemeClr val="bg2">
                    <a:lumMod val="25000"/>
                  </a:schemeClr>
                </a:solidFill>
                <a:latin typeface="Courier New" panose="02070309020205020404" pitchFamily="49" charset="0"/>
                <a:cs typeface="Courier New" panose="02070309020205020404" pitchFamily="49" charset="0"/>
              </a:rPr>
              <a:t>sum_the_list</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8087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lnSpcReduction="10000"/>
          </a:bodyPr>
          <a:lstStyle/>
          <a:p>
            <a:pPr marL="0" indent="0" algn="just">
              <a:buNone/>
            </a:pPr>
            <a:r>
              <a:rPr lang="en-US" b="1" i="0" dirty="0">
                <a:solidFill>
                  <a:srgbClr val="610B38"/>
                </a:solidFill>
                <a:effectLst/>
                <a:latin typeface="erdana"/>
              </a:rPr>
              <a:t>Python Generator</a:t>
            </a:r>
          </a:p>
          <a:p>
            <a:pPr marL="0" indent="0" algn="just">
              <a:buNone/>
            </a:pPr>
            <a:r>
              <a:rPr lang="en-US" b="0" i="0" dirty="0">
                <a:solidFill>
                  <a:srgbClr val="333333"/>
                </a:solidFill>
                <a:effectLst/>
                <a:latin typeface="inter-regular"/>
              </a:rPr>
              <a:t>Python Generators are the functions that return the traversal object and used to create iterators. It traverses the entire items at once. The generator can also be an expression in which syntax is similar to the list comprehension in Python.</a:t>
            </a:r>
          </a:p>
          <a:p>
            <a:pPr marL="0" indent="0" algn="just">
              <a:buNone/>
            </a:pPr>
            <a:r>
              <a:rPr lang="en-US" b="0" i="0" dirty="0">
                <a:solidFill>
                  <a:srgbClr val="333333"/>
                </a:solidFill>
                <a:effectLst/>
                <a:latin typeface="inter-regular"/>
              </a:rPr>
              <a:t>There is a lot of complexity in creating iteration in Python; we need to implement </a:t>
            </a:r>
            <a:r>
              <a:rPr lang="en-US" b="1" i="0" dirty="0">
                <a:solidFill>
                  <a:srgbClr val="333333"/>
                </a:solidFill>
                <a:effectLst/>
                <a:latin typeface="inter-bold"/>
              </a:rPr>
              <a:t>__</a:t>
            </a:r>
            <a:r>
              <a:rPr lang="en-US" b="1" i="0" dirty="0" err="1">
                <a:solidFill>
                  <a:srgbClr val="333333"/>
                </a:solidFill>
                <a:effectLst/>
                <a:latin typeface="inter-bold"/>
              </a:rPr>
              <a:t>iter</a:t>
            </a:r>
            <a:r>
              <a:rPr lang="en-US" b="1" i="0" dirty="0">
                <a:solidFill>
                  <a:srgbClr val="333333"/>
                </a:solidFill>
                <a:effectLst/>
                <a:latin typeface="inter-bold"/>
              </a:rPr>
              <a:t>__()</a:t>
            </a:r>
            <a:r>
              <a:rPr lang="en-US" b="0" i="0" dirty="0">
                <a:solidFill>
                  <a:srgbClr val="333333"/>
                </a:solidFill>
                <a:effectLst/>
                <a:latin typeface="inter-regular"/>
              </a:rPr>
              <a:t> and </a:t>
            </a:r>
            <a:r>
              <a:rPr lang="en-US" b="1" i="0" dirty="0">
                <a:solidFill>
                  <a:srgbClr val="333333"/>
                </a:solidFill>
                <a:effectLst/>
                <a:latin typeface="inter-bold"/>
              </a:rPr>
              <a:t>__next__()</a:t>
            </a:r>
            <a:r>
              <a:rPr lang="en-US" b="0" i="0" dirty="0">
                <a:solidFill>
                  <a:srgbClr val="333333"/>
                </a:solidFill>
                <a:effectLst/>
                <a:latin typeface="inter-regular"/>
              </a:rPr>
              <a:t> method to keep track of internal states.</a:t>
            </a:r>
          </a:p>
          <a:p>
            <a:pPr marL="0" indent="0" algn="just">
              <a:buNone/>
            </a:pPr>
            <a:endParaRPr lang="en-US" dirty="0">
              <a:solidFill>
                <a:srgbClr val="333333"/>
              </a:solidFill>
              <a:latin typeface="inter-regular"/>
            </a:endParaRPr>
          </a:p>
          <a:p>
            <a:pPr marL="0" indent="0" algn="just">
              <a:buNone/>
            </a:pPr>
            <a:r>
              <a:rPr lang="en-US" b="0" i="0" dirty="0">
                <a:solidFill>
                  <a:srgbClr val="610B38"/>
                </a:solidFill>
                <a:effectLst/>
                <a:latin typeface="erdana"/>
              </a:rPr>
              <a:t>Create Generator function in Python</a:t>
            </a:r>
          </a:p>
          <a:p>
            <a:pPr marL="0" indent="0" algn="just">
              <a:buNone/>
            </a:pPr>
            <a:r>
              <a:rPr lang="en-US" b="0" i="0" dirty="0">
                <a:solidFill>
                  <a:srgbClr val="333333"/>
                </a:solidFill>
                <a:effectLst/>
                <a:latin typeface="inter-regular"/>
              </a:rPr>
              <a:t>It is similar to the normal function defined by the </a:t>
            </a:r>
            <a:r>
              <a:rPr lang="en-US" b="1" i="0" dirty="0">
                <a:solidFill>
                  <a:srgbClr val="333333"/>
                </a:solidFill>
                <a:effectLst/>
                <a:latin typeface="inter-bold"/>
              </a:rPr>
              <a:t>def</a:t>
            </a:r>
            <a:r>
              <a:rPr lang="en-US" b="0" i="0" dirty="0">
                <a:solidFill>
                  <a:srgbClr val="333333"/>
                </a:solidFill>
                <a:effectLst/>
                <a:latin typeface="inter-regular"/>
              </a:rPr>
              <a:t> keyword and uses a </a:t>
            </a:r>
            <a:r>
              <a:rPr lang="en-US" b="1" i="0" dirty="0">
                <a:solidFill>
                  <a:srgbClr val="333333"/>
                </a:solidFill>
                <a:effectLst/>
                <a:latin typeface="inter-bold"/>
              </a:rPr>
              <a:t>yield</a:t>
            </a:r>
            <a:r>
              <a:rPr lang="en-US" b="0" i="0" dirty="0">
                <a:solidFill>
                  <a:srgbClr val="333333"/>
                </a:solidFill>
                <a:effectLst/>
                <a:latin typeface="inter-regular"/>
              </a:rPr>
              <a:t> keyword instead of return. Or we can say that if the body of any function contains a </a:t>
            </a:r>
            <a:r>
              <a:rPr lang="en-US" b="1" i="0" dirty="0">
                <a:solidFill>
                  <a:srgbClr val="333333"/>
                </a:solidFill>
                <a:effectLst/>
                <a:latin typeface="inter-bold"/>
              </a:rPr>
              <a:t>yield</a:t>
            </a:r>
            <a:r>
              <a:rPr lang="en-US" b="0" i="0" dirty="0">
                <a:solidFill>
                  <a:srgbClr val="333333"/>
                </a:solidFill>
                <a:effectLst/>
                <a:latin typeface="inter-regular"/>
              </a:rPr>
              <a:t> statement, it automatically becomes a generator function</a:t>
            </a:r>
          </a:p>
          <a:p>
            <a:pPr marL="0" indent="0" algn="just">
              <a:buNone/>
            </a:pPr>
            <a:r>
              <a:rPr lang="en-US" b="0" i="0" dirty="0">
                <a:solidFill>
                  <a:srgbClr val="000000"/>
                </a:solidFill>
                <a:effectLst/>
                <a:latin typeface="inter-regular"/>
              </a:rPr>
              <a:t>def simple():  </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in range(</a:t>
            </a:r>
            <a:r>
              <a:rPr lang="en-US" b="0" i="0" dirty="0">
                <a:solidFill>
                  <a:srgbClr val="C00000"/>
                </a:solidFill>
                <a:effectLst/>
                <a:latin typeface="inter-regular"/>
              </a:rPr>
              <a:t>10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(i%</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yield </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#Successive Function call using </a:t>
            </a:r>
            <a:r>
              <a:rPr lang="en-US" b="1" i="0" dirty="0">
                <a:solidFill>
                  <a:srgbClr val="006699"/>
                </a:solidFill>
                <a:effectLst/>
                <a:latin typeface="inter-regular"/>
              </a:rPr>
              <a:t>for</a:t>
            </a:r>
            <a:r>
              <a:rPr lang="en-US" b="0" i="0" dirty="0">
                <a:solidFill>
                  <a:srgbClr val="000000"/>
                </a:solidFill>
                <a:effectLst/>
                <a:latin typeface="inter-regular"/>
              </a:rPr>
              <a:t> loop  </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in simple():  </a:t>
            </a:r>
          </a:p>
          <a:p>
            <a:pPr marL="0" indent="0" algn="just">
              <a:buNone/>
            </a:pPr>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119801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fontScale="92500" lnSpcReduction="20000"/>
          </a:bodyPr>
          <a:lstStyle/>
          <a:p>
            <a:pPr marL="0" indent="0" algn="just">
              <a:buNone/>
            </a:pPr>
            <a:r>
              <a:rPr lang="en-US" b="0" i="0" dirty="0">
                <a:solidFill>
                  <a:srgbClr val="610B4B"/>
                </a:solidFill>
                <a:effectLst/>
                <a:latin typeface="erdana"/>
              </a:rPr>
              <a:t>yield vs. return</a:t>
            </a:r>
          </a:p>
          <a:p>
            <a:pPr marL="0" indent="0" algn="just">
              <a:buNone/>
            </a:pPr>
            <a:r>
              <a:rPr lang="en-US" b="0" i="0" dirty="0">
                <a:solidFill>
                  <a:srgbClr val="333333"/>
                </a:solidFill>
                <a:effectLst/>
                <a:latin typeface="inter-regular"/>
              </a:rPr>
              <a:t>The </a:t>
            </a:r>
            <a:r>
              <a:rPr lang="en-US" b="1" i="0" dirty="0">
                <a:solidFill>
                  <a:srgbClr val="333333"/>
                </a:solidFill>
                <a:effectLst/>
                <a:latin typeface="inter-bold"/>
              </a:rPr>
              <a:t>yield</a:t>
            </a:r>
            <a:r>
              <a:rPr lang="en-US" b="0" i="0" dirty="0">
                <a:solidFill>
                  <a:srgbClr val="333333"/>
                </a:solidFill>
                <a:effectLst/>
                <a:latin typeface="inter-regular"/>
              </a:rPr>
              <a:t> statement is responsible for controlling the flow of the generator function. It pauses the function execution by saving all states and yielded to the caller. Later it resumes execution when a successive function is called. We can use the multiple yield statement in the generator function.</a:t>
            </a:r>
          </a:p>
          <a:p>
            <a:pPr marL="0" indent="0" algn="just">
              <a:buNone/>
            </a:pPr>
            <a:r>
              <a:rPr lang="en-US" b="0" i="0" dirty="0">
                <a:solidFill>
                  <a:srgbClr val="333333"/>
                </a:solidFill>
                <a:effectLst/>
                <a:latin typeface="inter-regular"/>
              </a:rPr>
              <a:t>The return statement </a:t>
            </a:r>
            <a:r>
              <a:rPr lang="en-US" b="1" i="0" dirty="0">
                <a:solidFill>
                  <a:srgbClr val="333333"/>
                </a:solidFill>
                <a:effectLst/>
                <a:latin typeface="inter-bold"/>
              </a:rPr>
              <a:t>returns</a:t>
            </a:r>
            <a:r>
              <a:rPr lang="en-US" b="0" i="0" dirty="0">
                <a:solidFill>
                  <a:srgbClr val="333333"/>
                </a:solidFill>
                <a:effectLst/>
                <a:latin typeface="inter-regular"/>
              </a:rPr>
              <a:t> a value and terminates the whole function and only one return statement can be used in the function.</a:t>
            </a:r>
          </a:p>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multiple_yield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str1 = </a:t>
            </a:r>
            <a:r>
              <a:rPr lang="en-IN" b="0" i="0" dirty="0">
                <a:solidFill>
                  <a:srgbClr val="0000FF"/>
                </a:solidFill>
                <a:effectLst/>
                <a:latin typeface="inter-regular"/>
              </a:rPr>
              <a:t>"First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str1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str2 = </a:t>
            </a:r>
            <a:r>
              <a:rPr lang="en-IN" b="0" i="0" dirty="0">
                <a:solidFill>
                  <a:srgbClr val="0000FF"/>
                </a:solidFill>
                <a:effectLst/>
                <a:latin typeface="inter-regular"/>
              </a:rPr>
              <a:t>"Second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str2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str3 = </a:t>
            </a:r>
            <a:r>
              <a:rPr lang="en-IN" b="0" i="0" dirty="0">
                <a:solidFill>
                  <a:srgbClr val="0000FF"/>
                </a:solidFill>
                <a:effectLst/>
                <a:latin typeface="inter-regular"/>
              </a:rPr>
              <a:t>"Third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str3  </a:t>
            </a:r>
          </a:p>
          <a:p>
            <a:pPr marL="0" indent="0" algn="just">
              <a:buNone/>
            </a:pPr>
            <a:r>
              <a:rPr lang="en-IN" b="0" i="0" dirty="0" err="1">
                <a:solidFill>
                  <a:srgbClr val="000000"/>
                </a:solidFill>
                <a:effectLst/>
                <a:latin typeface="inter-regular"/>
              </a:rPr>
              <a:t>obj</a:t>
            </a:r>
            <a:r>
              <a:rPr lang="en-IN" b="0" i="0" dirty="0">
                <a:solidFill>
                  <a:srgbClr val="000000"/>
                </a:solidFill>
                <a:effectLst/>
                <a:latin typeface="inter-regular"/>
              </a:rPr>
              <a:t> = </a:t>
            </a:r>
            <a:r>
              <a:rPr lang="en-IN" b="0" i="0" dirty="0" err="1">
                <a:solidFill>
                  <a:srgbClr val="000000"/>
                </a:solidFill>
                <a:effectLst/>
                <a:latin typeface="inter-regular"/>
              </a:rPr>
              <a:t>multiple_yield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649750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lnSpcReduction="10000"/>
          </a:bodyPr>
          <a:lstStyle/>
          <a:p>
            <a:pPr marL="0" indent="0" algn="just">
              <a:buNone/>
            </a:pPr>
            <a:r>
              <a:rPr lang="en-US" b="0" i="0" dirty="0">
                <a:solidFill>
                  <a:srgbClr val="610B4B"/>
                </a:solidFill>
                <a:effectLst/>
                <a:latin typeface="erdana"/>
              </a:rPr>
              <a:t>Difference between Generator function and Normal function</a:t>
            </a:r>
          </a:p>
          <a:p>
            <a:pPr marL="0" indent="0" algn="just">
              <a:buNone/>
            </a:pPr>
            <a:r>
              <a:rPr lang="en-US" b="0" i="0" dirty="0">
                <a:solidFill>
                  <a:srgbClr val="000000"/>
                </a:solidFill>
                <a:effectLst/>
                <a:latin typeface="inter-regular"/>
              </a:rPr>
              <a:t>Normal function contains only one </a:t>
            </a:r>
            <a:r>
              <a:rPr lang="en-US" b="0" i="0" dirty="0" err="1">
                <a:solidFill>
                  <a:srgbClr val="000000"/>
                </a:solidFill>
                <a:effectLst/>
                <a:latin typeface="inter-regular"/>
              </a:rPr>
              <a:t>L</a:t>
            </a:r>
            <a:r>
              <a:rPr lang="en-US" b="1" i="0" dirty="0" err="1">
                <a:solidFill>
                  <a:srgbClr val="000000"/>
                </a:solidFill>
                <a:effectLst/>
                <a:latin typeface="inter-bold"/>
              </a:rPr>
              <a:t>return</a:t>
            </a:r>
            <a:r>
              <a:rPr lang="en-US" b="0" i="0" dirty="0">
                <a:solidFill>
                  <a:srgbClr val="000000"/>
                </a:solidFill>
                <a:effectLst/>
                <a:latin typeface="inter-regular"/>
              </a:rPr>
              <a:t> statement whereas generator function can contain one or more </a:t>
            </a:r>
            <a:r>
              <a:rPr lang="en-US" b="1" i="0" dirty="0">
                <a:solidFill>
                  <a:srgbClr val="000000"/>
                </a:solidFill>
                <a:effectLst/>
                <a:latin typeface="inter-bold"/>
              </a:rPr>
              <a:t>yield</a:t>
            </a:r>
            <a:r>
              <a:rPr lang="en-US" b="0" i="0" dirty="0">
                <a:solidFill>
                  <a:srgbClr val="000000"/>
                </a:solidFill>
                <a:effectLst/>
                <a:latin typeface="inter-regular"/>
              </a:rPr>
              <a:t> statement.</a:t>
            </a:r>
          </a:p>
          <a:p>
            <a:pPr marL="0" indent="0" algn="just">
              <a:buNone/>
            </a:pPr>
            <a:r>
              <a:rPr lang="en-US" b="0" i="0" dirty="0">
                <a:solidFill>
                  <a:srgbClr val="000000"/>
                </a:solidFill>
                <a:effectLst/>
                <a:latin typeface="inter-regular"/>
              </a:rPr>
              <a:t>When the generator functions are called, the normal function is paused immediately and control transferred to the caller.</a:t>
            </a:r>
          </a:p>
          <a:p>
            <a:pPr marL="0" indent="0" algn="just">
              <a:buNone/>
            </a:pPr>
            <a:r>
              <a:rPr lang="en-US" b="0" i="0" dirty="0">
                <a:solidFill>
                  <a:srgbClr val="000000"/>
                </a:solidFill>
                <a:effectLst/>
                <a:latin typeface="inter-regular"/>
              </a:rPr>
              <a:t>Local variable and their states are remembered between successive calls.</a:t>
            </a:r>
          </a:p>
          <a:p>
            <a:pPr marL="0" indent="0" algn="just">
              <a:buNone/>
            </a:pPr>
            <a:r>
              <a:rPr lang="en-US" b="0" i="0" dirty="0" err="1">
                <a:solidFill>
                  <a:srgbClr val="000000"/>
                </a:solidFill>
                <a:effectLst/>
                <a:latin typeface="inter-regular"/>
              </a:rPr>
              <a:t>StopIteration</a:t>
            </a:r>
            <a:r>
              <a:rPr lang="en-US" b="0" i="0" dirty="0">
                <a:solidFill>
                  <a:srgbClr val="000000"/>
                </a:solidFill>
                <a:effectLst/>
                <a:latin typeface="inter-regular"/>
              </a:rPr>
              <a:t> exception is raised automatically when the function terminates.</a:t>
            </a:r>
          </a:p>
          <a:p>
            <a:pPr marL="0" indent="0" algn="just">
              <a:buNone/>
            </a:pPr>
            <a:r>
              <a:rPr lang="en-US" b="0" i="0" dirty="0">
                <a:solidFill>
                  <a:srgbClr val="000000"/>
                </a:solidFill>
                <a:effectLst/>
                <a:latin typeface="inter-regular"/>
              </a:rPr>
              <a:t>list = [</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C00000"/>
                </a:solidFill>
                <a:effectLst/>
                <a:latin typeface="inter-regular"/>
              </a:rPr>
              <a:t>6</a:t>
            </a:r>
            <a:r>
              <a:rPr lang="en-US" b="0" i="0" dirty="0">
                <a:solidFill>
                  <a:srgbClr val="000000"/>
                </a:solidFill>
                <a:effectLst/>
                <a:latin typeface="inter-regular"/>
              </a:rPr>
              <a:t>,</a:t>
            </a:r>
            <a:r>
              <a:rPr lang="en-US" b="0" i="0" dirty="0">
                <a:solidFill>
                  <a:srgbClr val="C00000"/>
                </a:solidFill>
                <a:effectLst/>
                <a:latin typeface="inter-regular"/>
              </a:rPr>
              <a:t>7</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List Comprehension  </a:t>
            </a:r>
          </a:p>
          <a:p>
            <a:pPr marL="0" indent="0" algn="just">
              <a:buNone/>
            </a:pPr>
            <a:r>
              <a:rPr lang="en-US" b="0" i="0" dirty="0">
                <a:solidFill>
                  <a:srgbClr val="000000"/>
                </a:solidFill>
                <a:effectLst/>
                <a:latin typeface="inter-regular"/>
              </a:rPr>
              <a:t>z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Generator expression  </a:t>
            </a:r>
          </a:p>
          <a:p>
            <a:pPr marL="0" indent="0" algn="just">
              <a:buNone/>
            </a:pPr>
            <a:r>
              <a:rPr lang="en-US" b="0" i="0" dirty="0">
                <a:solidFill>
                  <a:srgbClr val="000000"/>
                </a:solidFill>
                <a:effectLst/>
                <a:latin typeface="inter-regular"/>
              </a:rPr>
              <a:t>a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print(a)  </a:t>
            </a:r>
          </a:p>
          <a:p>
            <a:pPr marL="0" indent="0" algn="just">
              <a:buNone/>
            </a:pPr>
            <a:r>
              <a:rPr lang="en-US" b="0" i="0" dirty="0">
                <a:solidFill>
                  <a:srgbClr val="000000"/>
                </a:solidFill>
                <a:effectLst/>
                <a:latin typeface="inter-regular"/>
              </a:rPr>
              <a:t>print(z)  </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727306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0" i="0" dirty="0">
                <a:solidFill>
                  <a:srgbClr val="000000"/>
                </a:solidFill>
                <a:effectLst/>
                <a:latin typeface="inter-regular"/>
              </a:rPr>
              <a:t>list = [</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C00000"/>
                </a:solidFill>
                <a:effectLst/>
                <a:latin typeface="inter-regular"/>
              </a:rPr>
              <a:t>6</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z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endParaRPr lang="en-US" dirty="0">
              <a:solidFill>
                <a:srgbClr val="000000"/>
              </a:solidFill>
              <a:latin typeface="inter-regular"/>
            </a:endParaRPr>
          </a:p>
          <a:p>
            <a:pPr marL="0" indent="0" algn="just">
              <a:buNone/>
            </a:pPr>
            <a:r>
              <a:rPr lang="en-IN" b="0" i="0" dirty="0">
                <a:solidFill>
                  <a:srgbClr val="000000"/>
                </a:solidFill>
                <a:effectLst/>
                <a:latin typeface="inter-regular"/>
              </a:rPr>
              <a:t>def table(n):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in range(</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n*</a:t>
            </a:r>
            <a:r>
              <a:rPr lang="en-IN" b="0" i="0" dirty="0" err="1">
                <a:solidFill>
                  <a:srgbClr val="000000"/>
                </a:solidFill>
                <a:effectLst/>
                <a:latin typeface="inter-regular"/>
              </a:rPr>
              <a:t>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 i+</a:t>
            </a:r>
            <a:r>
              <a:rPr lang="en-IN" b="0" i="0" dirty="0">
                <a:solidFill>
                  <a:srgbClr val="C00000"/>
                </a:solidFill>
                <a:effectLst/>
                <a:latin typeface="inter-regular"/>
              </a:rPr>
              <a:t>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in table(</a:t>
            </a:r>
            <a:r>
              <a:rPr lang="en-IN" b="0" i="0" dirty="0">
                <a:solidFill>
                  <a:srgbClr val="C00000"/>
                </a:solidFill>
                <a:effectLst/>
                <a:latin typeface="inter-regular"/>
              </a:rPr>
              <a:t>15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a:t>
            </a:r>
            <a:r>
              <a:rPr lang="en-IN" b="0" i="0" dirty="0" err="1">
                <a:solidFill>
                  <a:srgbClr val="000000"/>
                </a:solidFill>
                <a:effectLst/>
                <a:latin typeface="inter-regular"/>
              </a:rPr>
              <a:t>i</a:t>
            </a:r>
            <a:r>
              <a:rPr lang="en-IN"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130386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Object 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Objects are the key element of paradigms. Objects can simply be defined as the instance of a class that contains both data members and the method functions. Moreover, the object-oriented style relates data members and methods functions that support encapsulation and with the help of the concept of an inheritance</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Relation with Real world entities</a:t>
            </a:r>
          </a:p>
          <a:p>
            <a:pPr lvl="1">
              <a:buFont typeface="Wingdings" panose="05000000000000000000" pitchFamily="2" charset="2"/>
              <a:buChar char="q"/>
            </a:pPr>
            <a:r>
              <a:rPr lang="en-US" dirty="0"/>
              <a:t>Code reusability</a:t>
            </a:r>
          </a:p>
          <a:p>
            <a:pPr lvl="1">
              <a:buFont typeface="Wingdings" panose="05000000000000000000" pitchFamily="2" charset="2"/>
              <a:buChar char="q"/>
            </a:pPr>
            <a:r>
              <a:rPr lang="en-US" dirty="0"/>
              <a:t>Abstraction or data hiding</a:t>
            </a:r>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432423"/>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11166" y="3432423"/>
            <a:ext cx="10383437" cy="3293209"/>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OOP for finding sum of a list:</a:t>
            </a:r>
          </a:p>
          <a:p>
            <a:r>
              <a:rPr lang="en-US" sz="1600" i="1" dirty="0">
                <a:solidFill>
                  <a:schemeClr val="accent1">
                    <a:lumMod val="75000"/>
                  </a:schemeClr>
                </a:solidFill>
                <a:latin typeface="Courier New" panose="02070309020205020404" pitchFamily="49" charset="0"/>
                <a:cs typeface="Courier New" panose="02070309020205020404" pitchFamily="49" charset="0"/>
              </a:rPr>
              <a:t># class Emp has been defined here</a:t>
            </a:r>
          </a:p>
          <a:p>
            <a:r>
              <a:rPr lang="en-US" sz="1600" dirty="0">
                <a:solidFill>
                  <a:schemeClr val="bg2">
                    <a:lumMod val="25000"/>
                  </a:schemeClr>
                </a:solidFill>
                <a:latin typeface="Courier New" panose="02070309020205020404" pitchFamily="49" charset="0"/>
                <a:cs typeface="Courier New" panose="02070309020205020404" pitchFamily="49" charset="0"/>
              </a:rPr>
              <a:t>class Emp:</a:t>
            </a:r>
          </a:p>
          <a:p>
            <a:r>
              <a:rPr lang="en-US" sz="1600" dirty="0">
                <a:solidFill>
                  <a:schemeClr val="bg2">
                    <a:lumMod val="25000"/>
                  </a:schemeClr>
                </a:solidFill>
                <a:latin typeface="Courier New" panose="02070309020205020404" pitchFamily="49" charset="0"/>
                <a:cs typeface="Courier New" panose="02070309020205020404" pitchFamily="49" charset="0"/>
              </a:rPr>
              <a:t>	def __</a:t>
            </a:r>
            <a:r>
              <a:rPr lang="en-US" sz="1600" dirty="0" err="1">
                <a:solidFill>
                  <a:schemeClr val="bg2">
                    <a:lumMod val="25000"/>
                  </a:schemeClr>
                </a:solidFill>
                <a:latin typeface="Courier New" panose="02070309020205020404" pitchFamily="49" charset="0"/>
                <a:cs typeface="Courier New" panose="02070309020205020404" pitchFamily="49" charset="0"/>
              </a:rPr>
              <a:t>init</a:t>
            </a:r>
            <a:r>
              <a:rPr lang="en-US" sz="1600" dirty="0">
                <a:solidFill>
                  <a:schemeClr val="bg2">
                    <a:lumMod val="25000"/>
                  </a:schemeClr>
                </a:solidFill>
                <a:latin typeface="Courier New" panose="02070309020205020404" pitchFamily="49" charset="0"/>
                <a:cs typeface="Courier New" panose="02070309020205020404" pitchFamily="49" charset="0"/>
              </a:rPr>
              <a:t>__(self, name, age):</a:t>
            </a:r>
          </a:p>
          <a:p>
            <a:r>
              <a:rPr lang="en-US" sz="1600" dirty="0">
                <a:solidFill>
                  <a:schemeClr val="bg2">
                    <a:lumMod val="25000"/>
                  </a:schemeClr>
                </a:solidFill>
                <a:latin typeface="Courier New" panose="02070309020205020404" pitchFamily="49" charset="0"/>
                <a:cs typeface="Courier New" panose="02070309020205020404" pitchFamily="49" charset="0"/>
              </a:rPr>
              <a:t>		self.name = name</a:t>
            </a:r>
          </a:p>
          <a:p>
            <a:r>
              <a:rPr lang="en-US" sz="1600" dirty="0">
                <a:solidFill>
                  <a:schemeClr val="bg2">
                    <a:lumMod val="25000"/>
                  </a:schemeClr>
                </a:solidFill>
                <a:latin typeface="Courier New" panose="02070309020205020404" pitchFamily="49" charset="0"/>
                <a:cs typeface="Courier New" panose="02070309020205020404" pitchFamily="49" charset="0"/>
              </a:rPr>
              <a:t>		</a:t>
            </a:r>
            <a:r>
              <a:rPr lang="en-US" sz="1600" dirty="0" err="1">
                <a:solidFill>
                  <a:schemeClr val="bg2">
                    <a:lumMod val="25000"/>
                  </a:schemeClr>
                </a:solidFill>
                <a:latin typeface="Courier New" panose="02070309020205020404" pitchFamily="49" charset="0"/>
                <a:cs typeface="Courier New" panose="02070309020205020404" pitchFamily="49" charset="0"/>
              </a:rPr>
              <a:t>self.age</a:t>
            </a:r>
            <a:r>
              <a:rPr lang="en-US" sz="1600" dirty="0">
                <a:solidFill>
                  <a:schemeClr val="bg2">
                    <a:lumMod val="25000"/>
                  </a:schemeClr>
                </a:solidFill>
                <a:latin typeface="Courier New" panose="02070309020205020404" pitchFamily="49" charset="0"/>
                <a:cs typeface="Courier New" panose="02070309020205020404" pitchFamily="49" charset="0"/>
              </a:rPr>
              <a:t> = age	</a:t>
            </a:r>
          </a:p>
          <a:p>
            <a:r>
              <a:rPr lang="en-US" sz="1600" dirty="0">
                <a:solidFill>
                  <a:schemeClr val="bg2">
                    <a:lumMod val="25000"/>
                  </a:schemeClr>
                </a:solidFill>
                <a:latin typeface="Courier New" panose="02070309020205020404" pitchFamily="49" charset="0"/>
                <a:cs typeface="Courier New" panose="02070309020205020404" pitchFamily="49" charset="0"/>
              </a:rPr>
              <a:t>	def info(self):</a:t>
            </a:r>
          </a:p>
          <a:p>
            <a:r>
              <a:rPr lang="en-US" sz="1600" dirty="0">
                <a:solidFill>
                  <a:schemeClr val="bg2">
                    <a:lumMod val="25000"/>
                  </a:schemeClr>
                </a:solidFill>
                <a:latin typeface="Courier New" panose="02070309020205020404" pitchFamily="49" charset="0"/>
                <a:cs typeface="Courier New" panose="02070309020205020404" pitchFamily="49" charset="0"/>
              </a:rPr>
              <a:t>		print("Hello, % s. You are % s old." % (self.name, </a:t>
            </a:r>
            <a:r>
              <a:rPr lang="en-US" sz="1600" dirty="0" err="1">
                <a:solidFill>
                  <a:schemeClr val="bg2">
                    <a:lumMod val="25000"/>
                  </a:schemeClr>
                </a:solidFill>
                <a:latin typeface="Courier New" panose="02070309020205020404" pitchFamily="49" charset="0"/>
                <a:cs typeface="Courier New" panose="02070309020205020404" pitchFamily="49" charset="0"/>
              </a:rPr>
              <a:t>self.age</a:t>
            </a:r>
            <a:r>
              <a:rPr lang="en-US" sz="1600" dirty="0">
                <a:solidFill>
                  <a:schemeClr val="bg2">
                    <a:lumMod val="25000"/>
                  </a:schemeClr>
                </a:solidFill>
                <a:latin typeface="Courier New" panose="02070309020205020404" pitchFamily="49" charset="0"/>
                <a:cs typeface="Courier New" panose="02070309020205020404" pitchFamily="49" charset="0"/>
              </a:rPr>
              <a:t>))</a:t>
            </a:r>
          </a:p>
          <a:p>
            <a:r>
              <a:rPr lang="en-US" sz="1600" i="1" dirty="0">
                <a:solidFill>
                  <a:schemeClr val="accent1">
                    <a:lumMod val="75000"/>
                  </a:schemeClr>
                </a:solidFill>
                <a:latin typeface="Courier New" panose="02070309020205020404" pitchFamily="49" charset="0"/>
                <a:cs typeface="Courier New" panose="02070309020205020404" pitchFamily="49" charset="0"/>
              </a:rPr>
              <a:t># Objects of class Emp has been made here</a:t>
            </a:r>
            <a:r>
              <a:rPr lang="en-US" sz="1600" dirty="0">
                <a:solidFill>
                  <a:schemeClr val="bg2">
                    <a:lumMod val="25000"/>
                  </a:schemeClr>
                </a:solidFill>
                <a:latin typeface="Courier New" panose="02070309020205020404" pitchFamily="49" charset="0"/>
                <a:cs typeface="Courier New" panose="02070309020205020404" pitchFamily="49" charset="0"/>
              </a:rPr>
              <a:t>		</a:t>
            </a:r>
          </a:p>
          <a:p>
            <a:r>
              <a:rPr lang="en-US" sz="1600" dirty="0">
                <a:solidFill>
                  <a:schemeClr val="bg2">
                    <a:lumMod val="25000"/>
                  </a:schemeClr>
                </a:solidFill>
                <a:latin typeface="Courier New" panose="02070309020205020404" pitchFamily="49" charset="0"/>
                <a:cs typeface="Courier New" panose="02070309020205020404" pitchFamily="49" charset="0"/>
              </a:rPr>
              <a:t>Emps = [Emp("John", 43), Emp("Hilbert", 16), Emp("Alice", 30)]</a:t>
            </a:r>
          </a:p>
          <a:p>
            <a:r>
              <a:rPr lang="en-US" sz="1600" i="1" dirty="0">
                <a:solidFill>
                  <a:schemeClr val="accent1">
                    <a:lumMod val="75000"/>
                  </a:schemeClr>
                </a:solidFill>
                <a:latin typeface="Courier New" panose="02070309020205020404" pitchFamily="49" charset="0"/>
                <a:cs typeface="Courier New" panose="02070309020205020404" pitchFamily="49" charset="0"/>
              </a:rPr>
              <a:t># Objects of class Emp has been used here</a:t>
            </a:r>
          </a:p>
          <a:p>
            <a:r>
              <a:rPr lang="en-US" sz="1600" dirty="0">
                <a:solidFill>
                  <a:schemeClr val="bg2">
                    <a:lumMod val="25000"/>
                  </a:schemeClr>
                </a:solidFill>
                <a:latin typeface="Courier New" panose="02070309020205020404" pitchFamily="49" charset="0"/>
                <a:cs typeface="Courier New" panose="02070309020205020404" pitchFamily="49" charset="0"/>
              </a:rPr>
              <a:t>for emp in Emps:</a:t>
            </a:r>
          </a:p>
          <a:p>
            <a:r>
              <a:rPr lang="en-US" sz="1600" dirty="0">
                <a:solidFill>
                  <a:schemeClr val="bg2">
                    <a:lumMod val="25000"/>
                  </a:schemeClr>
                </a:solidFill>
                <a:latin typeface="Courier New" panose="02070309020205020404" pitchFamily="49" charset="0"/>
                <a:cs typeface="Courier New" panose="02070309020205020404" pitchFamily="49" charset="0"/>
              </a:rPr>
              <a:t>	emp.info()</a:t>
            </a:r>
          </a:p>
        </p:txBody>
      </p:sp>
    </p:spTree>
    <p:extLst>
      <p:ext uri="{BB962C8B-B14F-4D97-AF65-F5344CB8AC3E}">
        <p14:creationId xmlns:p14="http://schemas.microsoft.com/office/powerpoint/2010/main" val="404182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Functional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Declarative paradigms because it uses declarations overstatements. It uses the mathematical function and treats every statement as functional expression as an expression is executed to produce a value. Lambda functions or Recursion are basic approaches used for its implementation</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Simple to understand</a:t>
            </a:r>
          </a:p>
          <a:p>
            <a:pPr lvl="1">
              <a:buFont typeface="Wingdings" panose="05000000000000000000" pitchFamily="2" charset="2"/>
              <a:buChar char="q"/>
            </a:pPr>
            <a:r>
              <a:rPr lang="en-US" dirty="0"/>
              <a:t>Making debugging and testing easier</a:t>
            </a:r>
          </a:p>
          <a:p>
            <a:pPr lvl="1">
              <a:buFont typeface="Wingdings" panose="05000000000000000000" pitchFamily="2" charset="2"/>
              <a:buChar char="q"/>
            </a:pPr>
            <a:r>
              <a:rPr lang="en-US" dirty="0"/>
              <a:t>Enhances the comprehension and readability of the code</a:t>
            </a:r>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244334"/>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45890" y="3244334"/>
            <a:ext cx="10268267" cy="3416320"/>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 Functional way of finding sum of a list</a:t>
            </a:r>
          </a:p>
          <a:p>
            <a:r>
              <a:rPr lang="en-US" i="1" dirty="0">
                <a:latin typeface="Courier New" panose="02070309020205020404" pitchFamily="49" charset="0"/>
                <a:cs typeface="Courier New" panose="02070309020205020404" pitchFamily="49" charset="0"/>
              </a:rPr>
              <a:t>import </a:t>
            </a:r>
            <a:r>
              <a:rPr lang="en-US" i="1" dirty="0" err="1">
                <a:latin typeface="Courier New" panose="02070309020205020404" pitchFamily="49" charset="0"/>
                <a:cs typeface="Courier New" panose="02070309020205020404" pitchFamily="49" charset="0"/>
              </a:rPr>
              <a:t>functools</a:t>
            </a:r>
            <a:endParaRPr lang="en-US" i="1" dirty="0">
              <a:latin typeface="Courier New" panose="02070309020205020404" pitchFamily="49" charset="0"/>
              <a:cs typeface="Courier New" panose="02070309020205020404" pitchFamily="49" charset="0"/>
            </a:endParaRPr>
          </a:p>
          <a:p>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 [11, 22, 33, 44]</a:t>
            </a:r>
          </a:p>
          <a:p>
            <a:r>
              <a:rPr lang="en-US" i="1" dirty="0">
                <a:solidFill>
                  <a:schemeClr val="accent1">
                    <a:lumMod val="75000"/>
                  </a:schemeClr>
                </a:solidFill>
                <a:latin typeface="Courier New" panose="02070309020205020404" pitchFamily="49" charset="0"/>
                <a:cs typeface="Courier New" panose="02070309020205020404" pitchFamily="49" charset="0"/>
              </a:rPr>
              <a:t># Recursive Functional approach</a:t>
            </a:r>
          </a:p>
          <a:p>
            <a:r>
              <a:rPr lang="en-US" i="1" dirty="0">
                <a:latin typeface="Courier New" panose="02070309020205020404" pitchFamily="49" charset="0"/>
                <a:cs typeface="Courier New" panose="02070309020205020404" pitchFamily="49" charset="0"/>
              </a:rPr>
              <a:t>def </a:t>
            </a:r>
            <a:r>
              <a:rPr lang="en-US" i="1" dirty="0" err="1">
                <a:latin typeface="Courier New" panose="02070309020205020404" pitchFamily="49" charset="0"/>
                <a:cs typeface="Courier New" panose="02070309020205020404" pitchFamily="49" charset="0"/>
              </a:rPr>
              <a:t>sum_the_list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a:t>
            </a:r>
          </a:p>
          <a:p>
            <a:r>
              <a:rPr lang="en-US" i="1" dirty="0">
                <a:latin typeface="Courier New" panose="02070309020205020404" pitchFamily="49" charset="0"/>
                <a:cs typeface="Courier New" panose="02070309020205020404" pitchFamily="49" charset="0"/>
              </a:rPr>
              <a:t>	if </a:t>
            </a:r>
            <a:r>
              <a:rPr lang="en-US" i="1" dirty="0" err="1">
                <a:latin typeface="Courier New" panose="02070309020205020404" pitchFamily="49" charset="0"/>
                <a:cs typeface="Courier New" panose="02070309020205020404" pitchFamily="49" charset="0"/>
              </a:rPr>
              <a:t>len</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 1:</a:t>
            </a:r>
          </a:p>
          <a:p>
            <a:r>
              <a:rPr lang="en-US" i="1" dirty="0">
                <a:latin typeface="Courier New" panose="02070309020205020404" pitchFamily="49" charset="0"/>
                <a:cs typeface="Courier New" panose="02070309020205020404" pitchFamily="49" charset="0"/>
              </a:rPr>
              <a:t>		return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[0]</a:t>
            </a:r>
          </a:p>
          <a:p>
            <a:r>
              <a:rPr lang="en-US" i="1" dirty="0">
                <a:latin typeface="Courier New" panose="02070309020205020404" pitchFamily="49" charset="0"/>
                <a:cs typeface="Courier New" panose="02070309020205020404" pitchFamily="49" charset="0"/>
              </a:rPr>
              <a:t>	else:</a:t>
            </a:r>
          </a:p>
          <a:p>
            <a:r>
              <a:rPr lang="en-US" i="1" dirty="0">
                <a:latin typeface="Courier New" panose="02070309020205020404" pitchFamily="49" charset="0"/>
                <a:cs typeface="Courier New" panose="02070309020205020404" pitchFamily="49" charset="0"/>
              </a:rPr>
              <a:t>		return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[0] + </a:t>
            </a:r>
            <a:r>
              <a:rPr lang="en-US" i="1" dirty="0" err="1">
                <a:latin typeface="Courier New" panose="02070309020205020404" pitchFamily="49" charset="0"/>
                <a:cs typeface="Courier New" panose="02070309020205020404" pitchFamily="49" charset="0"/>
              </a:rPr>
              <a:t>sum_the_list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[1:])</a:t>
            </a:r>
          </a:p>
          <a:p>
            <a:endParaRPr lang="en-US" i="1" dirty="0">
              <a:solidFill>
                <a:schemeClr val="accent1">
                  <a:lumMod val="75000"/>
                </a:schemeClr>
              </a:solidFill>
              <a:latin typeface="Courier New" panose="02070309020205020404" pitchFamily="49" charset="0"/>
              <a:cs typeface="Courier New" panose="02070309020205020404" pitchFamily="49" charset="0"/>
            </a:endParaRPr>
          </a:p>
          <a:p>
            <a:r>
              <a:rPr lang="en-US" i="1" dirty="0">
                <a:solidFill>
                  <a:schemeClr val="accent1">
                    <a:lumMod val="75000"/>
                  </a:schemeClr>
                </a:solidFill>
                <a:latin typeface="Courier New" panose="02070309020205020404" pitchFamily="49" charset="0"/>
                <a:cs typeface="Courier New" panose="02070309020205020404" pitchFamily="49" charset="0"/>
              </a:rPr>
              <a:t># lambda function is used</a:t>
            </a:r>
          </a:p>
          <a:p>
            <a:r>
              <a:rPr lang="en-US" i="1" dirty="0">
                <a:latin typeface="Courier New" panose="02070309020205020404" pitchFamily="49" charset="0"/>
                <a:cs typeface="Courier New" panose="02070309020205020404" pitchFamily="49" charset="0"/>
              </a:rPr>
              <a:t>print(</a:t>
            </a:r>
            <a:r>
              <a:rPr lang="en-US" i="1" dirty="0" err="1">
                <a:latin typeface="Courier New" panose="02070309020205020404" pitchFamily="49" charset="0"/>
                <a:cs typeface="Courier New" panose="02070309020205020404" pitchFamily="49" charset="0"/>
              </a:rPr>
              <a:t>functools.reduce</a:t>
            </a:r>
            <a:r>
              <a:rPr lang="en-US" i="1" dirty="0">
                <a:latin typeface="Courier New" panose="02070309020205020404" pitchFamily="49" charset="0"/>
                <a:cs typeface="Courier New" panose="02070309020205020404" pitchFamily="49" charset="0"/>
              </a:rPr>
              <a:t>(lambda x, y: x + y,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67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7</a:t>
            </a:fld>
            <a:endParaRPr lang="en-US"/>
          </a:p>
        </p:txBody>
      </p:sp>
      <p:sp>
        <p:nvSpPr>
          <p:cNvPr id="7" name="TextBox 6"/>
          <p:cNvSpPr txBox="1"/>
          <p:nvPr/>
        </p:nvSpPr>
        <p:spPr>
          <a:xfrm>
            <a:off x="991089" y="3993925"/>
            <a:ext cx="10418164" cy="461665"/>
          </a:xfrm>
          <a:prstGeom prst="rect">
            <a:avLst/>
          </a:prstGeom>
          <a:noFill/>
        </p:spPr>
        <p:txBody>
          <a:bodyPr wrap="square" rtlCol="0">
            <a:spAutoFit/>
          </a:bodyPr>
          <a:lstStyle/>
          <a:p>
            <a:r>
              <a:rPr lang="en-US" sz="2400" dirty="0"/>
              <a:t>To show graphs within Python notebook include inline directive:</a:t>
            </a:r>
          </a:p>
        </p:txBody>
      </p:sp>
      <p:sp>
        <p:nvSpPr>
          <p:cNvPr id="5" name="TextBox 4"/>
          <p:cNvSpPr txBox="1"/>
          <p:nvPr/>
        </p:nvSpPr>
        <p:spPr>
          <a:xfrm>
            <a:off x="-77533" y="4893603"/>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368357" y="4893603"/>
            <a:ext cx="10653925" cy="338554"/>
          </a:xfrm>
          <a:prstGeom prst="rect">
            <a:avLst/>
          </a:prstGeom>
          <a:noFill/>
          <a:ln>
            <a:solidFill>
              <a:schemeClr val="bg2">
                <a:lumMod val="90000"/>
              </a:schemeClr>
            </a:solidFill>
          </a:ln>
        </p:spPr>
        <p:txBody>
          <a:bodyPr wrap="square" rtlCol="0">
            <a:spAutoFit/>
          </a:bodyPr>
          <a:lstStyle/>
          <a:p>
            <a:r>
              <a:rPr lang="en-US" sz="1600" dirty="0">
                <a:solidFill>
                  <a:srgbClr val="7030A0"/>
                </a:solidFill>
                <a:latin typeface="Courier New" panose="02070309020205020404" pitchFamily="49" charset="0"/>
                <a:cs typeface="Courier New" panose="02070309020205020404" pitchFamily="49" charset="0"/>
              </a:rPr>
              <a:t>%</a:t>
            </a:r>
            <a:r>
              <a:rPr lang="en-US" sz="1600" dirty="0" err="1">
                <a:solidFill>
                  <a:schemeClr val="bg2">
                    <a:lumMod val="25000"/>
                  </a:schemeClr>
                </a:solidFill>
                <a:latin typeface="Courier New" panose="02070309020205020404" pitchFamily="49" charset="0"/>
                <a:cs typeface="Courier New" panose="02070309020205020404" pitchFamily="49" charset="0"/>
              </a:rPr>
              <a:t>matplotlib</a:t>
            </a:r>
            <a:r>
              <a:rPr lang="en-US" sz="1600" dirty="0">
                <a:solidFill>
                  <a:schemeClr val="bg2">
                    <a:lumMod val="25000"/>
                  </a:schemeClr>
                </a:solidFill>
                <a:latin typeface="Courier New" panose="02070309020205020404" pitchFamily="49" charset="0"/>
                <a:cs typeface="Courier New" panose="02070309020205020404" pitchFamily="49" charset="0"/>
              </a:rPr>
              <a:t> inline</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91089" y="1931399"/>
            <a:ext cx="8817929" cy="1477328"/>
          </a:xfrm>
          <a:prstGeom prst="rect">
            <a:avLst/>
          </a:prstGeom>
          <a:noFill/>
        </p:spPr>
        <p:txBody>
          <a:bodyPr wrap="square" rtlCol="0">
            <a:spAutoFit/>
          </a:bodyPr>
          <a:lstStyle/>
          <a:p>
            <a:r>
              <a:rPr lang="en-US" sz="2400" dirty="0" err="1"/>
              <a:t>Seaborn</a:t>
            </a:r>
            <a:r>
              <a:rPr lang="en-US" sz="2400" dirty="0"/>
              <a:t> package is built on </a:t>
            </a:r>
            <a:r>
              <a:rPr lang="en-US" sz="2400" dirty="0" err="1"/>
              <a:t>matplotlib</a:t>
            </a:r>
            <a:r>
              <a:rPr lang="en-US" sz="2400" dirty="0"/>
              <a:t> but provides high level interface for drawing attractive statistical graphics, similar to ggplot2 library in R. It specifically targets statistical data visualization</a:t>
            </a:r>
          </a:p>
          <a:p>
            <a:r>
              <a:rPr lang="en-US" dirty="0"/>
              <a:t>  </a:t>
            </a:r>
          </a:p>
        </p:txBody>
      </p:sp>
    </p:spTree>
    <p:extLst>
      <p:ext uri="{BB962C8B-B14F-4D97-AF65-F5344CB8AC3E}">
        <p14:creationId xmlns:p14="http://schemas.microsoft.com/office/powerpoint/2010/main" val="141356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p>
        </p:txBody>
      </p:sp>
      <p:sp>
        <p:nvSpPr>
          <p:cNvPr id="4" name="Slide Number Placeholder 3"/>
          <p:cNvSpPr>
            <a:spLocks noGrp="1"/>
          </p:cNvSpPr>
          <p:nvPr>
            <p:ph type="sldNum" sz="quarter" idx="12"/>
          </p:nvPr>
        </p:nvSpPr>
        <p:spPr/>
        <p:txBody>
          <a:bodyPr/>
          <a:lstStyle/>
          <a:p>
            <a:fld id="{B841CA95-E0BC-48B5-948A-ECC494EB4D84}" type="slidenum">
              <a:rPr lang="en-US" smtClean="0"/>
              <a:t>8</a:t>
            </a:fld>
            <a:endParaRPr lang="en-US"/>
          </a:p>
        </p:txBody>
      </p:sp>
      <p:sp>
        <p:nvSpPr>
          <p:cNvPr id="9" name="TextBox 8"/>
          <p:cNvSpPr txBox="1"/>
          <p:nvPr/>
        </p:nvSpPr>
        <p:spPr>
          <a:xfrm>
            <a:off x="991089" y="1931399"/>
            <a:ext cx="8817929" cy="369332"/>
          </a:xfrm>
          <a:prstGeom prst="rect">
            <a:avLst/>
          </a:prstGeom>
          <a:noFill/>
        </p:spPr>
        <p:txBody>
          <a:bodyPr wrap="square" rtlCol="0">
            <a:spAutoFit/>
          </a:bodyPr>
          <a:lstStyle/>
          <a:p>
            <a:r>
              <a:rPr lang="en-US" dirty="0"/>
              <a:t>  </a:t>
            </a:r>
          </a:p>
        </p:txBody>
      </p:sp>
      <p:graphicFrame>
        <p:nvGraphicFramePr>
          <p:cNvPr id="8" name="Table 7"/>
          <p:cNvGraphicFramePr>
            <a:graphicFrameLocks noGrp="1"/>
          </p:cNvGraphicFramePr>
          <p:nvPr/>
        </p:nvGraphicFramePr>
        <p:xfrm>
          <a:off x="838200" y="1690688"/>
          <a:ext cx="7730067" cy="4457341"/>
        </p:xfrm>
        <a:graphic>
          <a:graphicData uri="http://schemas.openxmlformats.org/drawingml/2006/table">
            <a:tbl>
              <a:tblPr firstRow="1" bandRow="1">
                <a:tableStyleId>{B301B821-A1FF-4177-AEE7-76D212191A09}</a:tableStyleId>
              </a:tblPr>
              <a:tblGrid>
                <a:gridCol w="1556058">
                  <a:extLst>
                    <a:ext uri="{9D8B030D-6E8A-4147-A177-3AD203B41FA5}">
                      <a16:colId xmlns:a16="http://schemas.microsoft.com/office/drawing/2014/main" val="20000"/>
                    </a:ext>
                  </a:extLst>
                </a:gridCol>
                <a:gridCol w="6174009">
                  <a:extLst>
                    <a:ext uri="{9D8B030D-6E8A-4147-A177-3AD203B41FA5}">
                      <a16:colId xmlns:a16="http://schemas.microsoft.com/office/drawing/2014/main" val="20001"/>
                    </a:ext>
                  </a:extLst>
                </a:gridCol>
              </a:tblGrid>
              <a:tr h="471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394724">
                <a:tc>
                  <a:txBody>
                    <a:bodyPr/>
                    <a:lstStyle/>
                    <a:p>
                      <a:r>
                        <a:rPr lang="en-US" dirty="0" err="1"/>
                        <a:t>distplot</a:t>
                      </a:r>
                      <a:endParaRPr lang="en-US" dirty="0"/>
                    </a:p>
                  </a:txBody>
                  <a:tcPr/>
                </a:tc>
                <a:tc>
                  <a:txBody>
                    <a:bodyPr/>
                    <a:lstStyle/>
                    <a:p>
                      <a:r>
                        <a:rPr lang="en-US" dirty="0"/>
                        <a:t>histogram</a:t>
                      </a:r>
                    </a:p>
                  </a:txBody>
                  <a:tcPr/>
                </a:tc>
                <a:extLst>
                  <a:ext uri="{0D108BD9-81ED-4DB2-BD59-A6C34878D82A}">
                    <a16:rowId xmlns:a16="http://schemas.microsoft.com/office/drawing/2014/main" val="10001"/>
                  </a:ext>
                </a:extLst>
              </a:tr>
              <a:tr h="394724">
                <a:tc>
                  <a:txBody>
                    <a:bodyPr/>
                    <a:lstStyle/>
                    <a:p>
                      <a:r>
                        <a:rPr lang="en-US" dirty="0" err="1"/>
                        <a:t>barplot</a:t>
                      </a:r>
                      <a:endParaRPr lang="en-US" dirty="0"/>
                    </a:p>
                  </a:txBody>
                  <a:tcPr/>
                </a:tc>
                <a:tc>
                  <a:txBody>
                    <a:bodyPr/>
                    <a:lstStyle/>
                    <a:p>
                      <a:r>
                        <a:rPr lang="en-US" sz="1800" b="0" i="0" kern="1200" dirty="0">
                          <a:solidFill>
                            <a:schemeClr val="dk1"/>
                          </a:solidFill>
                          <a:effectLst/>
                          <a:latin typeface="+mn-lt"/>
                          <a:ea typeface="+mn-ea"/>
                          <a:cs typeface="+mn-cs"/>
                        </a:rPr>
                        <a:t>estimate of central tendency for a numeric variable</a:t>
                      </a:r>
                      <a:endParaRPr lang="en-US" dirty="0"/>
                    </a:p>
                  </a:txBody>
                  <a:tcPr/>
                </a:tc>
                <a:extLst>
                  <a:ext uri="{0D108BD9-81ED-4DB2-BD59-A6C34878D82A}">
                    <a16:rowId xmlns:a16="http://schemas.microsoft.com/office/drawing/2014/main" val="10002"/>
                  </a:ext>
                </a:extLst>
              </a:tr>
              <a:tr h="433232">
                <a:tc>
                  <a:txBody>
                    <a:bodyPr/>
                    <a:lstStyle/>
                    <a:p>
                      <a:r>
                        <a:rPr lang="en-US" dirty="0" err="1"/>
                        <a:t>violinplot</a:t>
                      </a:r>
                      <a:endParaRPr lang="en-US" dirty="0"/>
                    </a:p>
                  </a:txBody>
                  <a:tcPr/>
                </a:tc>
                <a:tc>
                  <a:txBody>
                    <a:bodyPr/>
                    <a:lstStyle/>
                    <a:p>
                      <a:r>
                        <a:rPr lang="en-US" sz="1800" b="0" i="0" kern="1200" dirty="0">
                          <a:solidFill>
                            <a:schemeClr val="dk1"/>
                          </a:solidFill>
                          <a:effectLst/>
                          <a:latin typeface="+mn-lt"/>
                          <a:ea typeface="+mn-ea"/>
                          <a:cs typeface="+mn-cs"/>
                        </a:rPr>
                        <a:t> similar to boxplot, also shows the probability density of the data</a:t>
                      </a:r>
                      <a:endParaRPr lang="en-US" dirty="0"/>
                    </a:p>
                  </a:txBody>
                  <a:tcPr/>
                </a:tc>
                <a:extLst>
                  <a:ext uri="{0D108BD9-81ED-4DB2-BD59-A6C34878D82A}">
                    <a16:rowId xmlns:a16="http://schemas.microsoft.com/office/drawing/2014/main" val="10003"/>
                  </a:ext>
                </a:extLst>
              </a:tr>
              <a:tr h="442860">
                <a:tc>
                  <a:txBody>
                    <a:bodyPr/>
                    <a:lstStyle/>
                    <a:p>
                      <a:r>
                        <a:rPr lang="en-US" dirty="0" err="1"/>
                        <a:t>jointplot</a:t>
                      </a:r>
                      <a:endParaRPr lang="en-US" dirty="0"/>
                    </a:p>
                  </a:txBody>
                  <a:tcPr/>
                </a:tc>
                <a:tc>
                  <a:txBody>
                    <a:bodyPr/>
                    <a:lstStyle/>
                    <a:p>
                      <a:r>
                        <a:rPr lang="en-US" dirty="0"/>
                        <a:t>Scatterplot</a:t>
                      </a:r>
                    </a:p>
                  </a:txBody>
                  <a:tcPr/>
                </a:tc>
                <a:extLst>
                  <a:ext uri="{0D108BD9-81ED-4DB2-BD59-A6C34878D82A}">
                    <a16:rowId xmlns:a16="http://schemas.microsoft.com/office/drawing/2014/main" val="10004"/>
                  </a:ext>
                </a:extLst>
              </a:tr>
              <a:tr h="442860">
                <a:tc>
                  <a:txBody>
                    <a:bodyPr/>
                    <a:lstStyle/>
                    <a:p>
                      <a:r>
                        <a:rPr lang="en-US" dirty="0" err="1"/>
                        <a:t>regplot</a:t>
                      </a:r>
                      <a:endParaRPr lang="en-US" dirty="0"/>
                    </a:p>
                  </a:txBody>
                  <a:tcPr/>
                </a:tc>
                <a:tc>
                  <a:txBody>
                    <a:bodyPr/>
                    <a:lstStyle/>
                    <a:p>
                      <a:r>
                        <a:rPr lang="en-US" dirty="0"/>
                        <a:t>Regression plot</a:t>
                      </a:r>
                    </a:p>
                  </a:txBody>
                  <a:tcPr/>
                </a:tc>
                <a:extLst>
                  <a:ext uri="{0D108BD9-81ED-4DB2-BD59-A6C34878D82A}">
                    <a16:rowId xmlns:a16="http://schemas.microsoft.com/office/drawing/2014/main" val="10005"/>
                  </a:ext>
                </a:extLst>
              </a:tr>
              <a:tr h="442860">
                <a:tc>
                  <a:txBody>
                    <a:bodyPr/>
                    <a:lstStyle/>
                    <a:p>
                      <a:r>
                        <a:rPr lang="en-US" dirty="0" err="1"/>
                        <a:t>pairplot</a:t>
                      </a:r>
                      <a:endParaRPr lang="en-US" dirty="0"/>
                    </a:p>
                  </a:txBody>
                  <a:tcPr/>
                </a:tc>
                <a:tc>
                  <a:txBody>
                    <a:bodyPr/>
                    <a:lstStyle/>
                    <a:p>
                      <a:r>
                        <a:rPr lang="en-US" dirty="0" err="1"/>
                        <a:t>Pairplot</a:t>
                      </a:r>
                      <a:endParaRPr lang="en-US" dirty="0"/>
                    </a:p>
                  </a:txBody>
                  <a:tcPr/>
                </a:tc>
                <a:extLst>
                  <a:ext uri="{0D108BD9-81ED-4DB2-BD59-A6C34878D82A}">
                    <a16:rowId xmlns:a16="http://schemas.microsoft.com/office/drawing/2014/main" val="10006"/>
                  </a:ext>
                </a:extLst>
              </a:tr>
              <a:tr h="409164">
                <a:tc>
                  <a:txBody>
                    <a:bodyPr/>
                    <a:lstStyle/>
                    <a:p>
                      <a:r>
                        <a:rPr lang="en-US" dirty="0"/>
                        <a:t>boxplot</a:t>
                      </a:r>
                    </a:p>
                  </a:txBody>
                  <a:tcPr/>
                </a:tc>
                <a:tc>
                  <a:txBody>
                    <a:bodyPr/>
                    <a:lstStyle/>
                    <a:p>
                      <a:r>
                        <a:rPr lang="en-US" dirty="0"/>
                        <a:t>boxplot</a:t>
                      </a:r>
                    </a:p>
                  </a:txBody>
                  <a:tcPr/>
                </a:tc>
                <a:extLst>
                  <a:ext uri="{0D108BD9-81ED-4DB2-BD59-A6C34878D82A}">
                    <a16:rowId xmlns:a16="http://schemas.microsoft.com/office/drawing/2014/main" val="10007"/>
                  </a:ext>
                </a:extLst>
              </a:tr>
              <a:tr h="409164">
                <a:tc>
                  <a:txBody>
                    <a:bodyPr/>
                    <a:lstStyle/>
                    <a:p>
                      <a:r>
                        <a:rPr lang="en-US" dirty="0" err="1"/>
                        <a:t>swarmplot</a:t>
                      </a:r>
                      <a:endParaRPr lang="en-US" dirty="0"/>
                    </a:p>
                  </a:txBody>
                  <a:tcPr/>
                </a:tc>
                <a:tc>
                  <a:txBody>
                    <a:bodyPr/>
                    <a:lstStyle/>
                    <a:p>
                      <a:r>
                        <a:rPr lang="en-US" dirty="0"/>
                        <a:t>categorical scatterplot</a:t>
                      </a:r>
                    </a:p>
                  </a:txBody>
                  <a:tcPr/>
                </a:tc>
                <a:extLst>
                  <a:ext uri="{0D108BD9-81ED-4DB2-BD59-A6C34878D82A}">
                    <a16:rowId xmlns:a16="http://schemas.microsoft.com/office/drawing/2014/main" val="10008"/>
                  </a:ext>
                </a:extLst>
              </a:tr>
              <a:tr h="409164">
                <a:tc>
                  <a:txBody>
                    <a:bodyPr/>
                    <a:lstStyle/>
                    <a:p>
                      <a:r>
                        <a:rPr lang="en-US" dirty="0" err="1"/>
                        <a:t>factorplot</a:t>
                      </a:r>
                      <a:endParaRPr lang="en-US" dirty="0"/>
                    </a:p>
                  </a:txBody>
                  <a:tcPr/>
                </a:tc>
                <a:tc>
                  <a:txBody>
                    <a:bodyPr/>
                    <a:lstStyle/>
                    <a:p>
                      <a:r>
                        <a:rPr lang="en-US" dirty="0"/>
                        <a:t>General categorical plot</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7942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9</a:t>
            </a:fld>
            <a:endParaRPr lang="en-US"/>
          </a:p>
        </p:txBody>
      </p:sp>
      <p:sp>
        <p:nvSpPr>
          <p:cNvPr id="5" name="TextBox 4"/>
          <p:cNvSpPr txBox="1"/>
          <p:nvPr/>
        </p:nvSpPr>
        <p:spPr>
          <a:xfrm>
            <a:off x="-262728" y="128230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183163" y="1282302"/>
            <a:ext cx="4465284"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line chart – check for trend</a:t>
            </a:r>
          </a:p>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["Rank"], </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["P75th"])</a:t>
            </a:r>
            <a:endParaRPr 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CE1EB880-0752-6BC8-6133-921004D0EE2A}"/>
              </a:ext>
            </a:extLst>
          </p:cNvPr>
          <p:cNvPicPr>
            <a:picLocks noChangeAspect="1"/>
          </p:cNvPicPr>
          <p:nvPr/>
        </p:nvPicPr>
        <p:blipFill>
          <a:blip r:embed="rId2"/>
          <a:stretch>
            <a:fillRect/>
          </a:stretch>
        </p:blipFill>
        <p:spPr>
          <a:xfrm>
            <a:off x="1183163" y="2374957"/>
            <a:ext cx="4596387" cy="3232042"/>
          </a:xfrm>
          <a:prstGeom prst="rect">
            <a:avLst/>
          </a:prstGeom>
        </p:spPr>
      </p:pic>
      <p:sp>
        <p:nvSpPr>
          <p:cNvPr id="11" name="TextBox 10">
            <a:extLst>
              <a:ext uri="{FF2B5EF4-FFF2-40B4-BE49-F238E27FC236}">
                <a16:creationId xmlns:a16="http://schemas.microsoft.com/office/drawing/2014/main" id="{3E6B1CA0-F279-D0D1-7F7E-3818C7214FC1}"/>
              </a:ext>
            </a:extLst>
          </p:cNvPr>
          <p:cNvSpPr txBox="1"/>
          <p:nvPr/>
        </p:nvSpPr>
        <p:spPr>
          <a:xfrm>
            <a:off x="6381587" y="1282302"/>
            <a:ext cx="5268028"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histogram – check for data distribution</a:t>
            </a:r>
          </a:p>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df_column.plot</a:t>
            </a:r>
            <a:r>
              <a:rPr lang="en-US" sz="1600" dirty="0">
                <a:latin typeface="Courier New" panose="02070309020205020404" pitchFamily="49" charset="0"/>
                <a:cs typeface="Courier New" panose="02070309020205020404" pitchFamily="49" charset="0"/>
              </a:rPr>
              <a:t>(kind="hist")</a:t>
            </a:r>
            <a:endParaRPr lang="en-US"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5403C97F-9DD3-5E0B-1774-2CC1CA48AC8F}"/>
              </a:ext>
            </a:extLst>
          </p:cNvPr>
          <p:cNvPicPr>
            <a:picLocks noChangeAspect="1"/>
          </p:cNvPicPr>
          <p:nvPr/>
        </p:nvPicPr>
        <p:blipFill>
          <a:blip r:embed="rId3"/>
          <a:stretch>
            <a:fillRect/>
          </a:stretch>
        </p:blipFill>
        <p:spPr>
          <a:xfrm>
            <a:off x="6412452" y="2343656"/>
            <a:ext cx="4285290" cy="3200741"/>
          </a:xfrm>
          <a:prstGeom prst="rect">
            <a:avLst/>
          </a:prstGeom>
        </p:spPr>
      </p:pic>
    </p:spTree>
    <p:extLst>
      <p:ext uri="{BB962C8B-B14F-4D97-AF65-F5344CB8AC3E}">
        <p14:creationId xmlns:p14="http://schemas.microsoft.com/office/powerpoint/2010/main" val="1112942676"/>
      </p:ext>
    </p:extLst>
  </p:cSld>
  <p:clrMapOvr>
    <a:masterClrMapping/>
  </p:clrMapOvr>
</p:sld>
</file>

<file path=ppt/theme/theme1.xml><?xml version="1.0" encoding="utf-8"?>
<a:theme xmlns:a="http://schemas.openxmlformats.org/drawingml/2006/main" name="PharmaAC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 id="{6877232B-32A5-4E06-A373-E51677776CED}" vid="{BB50EBAD-5D0C-4FC1-AFB6-33FB257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14420</TotalTime>
  <Words>5145</Words>
  <Application>Microsoft Office PowerPoint</Application>
  <PresentationFormat>Widescreen</PresentationFormat>
  <Paragraphs>652</Paragraphs>
  <Slides>43</Slides>
  <Notes>0</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Arial</vt:lpstr>
      <vt:lpstr>Calibri</vt:lpstr>
      <vt:lpstr>Courier New</vt:lpstr>
      <vt:lpstr>erdana</vt:lpstr>
      <vt:lpstr>Helvetica Neue</vt:lpstr>
      <vt:lpstr>inter-bold</vt:lpstr>
      <vt:lpstr>inter-regular</vt:lpstr>
      <vt:lpstr>times new roman</vt:lpstr>
      <vt:lpstr>Wingdings</vt:lpstr>
      <vt:lpstr>PharmaACE</vt:lpstr>
      <vt:lpstr>Python Training</vt:lpstr>
      <vt:lpstr>Contents</vt:lpstr>
      <vt:lpstr>Programming paradigms in Python</vt:lpstr>
      <vt:lpstr>Procedural programming</vt:lpstr>
      <vt:lpstr>Object Oriented programming</vt:lpstr>
      <vt:lpstr>Functional programming</vt:lpstr>
      <vt:lpstr>Graphics to explore the data</vt:lpstr>
      <vt:lpstr>Graphics</vt:lpstr>
      <vt:lpstr>Graphics to explore the data</vt:lpstr>
      <vt:lpstr>Graphics to explore the data</vt:lpstr>
      <vt:lpstr>Glossary</vt:lpstr>
      <vt:lpstr>PowerPoint Presentation</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Training</dc:title>
  <dc:creator>Vibha Salunke</dc:creator>
  <cp:lastModifiedBy>singh, vinod</cp:lastModifiedBy>
  <cp:revision>15</cp:revision>
  <dcterms:created xsi:type="dcterms:W3CDTF">2021-11-18T10:00:35Z</dcterms:created>
  <dcterms:modified xsi:type="dcterms:W3CDTF">2024-02-19T17:30:38Z</dcterms:modified>
</cp:coreProperties>
</file>