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9" r:id="rId2"/>
  </p:sldMasterIdLst>
  <p:notesMasterIdLst>
    <p:notesMasterId r:id="rId6"/>
  </p:notesMasterIdLst>
  <p:sldIdLst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28">
          <p15:clr>
            <a:srgbClr val="A4A3A4"/>
          </p15:clr>
        </p15:guide>
        <p15:guide id="2" orient="horz" pos="1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58" y="66"/>
      </p:cViewPr>
      <p:guideLst>
        <p:guide pos="528"/>
        <p:guide orient="horz" pos="1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Aws Price</a:t>
            </a:r>
            <a:r>
              <a:rPr lang="en-IN" baseline="0" dirty="0"/>
              <a:t> Actual and Estimated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Redshift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  <c:pt idx="7">
                  <c:v>October</c:v>
                </c:pt>
                <c:pt idx="8">
                  <c:v>November</c:v>
                </c:pt>
                <c:pt idx="9">
                  <c:v>December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718.1</c:v>
                </c:pt>
                <c:pt idx="1">
                  <c:v>789.82</c:v>
                </c:pt>
                <c:pt idx="2">
                  <c:v>758.86</c:v>
                </c:pt>
                <c:pt idx="3">
                  <c:v>738.41</c:v>
                </c:pt>
                <c:pt idx="4">
                  <c:v>760.27</c:v>
                </c:pt>
                <c:pt idx="5" formatCode="0.00">
                  <c:v>640.12819999999999</c:v>
                </c:pt>
                <c:pt idx="6" formatCode="0.00">
                  <c:v>640.12819999999999</c:v>
                </c:pt>
                <c:pt idx="7" formatCode="0.00">
                  <c:v>640.12819999999999</c:v>
                </c:pt>
                <c:pt idx="8" formatCode="0.00">
                  <c:v>640.12819999999999</c:v>
                </c:pt>
                <c:pt idx="9" formatCode="0.00">
                  <c:v>640.12819999999999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2E-4144-8BAD-CF6A47CB4D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WorkSpace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  <c:pt idx="7">
                  <c:v>October</c:v>
                </c:pt>
                <c:pt idx="8">
                  <c:v>November</c:v>
                </c:pt>
                <c:pt idx="9">
                  <c:v>December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576.02</c:v>
                </c:pt>
                <c:pt idx="1">
                  <c:v>594.39</c:v>
                </c:pt>
                <c:pt idx="2">
                  <c:v>592.14</c:v>
                </c:pt>
                <c:pt idx="3">
                  <c:v>572.53</c:v>
                </c:pt>
                <c:pt idx="4">
                  <c:v>496.65</c:v>
                </c:pt>
                <c:pt idx="5" formatCode="0.00">
                  <c:v>377.56400000000002</c:v>
                </c:pt>
                <c:pt idx="6" formatCode="0.00">
                  <c:v>377.56400000000002</c:v>
                </c:pt>
                <c:pt idx="7" formatCode="0.00">
                  <c:v>377.56400000000002</c:v>
                </c:pt>
                <c:pt idx="8" formatCode="0.00">
                  <c:v>377.56400000000002</c:v>
                </c:pt>
                <c:pt idx="9" formatCode="0.00">
                  <c:v>377.56400000000002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2E-4144-8BAD-CF6A47CB4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27108623"/>
        <c:axId val="2116675887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  <c:pt idx="7">
                  <c:v>October</c:v>
                </c:pt>
                <c:pt idx="8">
                  <c:v>November</c:v>
                </c:pt>
                <c:pt idx="9">
                  <c:v>December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1294.1199999999999</c:v>
                </c:pt>
                <c:pt idx="1">
                  <c:v>1384.21</c:v>
                </c:pt>
                <c:pt idx="2">
                  <c:v>1351</c:v>
                </c:pt>
                <c:pt idx="3">
                  <c:v>1310.94</c:v>
                </c:pt>
                <c:pt idx="4">
                  <c:v>1256.92</c:v>
                </c:pt>
                <c:pt idx="5" formatCode="0.00">
                  <c:v>1017.6922</c:v>
                </c:pt>
                <c:pt idx="6" formatCode="0.00">
                  <c:v>1017.6922</c:v>
                </c:pt>
                <c:pt idx="7" formatCode="0.00">
                  <c:v>1017.6922</c:v>
                </c:pt>
                <c:pt idx="8" formatCode="0.00">
                  <c:v>1017.6922</c:v>
                </c:pt>
                <c:pt idx="9" formatCode="0.00">
                  <c:v>1017.6922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12E-4144-8BAD-CF6A47CB4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7108623"/>
        <c:axId val="2116675887"/>
      </c:lineChart>
      <c:catAx>
        <c:axId val="2127108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675887"/>
        <c:crosses val="autoZero"/>
        <c:auto val="1"/>
        <c:lblAlgn val="ctr"/>
        <c:lblOffset val="100"/>
        <c:noMultiLvlLbl val="0"/>
      </c:catAx>
      <c:valAx>
        <c:axId val="211667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108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66B7D-0B92-4713-8CE2-4162DF6D09BD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E15A4-3092-4535-B1F9-C420D0798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9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F7C80C-3329-4CC7-9090-1C538F9FD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446"/>
            <a:ext cx="12201251" cy="69728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96DB98-16CD-434F-BF70-BEBD81482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9516" y="1283368"/>
            <a:ext cx="6432884" cy="2145632"/>
          </a:xfrm>
        </p:spPr>
        <p:txBody>
          <a:bodyPr anchor="b">
            <a:normAutofit/>
          </a:bodyPr>
          <a:lstStyle>
            <a:lvl1pPr algn="r"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1936E-4436-4151-993F-D301E3FD5A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49514" y="3634705"/>
            <a:ext cx="6432885" cy="937295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Presented By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C91F32-11BE-4F58-A215-C4FED9FE1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121" y="354917"/>
            <a:ext cx="3602279" cy="751404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BFB908-69F5-4587-86FC-FF8B1EEA57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49850" y="5662023"/>
            <a:ext cx="6432550" cy="479379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Month Year &lt;MMM YYYY&gt;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F2B039-4D11-439A-B7AE-FFF536029DDB}"/>
              </a:ext>
            </a:extLst>
          </p:cNvPr>
          <p:cNvCxnSpPr/>
          <p:nvPr/>
        </p:nvCxnSpPr>
        <p:spPr>
          <a:xfrm>
            <a:off x="6802582" y="5443903"/>
            <a:ext cx="4779818" cy="0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821BF3-D3EB-489E-8958-43D0677125D8}"/>
              </a:ext>
            </a:extLst>
          </p:cNvPr>
          <p:cNvGrpSpPr/>
          <p:nvPr/>
        </p:nvGrpSpPr>
        <p:grpSpPr>
          <a:xfrm>
            <a:off x="426720" y="684483"/>
            <a:ext cx="4387467" cy="5265739"/>
            <a:chOff x="426720" y="684483"/>
            <a:chExt cx="4387467" cy="526573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5204239-7CA6-4000-83A7-61CBAA5D860C}"/>
                </a:ext>
              </a:extLst>
            </p:cNvPr>
            <p:cNvSpPr/>
            <p:nvPr/>
          </p:nvSpPr>
          <p:spPr>
            <a:xfrm>
              <a:off x="2683144" y="2441337"/>
              <a:ext cx="182880" cy="182880"/>
            </a:xfrm>
            <a:prstGeom prst="ellipse">
              <a:avLst/>
            </a:prstGeom>
            <a:solidFill>
              <a:srgbClr val="C00000">
                <a:alpha val="3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EF760C3-D387-4F38-9336-88099C6D9B88}"/>
                </a:ext>
              </a:extLst>
            </p:cNvPr>
            <p:cNvSpPr/>
            <p:nvPr/>
          </p:nvSpPr>
          <p:spPr>
            <a:xfrm>
              <a:off x="426720" y="2857207"/>
              <a:ext cx="182880" cy="182880"/>
            </a:xfrm>
            <a:prstGeom prst="ellipse">
              <a:avLst/>
            </a:prstGeom>
            <a:solidFill>
              <a:srgbClr val="C00000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DC1EC36-F4DF-45C6-B4A0-BC43FD51EF15}"/>
                </a:ext>
              </a:extLst>
            </p:cNvPr>
            <p:cNvSpPr/>
            <p:nvPr/>
          </p:nvSpPr>
          <p:spPr>
            <a:xfrm>
              <a:off x="4686171" y="4618494"/>
              <a:ext cx="128016" cy="128016"/>
            </a:xfrm>
            <a:prstGeom prst="ellipse">
              <a:avLst/>
            </a:prstGeom>
            <a:solidFill>
              <a:srgbClr val="C00000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4CE426C-AE04-4399-82EA-EF385891CB87}"/>
                </a:ext>
              </a:extLst>
            </p:cNvPr>
            <p:cNvSpPr/>
            <p:nvPr/>
          </p:nvSpPr>
          <p:spPr>
            <a:xfrm>
              <a:off x="917499" y="5822206"/>
              <a:ext cx="128016" cy="128016"/>
            </a:xfrm>
            <a:prstGeom prst="ellipse">
              <a:avLst/>
            </a:prstGeom>
            <a:solidFill>
              <a:srgbClr val="C00000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133919F-446F-4849-9EA5-E1B94E2847ED}"/>
                </a:ext>
              </a:extLst>
            </p:cNvPr>
            <p:cNvSpPr/>
            <p:nvPr/>
          </p:nvSpPr>
          <p:spPr>
            <a:xfrm>
              <a:off x="1550346" y="3959838"/>
              <a:ext cx="128016" cy="128016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AE636C6-CD72-4711-AF74-A74A0B58B446}"/>
                </a:ext>
              </a:extLst>
            </p:cNvPr>
            <p:cNvSpPr/>
            <p:nvPr/>
          </p:nvSpPr>
          <p:spPr>
            <a:xfrm>
              <a:off x="4613225" y="5646525"/>
              <a:ext cx="128016" cy="128016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E58D1FD-18BC-453D-A86B-1A5B43D0AD1D}"/>
                </a:ext>
              </a:extLst>
            </p:cNvPr>
            <p:cNvSpPr/>
            <p:nvPr/>
          </p:nvSpPr>
          <p:spPr>
            <a:xfrm>
              <a:off x="2967796" y="684483"/>
              <a:ext cx="128016" cy="128016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5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1434-8211-47F2-9267-ADC81F4A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A4723-E176-44FE-A94B-CB429DDEA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06591-1CD6-4A43-BA8D-713EE62F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A5FD2-2469-4492-8E89-803F4F53B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5D6C3-3885-4323-AA10-70599D0BA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9AAE1-C16D-44FB-86BD-94FD5D11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55B7A-EA25-410B-9667-62D2894D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3360" y="6356350"/>
            <a:ext cx="548640" cy="365125"/>
          </a:xfrm>
          <a:prstGeom prst="rect">
            <a:avLst/>
          </a:prstGeom>
        </p:spPr>
        <p:txBody>
          <a:bodyPr/>
          <a:lstStyle/>
          <a:p>
            <a:fld id="{B0DBBD01-EC9B-4057-ACB0-B8979364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2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D59F-5F6A-48D5-8F69-CA8B21AB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3EAC0-DE32-4C67-9DD9-F50C7154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1C9A7-37C4-41BF-A488-EDC5E746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3360" y="6356350"/>
            <a:ext cx="548640" cy="365125"/>
          </a:xfrm>
          <a:prstGeom prst="rect">
            <a:avLst/>
          </a:prstGeom>
        </p:spPr>
        <p:txBody>
          <a:bodyPr/>
          <a:lstStyle/>
          <a:p>
            <a:fld id="{B0DBBD01-EC9B-4057-ACB0-B8979364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5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F353-F5AF-429B-B684-00F1F532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3D36C-1E7F-4B15-A3E3-D77C4465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ADFF-DB02-473D-A4CF-6F1DDA62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3360" y="6356350"/>
            <a:ext cx="548640" cy="365125"/>
          </a:xfrm>
          <a:prstGeom prst="rect">
            <a:avLst/>
          </a:prstGeom>
        </p:spPr>
        <p:txBody>
          <a:bodyPr/>
          <a:lstStyle/>
          <a:p>
            <a:fld id="{B0DBBD01-EC9B-4057-ACB0-B8979364DB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37A9CA-9AF4-4718-8595-C60BDE164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33488"/>
            <a:ext cx="10972800" cy="404812"/>
          </a:xfrm>
        </p:spPr>
        <p:txBody>
          <a:bodyPr/>
          <a:lstStyle>
            <a:lvl1pPr marL="0" indent="0">
              <a:buNone/>
              <a:defRPr sz="20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244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B4995-F819-45C0-A575-C02576FB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8CD5D-A447-4D1A-B859-C35B1247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3360" y="6356350"/>
            <a:ext cx="548640" cy="365125"/>
          </a:xfrm>
          <a:prstGeom prst="rect">
            <a:avLst/>
          </a:prstGeom>
        </p:spPr>
        <p:txBody>
          <a:bodyPr/>
          <a:lstStyle/>
          <a:p>
            <a:fld id="{B0DBBD01-EC9B-4057-ACB0-B8979364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2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DD604-3625-48C9-8E0E-323F5ACE8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454" y="1618488"/>
            <a:ext cx="539496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D28C2-44F8-46A1-A28D-9BC76C152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0" y="1618488"/>
            <a:ext cx="539496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D7A99-9267-4FE7-8AF4-524BF049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Confidential: Do not circulate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840BC-0F80-48E5-B47E-9EE5222F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B0DBBD01-EC9B-4057-ACB0-B8979364DB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AF17A29-04A1-4A6B-B259-E9D7B5BA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2898"/>
            <a:ext cx="10972800" cy="6949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49D0256-8EF5-4C60-B457-4C56AAEB39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097280"/>
            <a:ext cx="10972800" cy="365760"/>
          </a:xfrm>
        </p:spPr>
        <p:txBody>
          <a:bodyPr/>
          <a:lstStyle>
            <a:lvl1pPr marL="0" indent="0">
              <a:buNone/>
              <a:defRPr sz="20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1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F7C80C-3329-4CC7-9090-1C538F9FD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446"/>
            <a:ext cx="12201251" cy="69728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96DB98-16CD-434F-BF70-BEBD81482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9516" y="1283368"/>
            <a:ext cx="6432884" cy="2145632"/>
          </a:xfrm>
        </p:spPr>
        <p:txBody>
          <a:bodyPr anchor="b">
            <a:normAutofit/>
          </a:bodyPr>
          <a:lstStyle>
            <a:lvl1pPr algn="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1936E-4436-4151-993F-D301E3FD5A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49514" y="3634705"/>
            <a:ext cx="6432885" cy="937295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Presented By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C91F32-11BE-4F58-A215-C4FED9FE1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121" y="354917"/>
            <a:ext cx="3602279" cy="751404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BFB908-69F5-4587-86FC-FF8B1EEA57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49850" y="5662023"/>
            <a:ext cx="6432550" cy="479379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Month Year &lt;MMM YYYY&gt;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F2B039-4D11-439A-B7AE-FFF536029DDB}"/>
              </a:ext>
            </a:extLst>
          </p:cNvPr>
          <p:cNvCxnSpPr/>
          <p:nvPr/>
        </p:nvCxnSpPr>
        <p:spPr>
          <a:xfrm>
            <a:off x="6802582" y="5443903"/>
            <a:ext cx="4779818" cy="0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0950073-6535-4BB7-B2E4-AE895F04983F}"/>
              </a:ext>
            </a:extLst>
          </p:cNvPr>
          <p:cNvGrpSpPr/>
          <p:nvPr/>
        </p:nvGrpSpPr>
        <p:grpSpPr>
          <a:xfrm>
            <a:off x="426720" y="684483"/>
            <a:ext cx="4387467" cy="5265739"/>
            <a:chOff x="426720" y="684483"/>
            <a:chExt cx="4387467" cy="526573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98F295-69EF-490B-8A9D-57627291855D}"/>
                </a:ext>
              </a:extLst>
            </p:cNvPr>
            <p:cNvSpPr/>
            <p:nvPr/>
          </p:nvSpPr>
          <p:spPr>
            <a:xfrm>
              <a:off x="2683144" y="2441337"/>
              <a:ext cx="182880" cy="182880"/>
            </a:xfrm>
            <a:prstGeom prst="ellipse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FB09915-8574-4FC2-9544-18848F1A858D}"/>
                </a:ext>
              </a:extLst>
            </p:cNvPr>
            <p:cNvSpPr/>
            <p:nvPr/>
          </p:nvSpPr>
          <p:spPr>
            <a:xfrm>
              <a:off x="426720" y="2857207"/>
              <a:ext cx="182880" cy="182880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0A1C8DD-4E2E-4178-A462-F8444CE2D47E}"/>
                </a:ext>
              </a:extLst>
            </p:cNvPr>
            <p:cNvSpPr/>
            <p:nvPr/>
          </p:nvSpPr>
          <p:spPr>
            <a:xfrm>
              <a:off x="4686171" y="4618494"/>
              <a:ext cx="128016" cy="128016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3052F21-176E-4DAD-9318-6BAEABA4EF74}"/>
                </a:ext>
              </a:extLst>
            </p:cNvPr>
            <p:cNvSpPr/>
            <p:nvPr/>
          </p:nvSpPr>
          <p:spPr>
            <a:xfrm>
              <a:off x="917499" y="5822206"/>
              <a:ext cx="128016" cy="128016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5B6FC56-00E7-4655-A1E4-1065C5B01A2B}"/>
                </a:ext>
              </a:extLst>
            </p:cNvPr>
            <p:cNvSpPr/>
            <p:nvPr/>
          </p:nvSpPr>
          <p:spPr>
            <a:xfrm>
              <a:off x="1550346" y="3959838"/>
              <a:ext cx="128016" cy="128016"/>
            </a:xfrm>
            <a:prstGeom prst="ellipse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45A8E96-307F-406D-823F-548DA42145E9}"/>
                </a:ext>
              </a:extLst>
            </p:cNvPr>
            <p:cNvSpPr/>
            <p:nvPr/>
          </p:nvSpPr>
          <p:spPr>
            <a:xfrm>
              <a:off x="4613225" y="5646525"/>
              <a:ext cx="128016" cy="128016"/>
            </a:xfrm>
            <a:prstGeom prst="ellipse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E80F58-6CCD-48C6-BFA4-D6EF01A0751E}"/>
                </a:ext>
              </a:extLst>
            </p:cNvPr>
            <p:cNvSpPr/>
            <p:nvPr/>
          </p:nvSpPr>
          <p:spPr>
            <a:xfrm>
              <a:off x="2967796" y="684483"/>
              <a:ext cx="128016" cy="128016"/>
            </a:xfrm>
            <a:prstGeom prst="ellipse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0153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F353-F5AF-429B-B684-00F1F532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3D36C-1E7F-4B15-A3E3-D77C4465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Confidential: Do not circulate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ADFF-DB02-473D-A4CF-6F1DDA62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0DBBD01-EC9B-4057-ACB0-B8979364DBF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C016209-E6D4-4C1F-86EF-90B0B14BF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0981"/>
            <a:ext cx="10972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0951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F353-F5AF-429B-B684-00F1F532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2900"/>
            <a:ext cx="10972800" cy="6949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764C5-BBA1-4E23-9031-3DCE57707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8488"/>
            <a:ext cx="109728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3D36C-1E7F-4B15-A3E3-D77C4465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Confidential: Do not circulate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ADFF-DB02-473D-A4CF-6F1DDA62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B0DBBD01-EC9B-4057-ACB0-B8979364DB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37A9CA-9AF4-4718-8595-C60BDE164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094942"/>
            <a:ext cx="10972800" cy="365760"/>
          </a:xfrm>
        </p:spPr>
        <p:txBody>
          <a:bodyPr/>
          <a:lstStyle>
            <a:lvl1pPr marL="0" indent="0">
              <a:buNone/>
              <a:defRPr sz="20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38379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9899-8E16-4D56-B1A3-6085989DC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28" y="1709738"/>
            <a:ext cx="10972800" cy="283464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62C43-0B12-4FD5-BF7D-FB1551193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028" y="4631028"/>
            <a:ext cx="10972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A193-B5EC-4E96-88BD-560808C2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B0DBBD01-EC9B-4057-ACB0-B8979364DBF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D5DEC3-6056-4C67-AAA7-0BFEF65859C5}"/>
              </a:ext>
            </a:extLst>
          </p:cNvPr>
          <p:cNvCxnSpPr/>
          <p:nvPr/>
        </p:nvCxnSpPr>
        <p:spPr>
          <a:xfrm>
            <a:off x="624028" y="4589463"/>
            <a:ext cx="4779818" cy="0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618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CB4B76-21DD-4A10-898B-ABCD29AC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446"/>
            <a:ext cx="12201251" cy="697289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58D1E62-B942-4928-90EF-7EE1ACD50BE4}"/>
              </a:ext>
            </a:extLst>
          </p:cNvPr>
          <p:cNvGrpSpPr/>
          <p:nvPr/>
        </p:nvGrpSpPr>
        <p:grpSpPr>
          <a:xfrm>
            <a:off x="426720" y="684483"/>
            <a:ext cx="4387467" cy="5265739"/>
            <a:chOff x="426720" y="684483"/>
            <a:chExt cx="4387467" cy="526573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3E3D9DE-1830-4E6D-B72E-3A96B8C1CF94}"/>
                </a:ext>
              </a:extLst>
            </p:cNvPr>
            <p:cNvSpPr/>
            <p:nvPr/>
          </p:nvSpPr>
          <p:spPr>
            <a:xfrm>
              <a:off x="2683144" y="2441337"/>
              <a:ext cx="182880" cy="182880"/>
            </a:xfrm>
            <a:prstGeom prst="ellipse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500C7C8-C326-4848-8BD3-FA13D3F62BA5}"/>
                </a:ext>
              </a:extLst>
            </p:cNvPr>
            <p:cNvSpPr/>
            <p:nvPr/>
          </p:nvSpPr>
          <p:spPr>
            <a:xfrm>
              <a:off x="426720" y="2857207"/>
              <a:ext cx="182880" cy="182880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20A2478-1263-41AE-9E2F-F342AA2D7C2F}"/>
                </a:ext>
              </a:extLst>
            </p:cNvPr>
            <p:cNvSpPr/>
            <p:nvPr/>
          </p:nvSpPr>
          <p:spPr>
            <a:xfrm>
              <a:off x="4686171" y="4618494"/>
              <a:ext cx="128016" cy="128016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6951626-1825-4D4C-8014-1993BD01AB1C}"/>
                </a:ext>
              </a:extLst>
            </p:cNvPr>
            <p:cNvSpPr/>
            <p:nvPr/>
          </p:nvSpPr>
          <p:spPr>
            <a:xfrm>
              <a:off x="917499" y="5822206"/>
              <a:ext cx="128016" cy="128016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133278C-5714-44B0-9A07-25E23CC40960}"/>
                </a:ext>
              </a:extLst>
            </p:cNvPr>
            <p:cNvSpPr/>
            <p:nvPr/>
          </p:nvSpPr>
          <p:spPr>
            <a:xfrm>
              <a:off x="1550346" y="3959838"/>
              <a:ext cx="128016" cy="128016"/>
            </a:xfrm>
            <a:prstGeom prst="ellipse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C33DF9E-6FA3-4DE9-A5D8-B2921AD7E6F8}"/>
                </a:ext>
              </a:extLst>
            </p:cNvPr>
            <p:cNvSpPr/>
            <p:nvPr/>
          </p:nvSpPr>
          <p:spPr>
            <a:xfrm>
              <a:off x="4613225" y="5646525"/>
              <a:ext cx="128016" cy="128016"/>
            </a:xfrm>
            <a:prstGeom prst="ellipse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CE12401-BB8B-4480-94A1-A97059B4990D}"/>
                </a:ext>
              </a:extLst>
            </p:cNvPr>
            <p:cNvSpPr/>
            <p:nvPr/>
          </p:nvSpPr>
          <p:spPr>
            <a:xfrm>
              <a:off x="2967796" y="684483"/>
              <a:ext cx="128016" cy="128016"/>
            </a:xfrm>
            <a:prstGeom prst="ellipse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4EB2370-E9D1-4CA9-B873-F6FA5ABAAD48}"/>
              </a:ext>
            </a:extLst>
          </p:cNvPr>
          <p:cNvSpPr/>
          <p:nvPr/>
        </p:nvSpPr>
        <p:spPr>
          <a:xfrm>
            <a:off x="6096000" y="-1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F9899-8E16-4D56-B1A3-6085989DC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6" y="356754"/>
            <a:ext cx="4779818" cy="3072245"/>
          </a:xfrm>
          <a:solidFill>
            <a:srgbClr val="FFFFFF">
              <a:alpha val="80000"/>
            </a:srgbClr>
          </a:solidFill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62C43-0B12-4FD5-BF7D-FB1551193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3926" y="1638300"/>
            <a:ext cx="5112901" cy="4572000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A193-B5EC-4E96-88BD-560808C2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B0DBBD01-EC9B-4057-ACB0-B8979364DBF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239581-DEDB-4B8F-BB9F-15DACFDA80A6}"/>
              </a:ext>
            </a:extLst>
          </p:cNvPr>
          <p:cNvCxnSpPr/>
          <p:nvPr/>
        </p:nvCxnSpPr>
        <p:spPr>
          <a:xfrm>
            <a:off x="623456" y="3435923"/>
            <a:ext cx="4779818" cy="0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9AE095C-5C8E-461D-B81D-9ACB7A57D473}"/>
              </a:ext>
            </a:extLst>
          </p:cNvPr>
          <p:cNvSpPr/>
          <p:nvPr/>
        </p:nvSpPr>
        <p:spPr>
          <a:xfrm>
            <a:off x="12095018" y="6355715"/>
            <a:ext cx="9144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8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F353-F5AF-429B-B684-00F1F532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764C5-BBA1-4E23-9031-3DCE57707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3D36C-1E7F-4B15-A3E3-D77C4465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ADFF-DB02-473D-A4CF-6F1DDA62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3360" y="6356350"/>
            <a:ext cx="548640" cy="365125"/>
          </a:xfrm>
          <a:prstGeom prst="rect">
            <a:avLst/>
          </a:prstGeom>
        </p:spPr>
        <p:txBody>
          <a:bodyPr/>
          <a:lstStyle/>
          <a:p>
            <a:fld id="{B0DBBD01-EC9B-4057-ACB0-B8979364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84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9899-8E16-4D56-B1A3-6085989DC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6" y="1638300"/>
            <a:ext cx="4779818" cy="1790699"/>
          </a:xfrm>
          <a:noFill/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62C43-0B12-4FD5-BF7D-FB1551193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1214" y="342900"/>
            <a:ext cx="5825614" cy="5867400"/>
          </a:xfrm>
          <a:noFill/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A193-B5EC-4E96-88BD-560808C2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B0DBBD01-EC9B-4057-ACB0-B8979364DBF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239581-DEDB-4B8F-BB9F-15DACFDA80A6}"/>
              </a:ext>
            </a:extLst>
          </p:cNvPr>
          <p:cNvCxnSpPr/>
          <p:nvPr/>
        </p:nvCxnSpPr>
        <p:spPr>
          <a:xfrm>
            <a:off x="623456" y="3435923"/>
            <a:ext cx="4779818" cy="0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950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CB4B76-21DD-4A10-898B-ABCD29AC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446"/>
            <a:ext cx="12201251" cy="69728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EB2370-E9D1-4CA9-B873-F6FA5ABAAD48}"/>
              </a:ext>
            </a:extLst>
          </p:cNvPr>
          <p:cNvSpPr/>
          <p:nvPr/>
        </p:nvSpPr>
        <p:spPr>
          <a:xfrm>
            <a:off x="6096000" y="-1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F9899-8E16-4D56-B1A3-6085989DC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414" y="1769918"/>
            <a:ext cx="4779818" cy="3072245"/>
          </a:xfrm>
          <a:solidFill>
            <a:srgbClr val="FFFFFF">
              <a:alpha val="50196"/>
            </a:srgbClr>
          </a:solidFill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A193-B5EC-4E96-88BD-560808C2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B0DBBD01-EC9B-4057-ACB0-B8979364DBF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239581-DEDB-4B8F-BB9F-15DACFDA80A6}"/>
              </a:ext>
            </a:extLst>
          </p:cNvPr>
          <p:cNvCxnSpPr>
            <a:cxnSpLocks/>
          </p:cNvCxnSpPr>
          <p:nvPr/>
        </p:nvCxnSpPr>
        <p:spPr>
          <a:xfrm>
            <a:off x="6659414" y="5223159"/>
            <a:ext cx="4779818" cy="0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2702F45-BCC2-44A6-AD9C-0B732234E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024" y="6342495"/>
            <a:ext cx="1750433" cy="3651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B22040-1C50-40AD-BF65-6B7E9F30124B}"/>
              </a:ext>
            </a:extLst>
          </p:cNvPr>
          <p:cNvSpPr/>
          <p:nvPr/>
        </p:nvSpPr>
        <p:spPr>
          <a:xfrm>
            <a:off x="12095018" y="6355715"/>
            <a:ext cx="9144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06E79A-F13B-4ECD-B8F0-3193808AE272}"/>
              </a:ext>
            </a:extLst>
          </p:cNvPr>
          <p:cNvGrpSpPr/>
          <p:nvPr/>
        </p:nvGrpSpPr>
        <p:grpSpPr>
          <a:xfrm>
            <a:off x="426720" y="684483"/>
            <a:ext cx="4387467" cy="5265739"/>
            <a:chOff x="426720" y="684483"/>
            <a:chExt cx="4387467" cy="526573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9F4DF5-B1BA-4992-9909-2AA3CF060480}"/>
                </a:ext>
              </a:extLst>
            </p:cNvPr>
            <p:cNvSpPr/>
            <p:nvPr/>
          </p:nvSpPr>
          <p:spPr>
            <a:xfrm>
              <a:off x="2683144" y="2441337"/>
              <a:ext cx="182880" cy="182880"/>
            </a:xfrm>
            <a:prstGeom prst="ellipse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F1A4C10-3215-4B71-B13B-4F9CA1A18ABB}"/>
                </a:ext>
              </a:extLst>
            </p:cNvPr>
            <p:cNvSpPr/>
            <p:nvPr/>
          </p:nvSpPr>
          <p:spPr>
            <a:xfrm>
              <a:off x="426720" y="2857207"/>
              <a:ext cx="182880" cy="182880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EA66E3-67E9-4842-8F52-579586708C3F}"/>
                </a:ext>
              </a:extLst>
            </p:cNvPr>
            <p:cNvSpPr/>
            <p:nvPr/>
          </p:nvSpPr>
          <p:spPr>
            <a:xfrm>
              <a:off x="4686171" y="4618494"/>
              <a:ext cx="128016" cy="128016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8154DD-AC9C-4360-9018-9BE9B14E893C}"/>
                </a:ext>
              </a:extLst>
            </p:cNvPr>
            <p:cNvSpPr/>
            <p:nvPr/>
          </p:nvSpPr>
          <p:spPr>
            <a:xfrm>
              <a:off x="917499" y="5822206"/>
              <a:ext cx="128016" cy="128016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8CB3B1F-E479-491B-83BC-3B7A86EB6D9C}"/>
                </a:ext>
              </a:extLst>
            </p:cNvPr>
            <p:cNvSpPr/>
            <p:nvPr/>
          </p:nvSpPr>
          <p:spPr>
            <a:xfrm>
              <a:off x="1550346" y="3959838"/>
              <a:ext cx="128016" cy="128016"/>
            </a:xfrm>
            <a:prstGeom prst="ellipse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38E1EDD-9DF6-4879-AFAE-0BBEB02A6B90}"/>
                </a:ext>
              </a:extLst>
            </p:cNvPr>
            <p:cNvSpPr/>
            <p:nvPr/>
          </p:nvSpPr>
          <p:spPr>
            <a:xfrm>
              <a:off x="4613225" y="5646525"/>
              <a:ext cx="128016" cy="128016"/>
            </a:xfrm>
            <a:prstGeom prst="ellipse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65A424-A87D-4943-9D69-3EB1DE79642B}"/>
                </a:ext>
              </a:extLst>
            </p:cNvPr>
            <p:cNvSpPr/>
            <p:nvPr/>
          </p:nvSpPr>
          <p:spPr>
            <a:xfrm>
              <a:off x="2967796" y="684483"/>
              <a:ext cx="128016" cy="128016"/>
            </a:xfrm>
            <a:prstGeom prst="ellipse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3079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and contact u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CB4B76-21DD-4A10-898B-ABCD29AC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446"/>
            <a:ext cx="12201251" cy="69728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EB2370-E9D1-4CA9-B873-F6FA5ABAAD48}"/>
              </a:ext>
            </a:extLst>
          </p:cNvPr>
          <p:cNvSpPr/>
          <p:nvPr/>
        </p:nvSpPr>
        <p:spPr>
          <a:xfrm>
            <a:off x="6096000" y="-1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F9899-8E16-4D56-B1A3-6085989DC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318" y="356748"/>
            <a:ext cx="4779818" cy="1181101"/>
          </a:xfrm>
          <a:noFill/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A193-B5EC-4E96-88BD-560808C2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B0DBBD01-EC9B-4057-ACB0-B8979364DBF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239581-DEDB-4B8F-BB9F-15DACFDA80A6}"/>
              </a:ext>
            </a:extLst>
          </p:cNvPr>
          <p:cNvCxnSpPr>
            <a:cxnSpLocks/>
          </p:cNvCxnSpPr>
          <p:nvPr/>
        </p:nvCxnSpPr>
        <p:spPr>
          <a:xfrm>
            <a:off x="6382319" y="5915888"/>
            <a:ext cx="4779818" cy="0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0174CF-C5EB-46AD-B090-3CBC6EA70C05}"/>
              </a:ext>
            </a:extLst>
          </p:cNvPr>
          <p:cNvCxnSpPr>
            <a:cxnSpLocks/>
          </p:cNvCxnSpPr>
          <p:nvPr/>
        </p:nvCxnSpPr>
        <p:spPr>
          <a:xfrm>
            <a:off x="6382318" y="1638300"/>
            <a:ext cx="4779818" cy="0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1E3DDC7-497D-494A-86A6-0B52A9299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024" y="6342495"/>
            <a:ext cx="1750433" cy="3651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8F5949-4A4D-405B-87F5-47572EAC8ADE}"/>
              </a:ext>
            </a:extLst>
          </p:cNvPr>
          <p:cNvSpPr/>
          <p:nvPr/>
        </p:nvSpPr>
        <p:spPr>
          <a:xfrm>
            <a:off x="12095018" y="6355715"/>
            <a:ext cx="9144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75679E-3C55-4077-9B42-8C4CA64D8C69}"/>
              </a:ext>
            </a:extLst>
          </p:cNvPr>
          <p:cNvGrpSpPr/>
          <p:nvPr/>
        </p:nvGrpSpPr>
        <p:grpSpPr>
          <a:xfrm>
            <a:off x="426720" y="684483"/>
            <a:ext cx="4387467" cy="5265739"/>
            <a:chOff x="426720" y="684483"/>
            <a:chExt cx="4387467" cy="526573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964BE5-AECA-4319-8F51-13F7F736C7A4}"/>
                </a:ext>
              </a:extLst>
            </p:cNvPr>
            <p:cNvSpPr/>
            <p:nvPr/>
          </p:nvSpPr>
          <p:spPr>
            <a:xfrm>
              <a:off x="2683144" y="2441337"/>
              <a:ext cx="182880" cy="182880"/>
            </a:xfrm>
            <a:prstGeom prst="ellipse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13638B-F785-4DE5-B746-8657E31094EB}"/>
                </a:ext>
              </a:extLst>
            </p:cNvPr>
            <p:cNvSpPr/>
            <p:nvPr/>
          </p:nvSpPr>
          <p:spPr>
            <a:xfrm>
              <a:off x="426720" y="2857207"/>
              <a:ext cx="182880" cy="182880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1DFFA69-D8B7-44CD-BFAD-7A906123D8AC}"/>
                </a:ext>
              </a:extLst>
            </p:cNvPr>
            <p:cNvSpPr/>
            <p:nvPr/>
          </p:nvSpPr>
          <p:spPr>
            <a:xfrm>
              <a:off x="4686171" y="4618494"/>
              <a:ext cx="128016" cy="128016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381537-8190-4FBE-AC04-72FE1213EBF1}"/>
                </a:ext>
              </a:extLst>
            </p:cNvPr>
            <p:cNvSpPr/>
            <p:nvPr/>
          </p:nvSpPr>
          <p:spPr>
            <a:xfrm>
              <a:off x="917499" y="5822206"/>
              <a:ext cx="128016" cy="128016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0E09D-2747-4FAF-B4DC-98AFABBF4F80}"/>
                </a:ext>
              </a:extLst>
            </p:cNvPr>
            <p:cNvSpPr/>
            <p:nvPr/>
          </p:nvSpPr>
          <p:spPr>
            <a:xfrm>
              <a:off x="1550346" y="3959838"/>
              <a:ext cx="128016" cy="128016"/>
            </a:xfrm>
            <a:prstGeom prst="ellipse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AA8B507-D07D-46A0-9411-6D00944C394F}"/>
                </a:ext>
              </a:extLst>
            </p:cNvPr>
            <p:cNvSpPr/>
            <p:nvPr/>
          </p:nvSpPr>
          <p:spPr>
            <a:xfrm>
              <a:off x="4613225" y="5646525"/>
              <a:ext cx="128016" cy="128016"/>
            </a:xfrm>
            <a:prstGeom prst="ellipse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3175D71-9DB7-4BDD-9EF4-E921D07F5D00}"/>
                </a:ext>
              </a:extLst>
            </p:cNvPr>
            <p:cNvSpPr/>
            <p:nvPr/>
          </p:nvSpPr>
          <p:spPr>
            <a:xfrm>
              <a:off x="2967796" y="684483"/>
              <a:ext cx="128016" cy="128016"/>
            </a:xfrm>
            <a:prstGeom prst="ellipse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09338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1CE6-1373-40D0-A502-69A02E6F6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2900"/>
            <a:ext cx="109728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DD604-3625-48C9-8E0E-323F5ACE8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618488"/>
            <a:ext cx="539496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D28C2-44F8-46A1-A28D-9BC76C152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6537" y="1618488"/>
            <a:ext cx="539496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D7A99-9267-4FE7-8AF4-524BF049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Confidential: Do not circulate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840BC-0F80-48E5-B47E-9EE5222F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B0DBBD01-EC9B-4057-ACB0-B8979364DB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362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DD604-3625-48C9-8E0E-323F5ACE8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454" y="1618488"/>
            <a:ext cx="539496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D28C2-44F8-46A1-A28D-9BC76C152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0" y="1618488"/>
            <a:ext cx="539496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D7A99-9267-4FE7-8AF4-524BF049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Confidential: Do not circulate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840BC-0F80-48E5-B47E-9EE5222F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B0DBBD01-EC9B-4057-ACB0-B8979364DB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AF17A29-04A1-4A6B-B259-E9D7B5BA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2898"/>
            <a:ext cx="10972800" cy="6949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49D0256-8EF5-4C60-B457-4C56AAEB39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097280"/>
            <a:ext cx="10972800" cy="365760"/>
          </a:xfrm>
        </p:spPr>
        <p:txBody>
          <a:bodyPr/>
          <a:lstStyle>
            <a:lvl1pPr marL="0" indent="0">
              <a:buNone/>
              <a:defRPr sz="20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85822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1434-8211-47F2-9267-ADC81F4A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42900"/>
            <a:ext cx="109728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A4723-E176-44FE-A94B-CB429DDEA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571259"/>
            <a:ext cx="5394960" cy="54864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06591-1CD6-4A43-BA8D-713EE62F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7" y="2216727"/>
            <a:ext cx="5394960" cy="40039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A5FD2-2469-4492-8E89-803F4F53B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0488" y="1571259"/>
            <a:ext cx="5394960" cy="54864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5D6C3-3885-4323-AA10-70599D0BA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0488" y="2216727"/>
            <a:ext cx="5394960" cy="40039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9AAE1-C16D-44FB-86BD-94FD5D11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Confidential: Do not circulate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55B7A-EA25-410B-9667-62D2894D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B0DBBD01-EC9B-4057-ACB0-B8979364DB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973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D59F-5F6A-48D5-8F69-CA8B21AB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3EAC0-DE32-4C67-9DD9-F50C7154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Confidential: Do not circulate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1C9A7-37C4-41BF-A488-EDC5E746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B0DBBD01-EC9B-4057-ACB0-B8979364DB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07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F353-F5AF-429B-B684-00F1F532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7"/>
            <a:ext cx="10972800" cy="6949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3D36C-1E7F-4B15-A3E3-D77C4465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Confidential: Do not circulate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ADFF-DB02-473D-A4CF-6F1DDA62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B0DBBD01-EC9B-4057-ACB0-B8979364DB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37A9CA-9AF4-4718-8595-C60BDE164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097280"/>
            <a:ext cx="10972800" cy="365760"/>
          </a:xfrm>
        </p:spPr>
        <p:txBody>
          <a:bodyPr/>
          <a:lstStyle>
            <a:lvl1pPr marL="0" indent="0">
              <a:buNone/>
              <a:defRPr sz="20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77756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F158-0CBB-433F-B6D0-6C1B7B3B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3824-CDA8-4C18-A23F-7E976F92A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341FE-4652-4946-84F4-B1E7E289D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5FB77-C6E2-424E-BA03-9FF29A2B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Confidential: Do not circulate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E8BFE-BD50-4CB2-82F4-E045C17D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B0DBBD01-EC9B-4057-ACB0-B8979364DB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121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D918-388B-4196-9F1A-4F388E63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264CD-2B40-4603-859E-1756AB72B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2E241-3CE1-491E-8481-0B73F6DF9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1C6AD-046E-4FBD-92D8-07A51C5B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Confidential: Do not circulate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DC91B-4B47-4BE3-822D-3835052D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B0DBBD01-EC9B-4057-ACB0-B8979364DB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7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F353-F5AF-429B-B684-00F1F532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764C5-BBA1-4E23-9031-3DCE57707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3D36C-1E7F-4B15-A3E3-D77C4465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ADFF-DB02-473D-A4CF-6F1DDA62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3360" y="6356350"/>
            <a:ext cx="548640" cy="365125"/>
          </a:xfrm>
          <a:prstGeom prst="rect">
            <a:avLst/>
          </a:prstGeom>
        </p:spPr>
        <p:txBody>
          <a:bodyPr/>
          <a:lstStyle/>
          <a:p>
            <a:fld id="{B0DBBD01-EC9B-4057-ACB0-B8979364DB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37A9CA-9AF4-4718-8595-C60BDE164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33488"/>
            <a:ext cx="10972800" cy="404812"/>
          </a:xfrm>
        </p:spPr>
        <p:txBody>
          <a:bodyPr/>
          <a:lstStyle>
            <a:lvl1pPr marL="0" indent="0">
              <a:buNone/>
              <a:defRPr sz="20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751706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B4995-F819-45C0-A575-C02576FB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Confidential: Do not circulate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8CD5D-A447-4D1A-B859-C35B1247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B0DBBD01-EC9B-4057-ACB0-B8979364DB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9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9899-8E16-4D56-B1A3-6085989DC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28" y="1709738"/>
            <a:ext cx="10972800" cy="283464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62C43-0B12-4FD5-BF7D-FB1551193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028" y="4589463"/>
            <a:ext cx="10972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A6862-9F44-459D-9401-88D961D7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A193-B5EC-4E96-88BD-560808C2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3360" y="6356350"/>
            <a:ext cx="548640" cy="365125"/>
          </a:xfrm>
          <a:prstGeom prst="rect">
            <a:avLst/>
          </a:prstGeom>
        </p:spPr>
        <p:txBody>
          <a:bodyPr/>
          <a:lstStyle/>
          <a:p>
            <a:fld id="{B0DBBD01-EC9B-4057-ACB0-B8979364DBF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D5DEC3-6056-4C67-AAA7-0BFEF65859C5}"/>
              </a:ext>
            </a:extLst>
          </p:cNvPr>
          <p:cNvCxnSpPr/>
          <p:nvPr/>
        </p:nvCxnSpPr>
        <p:spPr>
          <a:xfrm>
            <a:off x="624028" y="4589463"/>
            <a:ext cx="4779818" cy="0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7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CB4B76-21DD-4A10-898B-ABCD29ACCB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7"/>
          <a:stretch/>
        </p:blipFill>
        <p:spPr>
          <a:xfrm>
            <a:off x="1" y="-57446"/>
            <a:ext cx="12001500" cy="697289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2005C81-786C-4DB0-823C-13C024B36B74}"/>
              </a:ext>
            </a:extLst>
          </p:cNvPr>
          <p:cNvGrpSpPr/>
          <p:nvPr/>
        </p:nvGrpSpPr>
        <p:grpSpPr>
          <a:xfrm>
            <a:off x="426720" y="684483"/>
            <a:ext cx="4387467" cy="5265739"/>
            <a:chOff x="426720" y="684483"/>
            <a:chExt cx="4387467" cy="526573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3B1466-365C-47E1-A556-A186CD9CA1AA}"/>
                </a:ext>
              </a:extLst>
            </p:cNvPr>
            <p:cNvSpPr/>
            <p:nvPr/>
          </p:nvSpPr>
          <p:spPr>
            <a:xfrm>
              <a:off x="2683144" y="2441337"/>
              <a:ext cx="182880" cy="182880"/>
            </a:xfrm>
            <a:prstGeom prst="ellipse">
              <a:avLst/>
            </a:prstGeom>
            <a:solidFill>
              <a:srgbClr val="C00000">
                <a:alpha val="3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A4259E3-7DF8-4812-9654-7B35C442342B}"/>
                </a:ext>
              </a:extLst>
            </p:cNvPr>
            <p:cNvSpPr/>
            <p:nvPr/>
          </p:nvSpPr>
          <p:spPr>
            <a:xfrm>
              <a:off x="426720" y="2857207"/>
              <a:ext cx="182880" cy="182880"/>
            </a:xfrm>
            <a:prstGeom prst="ellipse">
              <a:avLst/>
            </a:prstGeom>
            <a:solidFill>
              <a:srgbClr val="C00000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1E73A40-8F70-45E1-BE1D-82E56B5C1BD4}"/>
                </a:ext>
              </a:extLst>
            </p:cNvPr>
            <p:cNvSpPr/>
            <p:nvPr/>
          </p:nvSpPr>
          <p:spPr>
            <a:xfrm>
              <a:off x="4686171" y="4618494"/>
              <a:ext cx="128016" cy="128016"/>
            </a:xfrm>
            <a:prstGeom prst="ellipse">
              <a:avLst/>
            </a:prstGeom>
            <a:solidFill>
              <a:srgbClr val="C00000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AD83522-259D-4DE2-BF51-CD911D4E3F3E}"/>
                </a:ext>
              </a:extLst>
            </p:cNvPr>
            <p:cNvSpPr/>
            <p:nvPr/>
          </p:nvSpPr>
          <p:spPr>
            <a:xfrm>
              <a:off x="917499" y="5822206"/>
              <a:ext cx="128016" cy="128016"/>
            </a:xfrm>
            <a:prstGeom prst="ellipse">
              <a:avLst/>
            </a:prstGeom>
            <a:solidFill>
              <a:srgbClr val="C00000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1A5F98B-67EF-4BB9-9C1E-1F4855804DAC}"/>
                </a:ext>
              </a:extLst>
            </p:cNvPr>
            <p:cNvSpPr/>
            <p:nvPr/>
          </p:nvSpPr>
          <p:spPr>
            <a:xfrm>
              <a:off x="1550346" y="3959838"/>
              <a:ext cx="128016" cy="128016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B27374-0DED-4193-BB7B-32F9250E05CB}"/>
                </a:ext>
              </a:extLst>
            </p:cNvPr>
            <p:cNvSpPr/>
            <p:nvPr/>
          </p:nvSpPr>
          <p:spPr>
            <a:xfrm>
              <a:off x="4613225" y="5646525"/>
              <a:ext cx="128016" cy="128016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07CE328-ACDD-4D7C-8BC6-5C5B71EE4B19}"/>
                </a:ext>
              </a:extLst>
            </p:cNvPr>
            <p:cNvSpPr/>
            <p:nvPr/>
          </p:nvSpPr>
          <p:spPr>
            <a:xfrm>
              <a:off x="2967796" y="684483"/>
              <a:ext cx="128016" cy="128016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4EB2370-E9D1-4CA9-B873-F6FA5ABAAD48}"/>
              </a:ext>
            </a:extLst>
          </p:cNvPr>
          <p:cNvSpPr/>
          <p:nvPr/>
        </p:nvSpPr>
        <p:spPr>
          <a:xfrm>
            <a:off x="6096000" y="-56097"/>
            <a:ext cx="5905501" cy="6970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F9899-8E16-4D56-B1A3-6085989DC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6" y="356754"/>
            <a:ext cx="4779818" cy="3072245"/>
          </a:xfrm>
          <a:solidFill>
            <a:srgbClr val="FFFFFF">
              <a:alpha val="50196"/>
            </a:srgbClr>
          </a:solidFill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62C43-0B12-4FD5-BF7D-FB1551193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3926" y="1638300"/>
            <a:ext cx="5112901" cy="4572000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A6862-9F44-459D-9401-88D961D7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A193-B5EC-4E96-88BD-560808C2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3360" y="6356350"/>
            <a:ext cx="548640" cy="365125"/>
          </a:xfrm>
          <a:prstGeom prst="rect">
            <a:avLst/>
          </a:prstGeom>
        </p:spPr>
        <p:txBody>
          <a:bodyPr/>
          <a:lstStyle/>
          <a:p>
            <a:fld id="{B0DBBD01-EC9B-4057-ACB0-B8979364DBF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239581-DEDB-4B8F-BB9F-15DACFDA80A6}"/>
              </a:ext>
            </a:extLst>
          </p:cNvPr>
          <p:cNvCxnSpPr/>
          <p:nvPr/>
        </p:nvCxnSpPr>
        <p:spPr>
          <a:xfrm>
            <a:off x="623456" y="3435923"/>
            <a:ext cx="4779818" cy="0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52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9899-8E16-4D56-B1A3-6085989DC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6" y="1638300"/>
            <a:ext cx="4779818" cy="1790699"/>
          </a:xfrm>
          <a:noFill/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62C43-0B12-4FD5-BF7D-FB1551193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1214" y="342900"/>
            <a:ext cx="5825614" cy="5867400"/>
          </a:xfrm>
          <a:noFill/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A6862-9F44-459D-9401-88D961D7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A193-B5EC-4E96-88BD-560808C2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3360" y="6356350"/>
            <a:ext cx="548640" cy="365125"/>
          </a:xfrm>
          <a:prstGeom prst="rect">
            <a:avLst/>
          </a:prstGeom>
        </p:spPr>
        <p:txBody>
          <a:bodyPr/>
          <a:lstStyle/>
          <a:p>
            <a:fld id="{B0DBBD01-EC9B-4057-ACB0-B8979364DBF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239581-DEDB-4B8F-BB9F-15DACFDA80A6}"/>
              </a:ext>
            </a:extLst>
          </p:cNvPr>
          <p:cNvCxnSpPr/>
          <p:nvPr/>
        </p:nvCxnSpPr>
        <p:spPr>
          <a:xfrm>
            <a:off x="623456" y="3435923"/>
            <a:ext cx="4779818" cy="0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1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CB4B76-21DD-4A10-898B-ABCD29ACCB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0" b="980"/>
          <a:stretch/>
        </p:blipFill>
        <p:spPr>
          <a:xfrm>
            <a:off x="1" y="-46548"/>
            <a:ext cx="12015788" cy="690454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EB2370-E9D1-4CA9-B873-F6FA5ABAAD48}"/>
              </a:ext>
            </a:extLst>
          </p:cNvPr>
          <p:cNvSpPr/>
          <p:nvPr/>
        </p:nvSpPr>
        <p:spPr>
          <a:xfrm>
            <a:off x="6096000" y="-1"/>
            <a:ext cx="574757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F9899-8E16-4D56-B1A3-6085989DC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9414" y="1769918"/>
            <a:ext cx="4779818" cy="3072245"/>
          </a:xfrm>
          <a:solidFill>
            <a:srgbClr val="FFFFFF">
              <a:alpha val="50196"/>
            </a:srgbClr>
          </a:solidFill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style: </a:t>
            </a:r>
            <a:br>
              <a:rPr lang="en-US" dirty="0"/>
            </a:br>
            <a:r>
              <a:rPr lang="en-US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A6862-9F44-459D-9401-88D961D7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A193-B5EC-4E96-88BD-560808C2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3360" y="6356350"/>
            <a:ext cx="548640" cy="365125"/>
          </a:xfrm>
          <a:prstGeom prst="rect">
            <a:avLst/>
          </a:prstGeom>
        </p:spPr>
        <p:txBody>
          <a:bodyPr/>
          <a:lstStyle/>
          <a:p>
            <a:fld id="{B0DBBD01-EC9B-4057-ACB0-B8979364DBF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239581-DEDB-4B8F-BB9F-15DACFDA80A6}"/>
              </a:ext>
            </a:extLst>
          </p:cNvPr>
          <p:cNvCxnSpPr>
            <a:cxnSpLocks/>
          </p:cNvCxnSpPr>
          <p:nvPr/>
        </p:nvCxnSpPr>
        <p:spPr>
          <a:xfrm>
            <a:off x="6659414" y="5223159"/>
            <a:ext cx="4779818" cy="0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2702F45-BCC2-44A6-AD9C-0B732234E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024" y="6342495"/>
            <a:ext cx="1750433" cy="36512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BFB139E-5154-4012-95E2-65756C156A5C}"/>
              </a:ext>
            </a:extLst>
          </p:cNvPr>
          <p:cNvGrpSpPr/>
          <p:nvPr/>
        </p:nvGrpSpPr>
        <p:grpSpPr>
          <a:xfrm>
            <a:off x="426720" y="684483"/>
            <a:ext cx="4387467" cy="5265739"/>
            <a:chOff x="426720" y="684483"/>
            <a:chExt cx="4387467" cy="526573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FFBD909-DA67-46C6-908A-FE5417A85F84}"/>
                </a:ext>
              </a:extLst>
            </p:cNvPr>
            <p:cNvSpPr/>
            <p:nvPr/>
          </p:nvSpPr>
          <p:spPr>
            <a:xfrm>
              <a:off x="2683144" y="2441337"/>
              <a:ext cx="182880" cy="182880"/>
            </a:xfrm>
            <a:prstGeom prst="ellipse">
              <a:avLst/>
            </a:prstGeom>
            <a:solidFill>
              <a:srgbClr val="C00000">
                <a:alpha val="3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04DCAC-D502-4BBC-BC3C-009870CD4329}"/>
                </a:ext>
              </a:extLst>
            </p:cNvPr>
            <p:cNvSpPr/>
            <p:nvPr/>
          </p:nvSpPr>
          <p:spPr>
            <a:xfrm>
              <a:off x="426720" y="2857207"/>
              <a:ext cx="182880" cy="182880"/>
            </a:xfrm>
            <a:prstGeom prst="ellipse">
              <a:avLst/>
            </a:prstGeom>
            <a:solidFill>
              <a:srgbClr val="C00000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5948F7-A4EC-4D48-BAEB-6499A07C8679}"/>
                </a:ext>
              </a:extLst>
            </p:cNvPr>
            <p:cNvSpPr/>
            <p:nvPr/>
          </p:nvSpPr>
          <p:spPr>
            <a:xfrm>
              <a:off x="4686171" y="4618494"/>
              <a:ext cx="128016" cy="128016"/>
            </a:xfrm>
            <a:prstGeom prst="ellipse">
              <a:avLst/>
            </a:prstGeom>
            <a:solidFill>
              <a:srgbClr val="C00000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26C2FA4-1BE6-41C1-882B-EA50ADD71435}"/>
                </a:ext>
              </a:extLst>
            </p:cNvPr>
            <p:cNvSpPr/>
            <p:nvPr/>
          </p:nvSpPr>
          <p:spPr>
            <a:xfrm>
              <a:off x="917499" y="5822206"/>
              <a:ext cx="128016" cy="128016"/>
            </a:xfrm>
            <a:prstGeom prst="ellipse">
              <a:avLst/>
            </a:prstGeom>
            <a:solidFill>
              <a:srgbClr val="C00000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7E8230E-3E51-4178-B6A0-7A454E4861C9}"/>
                </a:ext>
              </a:extLst>
            </p:cNvPr>
            <p:cNvSpPr/>
            <p:nvPr/>
          </p:nvSpPr>
          <p:spPr>
            <a:xfrm>
              <a:off x="1550346" y="3959838"/>
              <a:ext cx="128016" cy="128016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5005FB-9F06-4F80-85F5-03A608E28C6C}"/>
                </a:ext>
              </a:extLst>
            </p:cNvPr>
            <p:cNvSpPr/>
            <p:nvPr/>
          </p:nvSpPr>
          <p:spPr>
            <a:xfrm>
              <a:off x="4613225" y="5646525"/>
              <a:ext cx="128016" cy="128016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5B264F4-D8FC-4FAB-A4DF-5455C25EAA3D}"/>
                </a:ext>
              </a:extLst>
            </p:cNvPr>
            <p:cNvSpPr/>
            <p:nvPr/>
          </p:nvSpPr>
          <p:spPr>
            <a:xfrm>
              <a:off x="2967796" y="684483"/>
              <a:ext cx="128016" cy="128016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80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and contact u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CB4B76-21DD-4A10-898B-ABCD29ACCB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5" b="980"/>
          <a:stretch/>
        </p:blipFill>
        <p:spPr>
          <a:xfrm>
            <a:off x="0" y="-46548"/>
            <a:ext cx="11987213" cy="690454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EB2370-E9D1-4CA9-B873-F6FA5ABAAD48}"/>
              </a:ext>
            </a:extLst>
          </p:cNvPr>
          <p:cNvSpPr/>
          <p:nvPr/>
        </p:nvSpPr>
        <p:spPr>
          <a:xfrm>
            <a:off x="6095999" y="-1"/>
            <a:ext cx="58912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F9899-8E16-4D56-B1A3-6085989DC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2318" y="356748"/>
            <a:ext cx="4779818" cy="1181101"/>
          </a:xfrm>
          <a:noFill/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style: 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A6862-9F44-459D-9401-88D961D7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A193-B5EC-4E96-88BD-560808C2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3360" y="6356350"/>
            <a:ext cx="548640" cy="365125"/>
          </a:xfrm>
          <a:prstGeom prst="rect">
            <a:avLst/>
          </a:prstGeom>
        </p:spPr>
        <p:txBody>
          <a:bodyPr/>
          <a:lstStyle/>
          <a:p>
            <a:fld id="{B0DBBD01-EC9B-4057-ACB0-B8979364DBF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239581-DEDB-4B8F-BB9F-15DACFDA80A6}"/>
              </a:ext>
            </a:extLst>
          </p:cNvPr>
          <p:cNvCxnSpPr>
            <a:cxnSpLocks/>
          </p:cNvCxnSpPr>
          <p:nvPr/>
        </p:nvCxnSpPr>
        <p:spPr>
          <a:xfrm>
            <a:off x="6382319" y="5915888"/>
            <a:ext cx="4779818" cy="0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0174CF-C5EB-46AD-B090-3CBC6EA70C05}"/>
              </a:ext>
            </a:extLst>
          </p:cNvPr>
          <p:cNvCxnSpPr>
            <a:cxnSpLocks/>
          </p:cNvCxnSpPr>
          <p:nvPr/>
        </p:nvCxnSpPr>
        <p:spPr>
          <a:xfrm>
            <a:off x="6382318" y="1638300"/>
            <a:ext cx="4779818" cy="0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1E3DDC7-497D-494A-86A6-0B52A9299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024" y="6342495"/>
            <a:ext cx="1750433" cy="36512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2D7963E-F2F8-4A30-A7B0-F2DA96C92033}"/>
              </a:ext>
            </a:extLst>
          </p:cNvPr>
          <p:cNvGrpSpPr/>
          <p:nvPr/>
        </p:nvGrpSpPr>
        <p:grpSpPr>
          <a:xfrm>
            <a:off x="426720" y="684483"/>
            <a:ext cx="4387467" cy="5265739"/>
            <a:chOff x="426720" y="684483"/>
            <a:chExt cx="4387467" cy="526573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FD4BF4A-6D87-4E7C-8402-409F2F1415D9}"/>
                </a:ext>
              </a:extLst>
            </p:cNvPr>
            <p:cNvSpPr/>
            <p:nvPr/>
          </p:nvSpPr>
          <p:spPr>
            <a:xfrm>
              <a:off x="2683144" y="2441337"/>
              <a:ext cx="182880" cy="182880"/>
            </a:xfrm>
            <a:prstGeom prst="ellipse">
              <a:avLst/>
            </a:prstGeom>
            <a:solidFill>
              <a:srgbClr val="C00000">
                <a:alpha val="3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6E1CDC-457E-4720-9915-2A89F1BD836B}"/>
                </a:ext>
              </a:extLst>
            </p:cNvPr>
            <p:cNvSpPr/>
            <p:nvPr/>
          </p:nvSpPr>
          <p:spPr>
            <a:xfrm>
              <a:off x="426720" y="2857207"/>
              <a:ext cx="182880" cy="182880"/>
            </a:xfrm>
            <a:prstGeom prst="ellipse">
              <a:avLst/>
            </a:prstGeom>
            <a:solidFill>
              <a:srgbClr val="C00000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86DF0DF-07E1-4111-8CB1-9584E4B21B46}"/>
                </a:ext>
              </a:extLst>
            </p:cNvPr>
            <p:cNvSpPr/>
            <p:nvPr/>
          </p:nvSpPr>
          <p:spPr>
            <a:xfrm>
              <a:off x="4686171" y="4618494"/>
              <a:ext cx="128016" cy="128016"/>
            </a:xfrm>
            <a:prstGeom prst="ellipse">
              <a:avLst/>
            </a:prstGeom>
            <a:solidFill>
              <a:srgbClr val="C00000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883D603-2C22-45BA-853F-5444431E2C9A}"/>
                </a:ext>
              </a:extLst>
            </p:cNvPr>
            <p:cNvSpPr/>
            <p:nvPr/>
          </p:nvSpPr>
          <p:spPr>
            <a:xfrm>
              <a:off x="917499" y="5822206"/>
              <a:ext cx="128016" cy="128016"/>
            </a:xfrm>
            <a:prstGeom prst="ellipse">
              <a:avLst/>
            </a:prstGeom>
            <a:solidFill>
              <a:srgbClr val="C00000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C59AF2A-AC3A-4A38-BB45-653C7B89A01C}"/>
                </a:ext>
              </a:extLst>
            </p:cNvPr>
            <p:cNvSpPr/>
            <p:nvPr/>
          </p:nvSpPr>
          <p:spPr>
            <a:xfrm>
              <a:off x="1550346" y="3959838"/>
              <a:ext cx="128016" cy="128016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050374F-618D-44DC-868E-0D6B738EF535}"/>
                </a:ext>
              </a:extLst>
            </p:cNvPr>
            <p:cNvSpPr/>
            <p:nvPr/>
          </p:nvSpPr>
          <p:spPr>
            <a:xfrm>
              <a:off x="4613225" y="5646525"/>
              <a:ext cx="128016" cy="128016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467E60-AAED-4897-A7BD-ED46FFD80757}"/>
                </a:ext>
              </a:extLst>
            </p:cNvPr>
            <p:cNvSpPr/>
            <p:nvPr/>
          </p:nvSpPr>
          <p:spPr>
            <a:xfrm>
              <a:off x="2967796" y="684483"/>
              <a:ext cx="128016" cy="128016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22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1CE6-1373-40D0-A502-69A02E6F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DD604-3625-48C9-8E0E-323F5ACE8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D28C2-44F8-46A1-A28D-9BC76C152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D7A99-9267-4FE7-8AF4-524BF049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840BC-0F80-48E5-B47E-9EE5222F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3360" y="6356350"/>
            <a:ext cx="548640" cy="365125"/>
          </a:xfrm>
          <a:prstGeom prst="rect">
            <a:avLst/>
          </a:prstGeom>
        </p:spPr>
        <p:txBody>
          <a:bodyPr/>
          <a:lstStyle/>
          <a:p>
            <a:fld id="{B0DBBD01-EC9B-4057-ACB0-B8979364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2964A-3DE9-4F99-BDF8-F45E63622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12801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DBD99-D2FC-4C5D-98E0-B58F93122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25625"/>
            <a:ext cx="10972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B548C-0057-490A-8ADA-B887982C8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602278"/>
            <a:ext cx="2286000" cy="244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i="1">
                <a:solidFill>
                  <a:srgbClr val="C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4C460-7276-408D-AC89-2408AFC4A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360" y="6356350"/>
            <a:ext cx="548640" cy="365125"/>
          </a:xfrm>
          <a:prstGeom prst="rect">
            <a:avLst/>
          </a:prstGeom>
          <a:noFill/>
        </p:spPr>
        <p:txBody>
          <a:bodyPr rIns="182880" anchor="ctr"/>
          <a:lstStyle>
            <a:lvl1pPr marL="0" algn="r" defTabSz="914400" rtl="0" eaLnBrk="1" latinLnBrk="0" hangingPunct="1"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B0DBBD01-EC9B-4057-ACB0-B8979364DB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ABE9DE-C480-40E5-BFB1-C20376731B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024" y="6342495"/>
            <a:ext cx="1750433" cy="3651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3C2543-30CA-4379-9505-84A2301596C9}"/>
              </a:ext>
            </a:extLst>
          </p:cNvPr>
          <p:cNvSpPr/>
          <p:nvPr/>
        </p:nvSpPr>
        <p:spPr>
          <a:xfrm>
            <a:off x="12095018" y="6355715"/>
            <a:ext cx="9144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4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3" r:id="rId3"/>
    <p:sldLayoutId id="2147483693" r:id="rId4"/>
    <p:sldLayoutId id="2147483704" r:id="rId5"/>
    <p:sldLayoutId id="2147483705" r:id="rId6"/>
    <p:sldLayoutId id="2147483707" r:id="rId7"/>
    <p:sldLayoutId id="2147483708" r:id="rId8"/>
    <p:sldLayoutId id="2147483694" r:id="rId9"/>
    <p:sldLayoutId id="2147483695" r:id="rId10"/>
    <p:sldLayoutId id="2147483696" r:id="rId11"/>
    <p:sldLayoutId id="2147483706" r:id="rId12"/>
    <p:sldLayoutId id="2147483697" r:id="rId13"/>
    <p:sldLayoutId id="2147483726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84">
          <p15:clr>
            <a:srgbClr val="F26B43"/>
          </p15:clr>
        </p15:guide>
        <p15:guide id="3" pos="7296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216">
          <p15:clr>
            <a:srgbClr val="F26B43"/>
          </p15:clr>
        </p15:guide>
        <p15:guide id="7" orient="horz" pos="10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2964A-3DE9-4F99-BDF8-F45E63622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2899"/>
            <a:ext cx="10972800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DBD99-D2FC-4C5D-98E0-B58F93122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20981"/>
            <a:ext cx="10972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B548C-0057-490A-8ADA-B887982C8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566116"/>
            <a:ext cx="2286000" cy="283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i="1">
                <a:solidFill>
                  <a:srgbClr val="C00000"/>
                </a:solidFill>
              </a:defRPr>
            </a:lvl1pPr>
          </a:lstStyle>
          <a:p>
            <a:r>
              <a:rPr lang="en-US"/>
              <a:t>Confidential: Do not circulate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4C460-7276-408D-AC89-2408AFC4A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360" y="6356350"/>
            <a:ext cx="548640" cy="365125"/>
          </a:xfrm>
          <a:prstGeom prst="rect">
            <a:avLst/>
          </a:prstGeom>
          <a:noFill/>
        </p:spPr>
        <p:txBody>
          <a:bodyPr rIns="182880" anchor="ctr"/>
          <a:lstStyle>
            <a:lvl1pPr>
              <a:defRPr kumimoji="0" lang="en-US" sz="1000" b="1" i="0" u="none" strike="noStrike" cap="none" spc="0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US" dirty="0"/>
              <a:t> </a:t>
            </a:r>
            <a:fld id="{B0DBBD01-EC9B-4057-ACB0-B8979364DBFB}" type="slidenum">
              <a:rPr smtClean="0"/>
              <a:pPr algn="r"/>
              <a:t>‹#›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ABE9DE-C480-40E5-BFB1-C20376731B2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024" y="6342495"/>
            <a:ext cx="1750433" cy="3651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109297-0AED-43BD-9EEC-8051B56FDEE4}"/>
              </a:ext>
            </a:extLst>
          </p:cNvPr>
          <p:cNvSpPr/>
          <p:nvPr/>
        </p:nvSpPr>
        <p:spPr>
          <a:xfrm>
            <a:off x="12095018" y="6355715"/>
            <a:ext cx="9144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8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84">
          <p15:clr>
            <a:srgbClr val="F26B43"/>
          </p15:clr>
        </p15:guide>
        <p15:guide id="3" pos="7296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72">
          <p15:clr>
            <a:srgbClr val="F26B43"/>
          </p15:clr>
        </p15:guide>
        <p15:guide id="7" orient="horz" pos="912">
          <p15:clr>
            <a:srgbClr val="F26B43"/>
          </p15:clr>
        </p15:guide>
        <p15:guide id="8" orient="horz" pos="2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896AE-3A01-E4AA-944B-EC4EE2A4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C53BA-B839-E035-F7D8-5F9D5555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BBD01-EC9B-4057-ACB0-B8979364DBFB}" type="slidenum">
              <a:rPr lang="en-US" smtClean="0"/>
              <a:t>1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381FBE4-B7D2-9E49-5130-8B26DC9354C6}"/>
              </a:ext>
            </a:extLst>
          </p:cNvPr>
          <p:cNvSpPr txBox="1">
            <a:spLocks/>
          </p:cNvSpPr>
          <p:nvPr/>
        </p:nvSpPr>
        <p:spPr>
          <a:xfrm>
            <a:off x="609600" y="358909"/>
            <a:ext cx="10972801" cy="4030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Aws Services used in Pliant Project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82F25A-4735-ECB3-3091-72DEAC17451B}"/>
              </a:ext>
            </a:extLst>
          </p:cNvPr>
          <p:cNvSpPr/>
          <p:nvPr/>
        </p:nvSpPr>
        <p:spPr>
          <a:xfrm>
            <a:off x="1106974" y="959104"/>
            <a:ext cx="1397559" cy="29464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Client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834F06-D507-579E-0292-5A33B1BF6ADF}"/>
              </a:ext>
            </a:extLst>
          </p:cNvPr>
          <p:cNvSpPr/>
          <p:nvPr/>
        </p:nvSpPr>
        <p:spPr>
          <a:xfrm>
            <a:off x="3474719" y="932732"/>
            <a:ext cx="7355841" cy="239278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Engine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4CE6FC-7A24-3951-CAB0-A3A347FD8C61}"/>
              </a:ext>
            </a:extLst>
          </p:cNvPr>
          <p:cNvSpPr/>
          <p:nvPr/>
        </p:nvSpPr>
        <p:spPr>
          <a:xfrm>
            <a:off x="8376108" y="1371677"/>
            <a:ext cx="2013996" cy="1541794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05B5CC-4191-F221-B40E-740F2CE9B0A7}"/>
              </a:ext>
            </a:extLst>
          </p:cNvPr>
          <p:cNvSpPr/>
          <p:nvPr/>
        </p:nvSpPr>
        <p:spPr>
          <a:xfrm>
            <a:off x="5730240" y="3141973"/>
            <a:ext cx="2509520" cy="1541793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ED41FDF7-7E58-190A-6266-6FAC63B4F504}"/>
              </a:ext>
            </a:extLst>
          </p:cNvPr>
          <p:cNvSpPr txBox="1"/>
          <p:nvPr/>
        </p:nvSpPr>
        <p:spPr>
          <a:xfrm>
            <a:off x="8555302" y="2329248"/>
            <a:ext cx="1710565" cy="5331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b="1" i="1" dirty="0">
                <a:solidFill>
                  <a:schemeClr val="accent1"/>
                </a:solidFill>
              </a:rPr>
              <a:t>Amazon Redshift DWH</a:t>
            </a:r>
            <a:br>
              <a:rPr lang="en-IN" sz="1200" b="1" i="1" dirty="0">
                <a:solidFill>
                  <a:schemeClr val="accent1"/>
                </a:solidFill>
              </a:rPr>
            </a:br>
            <a:r>
              <a:rPr lang="en-IN" sz="1200" b="1" i="1" dirty="0" err="1">
                <a:solidFill>
                  <a:schemeClr val="accent1"/>
                </a:solidFill>
              </a:rPr>
              <a:t>Pharmetrics</a:t>
            </a:r>
            <a:r>
              <a:rPr lang="en-IN" sz="1200" b="1" i="1" dirty="0">
                <a:solidFill>
                  <a:schemeClr val="accent1"/>
                </a:solidFill>
              </a:rPr>
              <a:t>+ </a:t>
            </a:r>
            <a:r>
              <a:rPr lang="en-IN" sz="1200" b="1" i="1" dirty="0" err="1">
                <a:solidFill>
                  <a:schemeClr val="accent1"/>
                </a:solidFill>
              </a:rPr>
              <a:t>LRx</a:t>
            </a:r>
            <a:endParaRPr lang="en-IN" sz="1200" b="1" i="1" dirty="0">
              <a:solidFill>
                <a:schemeClr val="accent1"/>
              </a:solidFill>
            </a:endParaRP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648BFAE4-CEAE-2766-FA84-47BECBBFC250}"/>
              </a:ext>
            </a:extLst>
          </p:cNvPr>
          <p:cNvSpPr txBox="1"/>
          <p:nvPr/>
        </p:nvSpPr>
        <p:spPr>
          <a:xfrm>
            <a:off x="5538650" y="4207684"/>
            <a:ext cx="2897118" cy="45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b="1" i="1" dirty="0">
                <a:solidFill>
                  <a:schemeClr val="accent1"/>
                </a:solidFill>
              </a:rPr>
              <a:t>Python-Computing Environment</a:t>
            </a:r>
          </a:p>
        </p:txBody>
      </p:sp>
      <p:sp>
        <p:nvSpPr>
          <p:cNvPr id="31" name="Up Arrow 16">
            <a:extLst>
              <a:ext uri="{FF2B5EF4-FFF2-40B4-BE49-F238E27FC236}">
                <a16:creationId xmlns:a16="http://schemas.microsoft.com/office/drawing/2014/main" id="{5922A0DC-D8BD-2A51-8E92-57496BC1AFCD}"/>
              </a:ext>
            </a:extLst>
          </p:cNvPr>
          <p:cNvSpPr/>
          <p:nvPr/>
        </p:nvSpPr>
        <p:spPr>
          <a:xfrm rot="5400000">
            <a:off x="2674795" y="2437322"/>
            <a:ext cx="628257" cy="781045"/>
          </a:xfrm>
          <a:prstGeom prst="up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3B0153-83AC-6F56-7255-E0B18BFB9E53}"/>
              </a:ext>
            </a:extLst>
          </p:cNvPr>
          <p:cNvSpPr/>
          <p:nvPr/>
        </p:nvSpPr>
        <p:spPr>
          <a:xfrm>
            <a:off x="1111711" y="1253745"/>
            <a:ext cx="1397559" cy="35925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182880" rtlCol="0" anchor="t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C440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9588A2-03F6-F981-5B50-C1145746B7FB}"/>
              </a:ext>
            </a:extLst>
          </p:cNvPr>
          <p:cNvSpPr/>
          <p:nvPr/>
        </p:nvSpPr>
        <p:spPr bwMode="auto">
          <a:xfrm>
            <a:off x="1257171" y="2992699"/>
            <a:ext cx="1105988" cy="121566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500" b="1" i="1" dirty="0">
                <a:solidFill>
                  <a:schemeClr val="accent1"/>
                </a:solidFill>
              </a:rPr>
              <a:t>LRX </a:t>
            </a:r>
          </a:p>
          <a:p>
            <a:pPr algn="ctr"/>
            <a:r>
              <a:rPr lang="en-IN" sz="1500" b="1" i="1" dirty="0">
                <a:solidFill>
                  <a:schemeClr val="accent1"/>
                </a:solidFill>
              </a:rPr>
              <a:t>vendor</a:t>
            </a:r>
          </a:p>
          <a:p>
            <a:pPr algn="ctr"/>
            <a:r>
              <a:rPr lang="en-IN" sz="1500" b="1" i="1" dirty="0">
                <a:solidFill>
                  <a:schemeClr val="accent1"/>
                </a:solidFill>
              </a:rPr>
              <a:t>SFTP</a:t>
            </a:r>
            <a:endParaRPr kumimoji="0" lang="en-US" sz="1500" b="0" i="1" u="none" strike="noStrike" kern="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090948-5543-1858-59F3-83C66A63CBA9}"/>
              </a:ext>
            </a:extLst>
          </p:cNvPr>
          <p:cNvSpPr/>
          <p:nvPr/>
        </p:nvSpPr>
        <p:spPr bwMode="auto">
          <a:xfrm>
            <a:off x="1200842" y="1530902"/>
            <a:ext cx="1167890" cy="111239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500" b="1" i="1" dirty="0" err="1">
                <a:solidFill>
                  <a:schemeClr val="accent1"/>
                </a:solidFill>
              </a:rPr>
              <a:t>PharMetrics</a:t>
            </a:r>
            <a:r>
              <a:rPr lang="en-IN" sz="1500" b="1" i="1" dirty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en-IN" sz="1500" b="1" i="1" dirty="0">
                <a:solidFill>
                  <a:schemeClr val="accent1"/>
                </a:solidFill>
              </a:rPr>
              <a:t>vendor </a:t>
            </a:r>
          </a:p>
          <a:p>
            <a:pPr algn="ctr"/>
            <a:r>
              <a:rPr lang="en-IN" sz="1500" b="1" i="1" dirty="0">
                <a:solidFill>
                  <a:schemeClr val="accent1"/>
                </a:solidFill>
              </a:rPr>
              <a:t>SFTP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334F54-F10F-9851-0AC4-73E113AF7E66}"/>
              </a:ext>
            </a:extLst>
          </p:cNvPr>
          <p:cNvSpPr/>
          <p:nvPr/>
        </p:nvSpPr>
        <p:spPr>
          <a:xfrm>
            <a:off x="3858446" y="1414223"/>
            <a:ext cx="1726066" cy="1469685"/>
          </a:xfrm>
          <a:prstGeom prst="rect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455ECA-46DE-A240-F46B-8B9AF6313A15}"/>
              </a:ext>
            </a:extLst>
          </p:cNvPr>
          <p:cNvSpPr txBox="1"/>
          <p:nvPr/>
        </p:nvSpPr>
        <p:spPr>
          <a:xfrm>
            <a:off x="3921675" y="2554041"/>
            <a:ext cx="1646555" cy="363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/>
          <a:p>
            <a:pPr algn="ctr"/>
            <a:r>
              <a:rPr lang="en-IN" sz="1200" b="1" i="1" dirty="0">
                <a:solidFill>
                  <a:schemeClr val="accent1"/>
                </a:solidFill>
              </a:rPr>
              <a:t>S3-Datalake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5D653B0-8815-6387-942B-C7DDE248B53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4162767" y="1530902"/>
            <a:ext cx="1164372" cy="1113888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9914F27-6333-E76C-66E1-E94CE251A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565" y="1545417"/>
            <a:ext cx="909288" cy="81465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853D06A-10B4-5D33-E6D5-5C69C25F8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042" y="3298287"/>
            <a:ext cx="921438" cy="983907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EAF973D-7453-515C-5084-0153FF5EC976}"/>
              </a:ext>
            </a:extLst>
          </p:cNvPr>
          <p:cNvSpPr/>
          <p:nvPr/>
        </p:nvSpPr>
        <p:spPr>
          <a:xfrm>
            <a:off x="3474719" y="1253744"/>
            <a:ext cx="7355841" cy="359257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427E5-0F15-2DC1-162F-12AE00C74847}"/>
              </a:ext>
            </a:extLst>
          </p:cNvPr>
          <p:cNvCxnSpPr>
            <a:cxnSpLocks/>
          </p:cNvCxnSpPr>
          <p:nvPr/>
        </p:nvCxnSpPr>
        <p:spPr>
          <a:xfrm>
            <a:off x="5963830" y="2393674"/>
            <a:ext cx="1973944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19">
            <a:extLst>
              <a:ext uri="{FF2B5EF4-FFF2-40B4-BE49-F238E27FC236}">
                <a16:creationId xmlns:a16="http://schemas.microsoft.com/office/drawing/2014/main" id="{5107F39F-F597-B8FC-76E4-CBAABB7B4983}"/>
              </a:ext>
            </a:extLst>
          </p:cNvPr>
          <p:cNvSpPr txBox="1"/>
          <p:nvPr/>
        </p:nvSpPr>
        <p:spPr>
          <a:xfrm>
            <a:off x="6080202" y="1881053"/>
            <a:ext cx="1726066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indent="0" algn="ctr">
              <a:defRPr sz="1400"/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IN" i="1" dirty="0"/>
              <a:t>Loaded data to redshift using AWS roles</a:t>
            </a:r>
          </a:p>
        </p:txBody>
      </p:sp>
      <p:cxnSp>
        <p:nvCxnSpPr>
          <p:cNvPr id="63" name="Straight Arrow Connector 14">
            <a:extLst>
              <a:ext uri="{FF2B5EF4-FFF2-40B4-BE49-F238E27FC236}">
                <a16:creationId xmlns:a16="http://schemas.microsoft.com/office/drawing/2014/main" id="{50BCE87E-A3C1-4A41-A9D4-D66252540AC0}"/>
              </a:ext>
            </a:extLst>
          </p:cNvPr>
          <p:cNvCxnSpPr>
            <a:cxnSpLocks/>
          </p:cNvCxnSpPr>
          <p:nvPr/>
        </p:nvCxnSpPr>
        <p:spPr>
          <a:xfrm rot="10800000">
            <a:off x="4553864" y="3069098"/>
            <a:ext cx="986972" cy="973196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8">
            <a:extLst>
              <a:ext uri="{FF2B5EF4-FFF2-40B4-BE49-F238E27FC236}">
                <a16:creationId xmlns:a16="http://schemas.microsoft.com/office/drawing/2014/main" id="{9CC977E1-EA79-2FDC-8C9F-5E2E30D09CCC}"/>
              </a:ext>
            </a:extLst>
          </p:cNvPr>
          <p:cNvSpPr txBox="1"/>
          <p:nvPr/>
        </p:nvSpPr>
        <p:spPr>
          <a:xfrm>
            <a:off x="3755578" y="3361083"/>
            <a:ext cx="1600200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i="1" dirty="0"/>
              <a:t>Need Access &amp; Secret key pair</a:t>
            </a:r>
          </a:p>
        </p:txBody>
      </p:sp>
      <p:cxnSp>
        <p:nvCxnSpPr>
          <p:cNvPr id="65" name="Straight Arrow Connector 14">
            <a:extLst>
              <a:ext uri="{FF2B5EF4-FFF2-40B4-BE49-F238E27FC236}">
                <a16:creationId xmlns:a16="http://schemas.microsoft.com/office/drawing/2014/main" id="{2495AD0E-8F46-ABBC-BA90-C5499DCA0339}"/>
              </a:ext>
            </a:extLst>
          </p:cNvPr>
          <p:cNvCxnSpPr>
            <a:cxnSpLocks/>
          </p:cNvCxnSpPr>
          <p:nvPr/>
        </p:nvCxnSpPr>
        <p:spPr>
          <a:xfrm rot="5400000">
            <a:off x="8534523" y="3057381"/>
            <a:ext cx="973196" cy="986972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23">
            <a:extLst>
              <a:ext uri="{FF2B5EF4-FFF2-40B4-BE49-F238E27FC236}">
                <a16:creationId xmlns:a16="http://schemas.microsoft.com/office/drawing/2014/main" id="{7C101BA3-21B9-1002-BEBA-126622124541}"/>
              </a:ext>
            </a:extLst>
          </p:cNvPr>
          <p:cNvSpPr txBox="1"/>
          <p:nvPr/>
        </p:nvSpPr>
        <p:spPr>
          <a:xfrm>
            <a:off x="8716321" y="3356254"/>
            <a:ext cx="1600200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indent="0" algn="ctr">
              <a:defRPr sz="1400"/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IN" i="1" dirty="0"/>
              <a:t>Pulled data using redshift Credentials</a:t>
            </a:r>
          </a:p>
        </p:txBody>
      </p:sp>
      <p:pic>
        <p:nvPicPr>
          <p:cNvPr id="68" name="Graphic 30" descr="Monitor outline">
            <a:extLst>
              <a:ext uri="{FF2B5EF4-FFF2-40B4-BE49-F238E27FC236}">
                <a16:creationId xmlns:a16="http://schemas.microsoft.com/office/drawing/2014/main" id="{576DD73C-00AD-F7FC-9BEF-B7B6A607CD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60762" y="5453298"/>
            <a:ext cx="917121" cy="914400"/>
          </a:xfrm>
          <a:prstGeom prst="rect">
            <a:avLst/>
          </a:prstGeom>
        </p:spPr>
      </p:pic>
      <p:cxnSp>
        <p:nvCxnSpPr>
          <p:cNvPr id="70" name="Straight Arrow Connector 14">
            <a:extLst>
              <a:ext uri="{FF2B5EF4-FFF2-40B4-BE49-F238E27FC236}">
                <a16:creationId xmlns:a16="http://schemas.microsoft.com/office/drawing/2014/main" id="{F10D1BE6-4E0D-06E3-1B92-E815680BDC9D}"/>
              </a:ext>
            </a:extLst>
          </p:cNvPr>
          <p:cNvCxnSpPr>
            <a:cxnSpLocks/>
          </p:cNvCxnSpPr>
          <p:nvPr/>
        </p:nvCxnSpPr>
        <p:spPr>
          <a:xfrm>
            <a:off x="7009163" y="4650265"/>
            <a:ext cx="0" cy="98337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33">
            <a:extLst>
              <a:ext uri="{FF2B5EF4-FFF2-40B4-BE49-F238E27FC236}">
                <a16:creationId xmlns:a16="http://schemas.microsoft.com/office/drawing/2014/main" id="{5C787B6F-22E5-3446-6B79-750D1E9C653D}"/>
              </a:ext>
            </a:extLst>
          </p:cNvPr>
          <p:cNvSpPr txBox="1"/>
          <p:nvPr/>
        </p:nvSpPr>
        <p:spPr>
          <a:xfrm>
            <a:off x="5270941" y="4969687"/>
            <a:ext cx="3435802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mpd="sng"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i="1" dirty="0"/>
              <a:t>Accessing using registration</a:t>
            </a:r>
            <a:r>
              <a:rPr lang="en-IN" sz="1400" i="1" baseline="0" dirty="0"/>
              <a:t> code </a:t>
            </a:r>
          </a:p>
          <a:p>
            <a:pPr algn="ctr"/>
            <a:r>
              <a:rPr lang="en-IN" sz="1400" i="1" baseline="0" dirty="0"/>
              <a:t>+ User ID + Password</a:t>
            </a:r>
            <a:endParaRPr lang="en-IN" sz="1400" i="1" dirty="0"/>
          </a:p>
        </p:txBody>
      </p:sp>
      <p:sp>
        <p:nvSpPr>
          <p:cNvPr id="76" name="Up Arrow 16">
            <a:extLst>
              <a:ext uri="{FF2B5EF4-FFF2-40B4-BE49-F238E27FC236}">
                <a16:creationId xmlns:a16="http://schemas.microsoft.com/office/drawing/2014/main" id="{33093DC9-3BEE-B2F5-BD85-E9A12CE88500}"/>
              </a:ext>
            </a:extLst>
          </p:cNvPr>
          <p:cNvSpPr/>
          <p:nvPr/>
        </p:nvSpPr>
        <p:spPr>
          <a:xfrm rot="16200000" flipH="1">
            <a:off x="8033201" y="5219009"/>
            <a:ext cx="169278" cy="1240738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81410C8B-D4E2-C64D-FA6F-2C9114BDA2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0769" y="5880971"/>
            <a:ext cx="495339" cy="422899"/>
          </a:xfrm>
          <a:prstGeom prst="rect">
            <a:avLst/>
          </a:prstGeom>
        </p:spPr>
      </p:pic>
      <p:sp>
        <p:nvSpPr>
          <p:cNvPr id="77" name="TextBox 31">
            <a:extLst>
              <a:ext uri="{FF2B5EF4-FFF2-40B4-BE49-F238E27FC236}">
                <a16:creationId xmlns:a16="http://schemas.microsoft.com/office/drawing/2014/main" id="{6FC906B6-6ECF-BFAC-747C-1508D7BA1C2E}"/>
              </a:ext>
            </a:extLst>
          </p:cNvPr>
          <p:cNvSpPr txBox="1"/>
          <p:nvPr/>
        </p:nvSpPr>
        <p:spPr>
          <a:xfrm>
            <a:off x="7633548" y="5582839"/>
            <a:ext cx="1365418" cy="16927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i="1" dirty="0" err="1"/>
              <a:t>PharmaACE</a:t>
            </a:r>
            <a:r>
              <a:rPr lang="en-IN" i="1" dirty="0"/>
              <a:t> Users</a:t>
            </a:r>
          </a:p>
        </p:txBody>
      </p:sp>
    </p:spTree>
    <p:extLst>
      <p:ext uri="{BB962C8B-B14F-4D97-AF65-F5344CB8AC3E}">
        <p14:creationId xmlns:p14="http://schemas.microsoft.com/office/powerpoint/2010/main" val="74141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B0E37D-85BD-7500-17B8-D45FABCE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223F45-16F9-E663-6CBF-2922269D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BBD01-EC9B-4057-ACB0-B8979364DBFB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8829902-5814-4895-054B-174CEB6CB4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57131"/>
              </p:ext>
            </p:extLst>
          </p:nvPr>
        </p:nvGraphicFramePr>
        <p:xfrm>
          <a:off x="2032000" y="44182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548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B0E37D-85BD-7500-17B8-D45FABCE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223F45-16F9-E663-6CBF-2922269D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BBD01-EC9B-4057-ACB0-B8979364DBFB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425C2-1DD1-0A95-1174-15B79BBE5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520" y="2347761"/>
            <a:ext cx="3029373" cy="2162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5973E-6565-6106-61D4-7B4C91B6A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614" y="1454232"/>
            <a:ext cx="3334215" cy="46869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00CB9A-A814-14EB-8E7D-94D2513D78AE}"/>
              </a:ext>
            </a:extLst>
          </p:cNvPr>
          <p:cNvSpPr txBox="1"/>
          <p:nvPr/>
        </p:nvSpPr>
        <p:spPr>
          <a:xfrm>
            <a:off x="609600" y="339213"/>
            <a:ext cx="368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Tableau Setup Process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8C0B4-7E12-F06E-7F59-CEA85E1DBC3B}"/>
              </a:ext>
            </a:extLst>
          </p:cNvPr>
          <p:cNvSpPr txBox="1"/>
          <p:nvPr/>
        </p:nvSpPr>
        <p:spPr>
          <a:xfrm>
            <a:off x="609599" y="896722"/>
            <a:ext cx="585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option to do setup of tableau server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447512-843A-3C2D-93E6-4DF04E786962}"/>
              </a:ext>
            </a:extLst>
          </p:cNvPr>
          <p:cNvSpPr txBox="1"/>
          <p:nvPr/>
        </p:nvSpPr>
        <p:spPr>
          <a:xfrm>
            <a:off x="796413" y="3274142"/>
            <a:ext cx="1489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Purchase from tableau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6D44F-035A-3BDF-BDFD-77D75E4D10D7}"/>
              </a:ext>
            </a:extLst>
          </p:cNvPr>
          <p:cNvSpPr txBox="1"/>
          <p:nvPr/>
        </p:nvSpPr>
        <p:spPr>
          <a:xfrm>
            <a:off x="8035412" y="4857136"/>
            <a:ext cx="239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BYOL to Aws cloud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600331"/>
      </p:ext>
    </p:extLst>
  </p:cSld>
  <p:clrMapOvr>
    <a:masterClrMapping/>
  </p:clrMapOvr>
</p:sld>
</file>

<file path=ppt/theme/theme1.xml><?xml version="1.0" encoding="utf-8"?>
<a:theme xmlns:a="http://schemas.openxmlformats.org/drawingml/2006/main" name="PharmaACEv3">
  <a:themeElements>
    <a:clrScheme name="PACE 05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004B7E"/>
      </a:accent1>
      <a:accent2>
        <a:srgbClr val="00B050"/>
      </a:accent2>
      <a:accent3>
        <a:srgbClr val="FF9201"/>
      </a:accent3>
      <a:accent4>
        <a:srgbClr val="C00000"/>
      </a:accent4>
      <a:accent5>
        <a:srgbClr val="0C7185"/>
      </a:accent5>
      <a:accent6>
        <a:srgbClr val="00B0F0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armaACEv3" id="{98195FBF-D12B-4C07-AD8C-E0BC563CB13E}" vid="{87085593-0671-4E4F-8B15-C46945C19B12}"/>
    </a:ext>
  </a:extLst>
</a:theme>
</file>

<file path=ppt/theme/theme2.xml><?xml version="1.0" encoding="utf-8"?>
<a:theme xmlns:a="http://schemas.openxmlformats.org/drawingml/2006/main" name="1_Custom Design">
  <a:themeElements>
    <a:clrScheme name="Custom 1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000000"/>
      </a:accent1>
      <a:accent2>
        <a:srgbClr val="4D4D4D"/>
      </a:accent2>
      <a:accent3>
        <a:srgbClr val="808080"/>
      </a:accent3>
      <a:accent4>
        <a:srgbClr val="C0C0C0"/>
      </a:accent4>
      <a:accent5>
        <a:srgbClr val="EAEAEA"/>
      </a:accent5>
      <a:accent6>
        <a:srgbClr val="C00000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 Blue">
      <a:srgbClr val="004B7E"/>
    </a:custClr>
    <a:custClr name="Dark Green">
      <a:srgbClr val="00B050"/>
    </a:custClr>
    <a:custClr name="Orange">
      <a:srgbClr val="FF9201"/>
    </a:custClr>
    <a:custClr name="Crimson Red">
      <a:srgbClr val="C00000"/>
    </a:custClr>
    <a:custClr name="Teal">
      <a:srgbClr val="0C7185"/>
    </a:custClr>
    <a:custClr name="Sky Blue">
      <a:srgbClr val="00B0F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117</TotalTime>
  <Words>82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Wingdings</vt:lpstr>
      <vt:lpstr>PharmaACEv3</vt:lpstr>
      <vt:lpstr>1_Custom 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Jagan Thirunarayanan</dc:creator>
  <cp:lastModifiedBy>singh, vinod</cp:lastModifiedBy>
  <cp:revision>9</cp:revision>
  <dcterms:created xsi:type="dcterms:W3CDTF">2023-06-28T07:22:19Z</dcterms:created>
  <dcterms:modified xsi:type="dcterms:W3CDTF">2023-08-17T18:45:03Z</dcterms:modified>
</cp:coreProperties>
</file>