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76" r:id="rId3"/>
    <p:sldId id="263" r:id="rId4"/>
    <p:sldId id="273" r:id="rId5"/>
    <p:sldId id="274" r:id="rId6"/>
    <p:sldId id="275" r:id="rId7"/>
    <p:sldId id="272" r:id="rId8"/>
    <p:sldId id="282" r:id="rId9"/>
    <p:sldId id="280" r:id="rId10"/>
    <p:sldId id="281" r:id="rId11"/>
    <p:sldId id="279" r:id="rId12"/>
    <p:sldId id="278" r:id="rId13"/>
    <p:sldId id="265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47E50-3DE0-4D2D-9F70-CD7DB443E64F}" v="63" dt="2022-01-24T16:48:15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24" y="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rendra Singh" userId="316c914a-ed4e-45fb-9c66-01a5c7ae67c6" providerId="ADAL" clId="{7850D9D3-4E41-486B-AB2C-9791BEBDB1AC}"/>
    <pc:docChg chg="modSld">
      <pc:chgData name="Dhirendra Singh" userId="316c914a-ed4e-45fb-9c66-01a5c7ae67c6" providerId="ADAL" clId="{7850D9D3-4E41-486B-AB2C-9791BEBDB1AC}" dt="2021-12-15T13:58:12.597" v="2" actId="1035"/>
      <pc:docMkLst>
        <pc:docMk/>
      </pc:docMkLst>
      <pc:sldChg chg="modSp mod">
        <pc:chgData name="Dhirendra Singh" userId="316c914a-ed4e-45fb-9c66-01a5c7ae67c6" providerId="ADAL" clId="{7850D9D3-4E41-486B-AB2C-9791BEBDB1AC}" dt="2021-12-15T13:58:12.597" v="2" actId="1035"/>
        <pc:sldMkLst>
          <pc:docMk/>
          <pc:sldMk cId="3684439032" sldId="260"/>
        </pc:sldMkLst>
        <pc:picChg chg="mod">
          <ac:chgData name="Dhirendra Singh" userId="316c914a-ed4e-45fb-9c66-01a5c7ae67c6" providerId="ADAL" clId="{7850D9D3-4E41-486B-AB2C-9791BEBDB1AC}" dt="2021-12-15T13:58:12.597" v="2" actId="1035"/>
          <ac:picMkLst>
            <pc:docMk/>
            <pc:sldMk cId="3684439032" sldId="260"/>
            <ac:picMk id="89" creationId="{5BE97306-67E1-4D74-AAA1-5568A75ED489}"/>
          </ac:picMkLst>
        </pc:picChg>
      </pc:sldChg>
    </pc:docChg>
  </pc:docChgLst>
  <pc:docChgLst>
    <pc:chgData name="Dhirendra Singh" userId="316c914a-ed4e-45fb-9c66-01a5c7ae67c6" providerId="ADAL" clId="{AA547E50-3DE0-4D2D-9F70-CD7DB443E64F}"/>
    <pc:docChg chg="undo custSel addSld delSld modSld sldOrd">
      <pc:chgData name="Dhirendra Singh" userId="316c914a-ed4e-45fb-9c66-01a5c7ae67c6" providerId="ADAL" clId="{AA547E50-3DE0-4D2D-9F70-CD7DB443E64F}" dt="2022-01-25T11:07:02.422" v="1923" actId="20577"/>
      <pc:docMkLst>
        <pc:docMk/>
      </pc:docMkLst>
      <pc:sldChg chg="addSp delSp modSp mod">
        <pc:chgData name="Dhirendra Singh" userId="316c914a-ed4e-45fb-9c66-01a5c7ae67c6" providerId="ADAL" clId="{AA547E50-3DE0-4D2D-9F70-CD7DB443E64F}" dt="2022-01-24T12:42:54.510" v="1074" actId="478"/>
        <pc:sldMkLst>
          <pc:docMk/>
          <pc:sldMk cId="4075824442" sldId="259"/>
        </pc:sldMkLst>
        <pc:spChg chg="mod">
          <ac:chgData name="Dhirendra Singh" userId="316c914a-ed4e-45fb-9c66-01a5c7ae67c6" providerId="ADAL" clId="{AA547E50-3DE0-4D2D-9F70-CD7DB443E64F}" dt="2022-01-24T12:42:50.641" v="1067" actId="20577"/>
          <ac:spMkLst>
            <pc:docMk/>
            <pc:sldMk cId="4075824442" sldId="259"/>
            <ac:spMk id="4" creationId="{C34FF149-6D9A-4B32-A365-EA45BA11D07E}"/>
          </ac:spMkLst>
        </pc:spChg>
        <pc:spChg chg="add del mod">
          <ac:chgData name="Dhirendra Singh" userId="316c914a-ed4e-45fb-9c66-01a5c7ae67c6" providerId="ADAL" clId="{AA547E50-3DE0-4D2D-9F70-CD7DB443E64F}" dt="2022-01-24T12:42:54.510" v="1074" actId="478"/>
          <ac:spMkLst>
            <pc:docMk/>
            <pc:sldMk cId="4075824442" sldId="259"/>
            <ac:spMk id="5" creationId="{7E588EBB-7912-4F59-9B60-4A09719F0BB5}"/>
          </ac:spMkLst>
        </pc:spChg>
        <pc:spChg chg="add del mod">
          <ac:chgData name="Dhirendra Singh" userId="316c914a-ed4e-45fb-9c66-01a5c7ae67c6" providerId="ADAL" clId="{AA547E50-3DE0-4D2D-9F70-CD7DB443E64F}" dt="2022-01-24T12:42:54.510" v="1074" actId="478"/>
          <ac:spMkLst>
            <pc:docMk/>
            <pc:sldMk cId="4075824442" sldId="259"/>
            <ac:spMk id="6" creationId="{5FA403A9-995D-4F2D-AA8A-78EB246E55AC}"/>
          </ac:spMkLst>
        </pc:spChg>
        <pc:picChg chg="add del mod">
          <ac:chgData name="Dhirendra Singh" userId="316c914a-ed4e-45fb-9c66-01a5c7ae67c6" providerId="ADAL" clId="{AA547E50-3DE0-4D2D-9F70-CD7DB443E64F}" dt="2022-01-24T12:42:52.517" v="1071"/>
          <ac:picMkLst>
            <pc:docMk/>
            <pc:sldMk cId="4075824442" sldId="259"/>
            <ac:picMk id="8" creationId="{27AFA931-AD1A-496C-AB14-8EDBE729025C}"/>
          </ac:picMkLst>
        </pc:picChg>
      </pc:sldChg>
      <pc:sldChg chg="delSp del mod ord">
        <pc:chgData name="Dhirendra Singh" userId="316c914a-ed4e-45fb-9c66-01a5c7ae67c6" providerId="ADAL" clId="{AA547E50-3DE0-4D2D-9F70-CD7DB443E64F}" dt="2022-01-25T09:39:57.045" v="1559" actId="47"/>
        <pc:sldMkLst>
          <pc:docMk/>
          <pc:sldMk cId="3684439032" sldId="260"/>
        </pc:sldMkLst>
        <pc:spChg chg="del">
          <ac:chgData name="Dhirendra Singh" userId="316c914a-ed4e-45fb-9c66-01a5c7ae67c6" providerId="ADAL" clId="{AA547E50-3DE0-4D2D-9F70-CD7DB443E64F}" dt="2022-01-24T09:44:04.326" v="9" actId="478"/>
          <ac:spMkLst>
            <pc:docMk/>
            <pc:sldMk cId="3684439032" sldId="260"/>
            <ac:spMk id="28" creationId="{68861125-CE1A-4389-9B64-DDA695A7A4B4}"/>
          </ac:spMkLst>
        </pc:spChg>
      </pc:sldChg>
      <pc:sldChg chg="add del">
        <pc:chgData name="Dhirendra Singh" userId="316c914a-ed4e-45fb-9c66-01a5c7ae67c6" providerId="ADAL" clId="{AA547E50-3DE0-4D2D-9F70-CD7DB443E64F}" dt="2022-01-24T11:48:05.053" v="501"/>
        <pc:sldMkLst>
          <pc:docMk/>
          <pc:sldMk cId="2565422131" sldId="263"/>
        </pc:sldMkLst>
      </pc:sldChg>
      <pc:sldChg chg="del">
        <pc:chgData name="Dhirendra Singh" userId="316c914a-ed4e-45fb-9c66-01a5c7ae67c6" providerId="ADAL" clId="{AA547E50-3DE0-4D2D-9F70-CD7DB443E64F}" dt="2022-01-24T09:43:48.241" v="7" actId="47"/>
        <pc:sldMkLst>
          <pc:docMk/>
          <pc:sldMk cId="3109283534" sldId="264"/>
        </pc:sldMkLst>
      </pc:sldChg>
      <pc:sldChg chg="modSp mod">
        <pc:chgData name="Dhirendra Singh" userId="316c914a-ed4e-45fb-9c66-01a5c7ae67c6" providerId="ADAL" clId="{AA547E50-3DE0-4D2D-9F70-CD7DB443E64F}" dt="2022-01-25T11:07:02.422" v="1923" actId="20577"/>
        <pc:sldMkLst>
          <pc:docMk/>
          <pc:sldMk cId="3318646618" sldId="265"/>
        </pc:sldMkLst>
        <pc:spChg chg="mod">
          <ac:chgData name="Dhirendra Singh" userId="316c914a-ed4e-45fb-9c66-01a5c7ae67c6" providerId="ADAL" clId="{AA547E50-3DE0-4D2D-9F70-CD7DB443E64F}" dt="2022-01-25T11:07:02.422" v="1923" actId="20577"/>
          <ac:spMkLst>
            <pc:docMk/>
            <pc:sldMk cId="3318646618" sldId="265"/>
            <ac:spMk id="3" creationId="{04ACB203-2F4F-4B52-92D3-58CC065C96B2}"/>
          </ac:spMkLst>
        </pc:spChg>
      </pc:sldChg>
      <pc:sldChg chg="del">
        <pc:chgData name="Dhirendra Singh" userId="316c914a-ed4e-45fb-9c66-01a5c7ae67c6" providerId="ADAL" clId="{AA547E50-3DE0-4D2D-9F70-CD7DB443E64F}" dt="2022-01-24T09:43:47.487" v="6" actId="47"/>
        <pc:sldMkLst>
          <pc:docMk/>
          <pc:sldMk cId="1768161061" sldId="266"/>
        </pc:sldMkLst>
      </pc:sldChg>
      <pc:sldChg chg="del">
        <pc:chgData name="Dhirendra Singh" userId="316c914a-ed4e-45fb-9c66-01a5c7ae67c6" providerId="ADAL" clId="{AA547E50-3DE0-4D2D-9F70-CD7DB443E64F}" dt="2022-01-24T09:43:49.212" v="8" actId="47"/>
        <pc:sldMkLst>
          <pc:docMk/>
          <pc:sldMk cId="1890402705" sldId="267"/>
        </pc:sldMkLst>
      </pc:sldChg>
      <pc:sldChg chg="del">
        <pc:chgData name="Dhirendra Singh" userId="316c914a-ed4e-45fb-9c66-01a5c7ae67c6" providerId="ADAL" clId="{AA547E50-3DE0-4D2D-9F70-CD7DB443E64F}" dt="2022-01-24T09:43:27.820" v="2" actId="47"/>
        <pc:sldMkLst>
          <pc:docMk/>
          <pc:sldMk cId="1042964637" sldId="268"/>
        </pc:sldMkLst>
      </pc:sldChg>
      <pc:sldChg chg="delSp modSp mod">
        <pc:chgData name="Dhirendra Singh" userId="316c914a-ed4e-45fb-9c66-01a5c7ae67c6" providerId="ADAL" clId="{AA547E50-3DE0-4D2D-9F70-CD7DB443E64F}" dt="2022-01-24T13:57:49.717" v="1096" actId="20577"/>
        <pc:sldMkLst>
          <pc:docMk/>
          <pc:sldMk cId="2724919573" sldId="269"/>
        </pc:sldMkLst>
        <pc:spChg chg="del">
          <ac:chgData name="Dhirendra Singh" userId="316c914a-ed4e-45fb-9c66-01a5c7ae67c6" providerId="ADAL" clId="{AA547E50-3DE0-4D2D-9F70-CD7DB443E64F}" dt="2022-01-24T10:03:40.858" v="46" actId="478"/>
          <ac:spMkLst>
            <pc:docMk/>
            <pc:sldMk cId="2724919573" sldId="269"/>
            <ac:spMk id="2" creationId="{C922AE38-EB64-45F0-994B-8A42EF106D99}"/>
          </ac:spMkLst>
        </pc:spChg>
        <pc:spChg chg="mod">
          <ac:chgData name="Dhirendra Singh" userId="316c914a-ed4e-45fb-9c66-01a5c7ae67c6" providerId="ADAL" clId="{AA547E50-3DE0-4D2D-9F70-CD7DB443E64F}" dt="2022-01-24T13:57:49.717" v="1096" actId="20577"/>
          <ac:spMkLst>
            <pc:docMk/>
            <pc:sldMk cId="2724919573" sldId="269"/>
            <ac:spMk id="3" creationId="{04ACB203-2F4F-4B52-92D3-58CC065C96B2}"/>
          </ac:spMkLst>
        </pc:spChg>
        <pc:spChg chg="mod">
          <ac:chgData name="Dhirendra Singh" userId="316c914a-ed4e-45fb-9c66-01a5c7ae67c6" providerId="ADAL" clId="{AA547E50-3DE0-4D2D-9F70-CD7DB443E64F}" dt="2022-01-24T12:28:31.511" v="917" actId="1076"/>
          <ac:spMkLst>
            <pc:docMk/>
            <pc:sldMk cId="2724919573" sldId="269"/>
            <ac:spMk id="4" creationId="{E0AD7E6B-4287-4509-9D87-E4007B0AE25A}"/>
          </ac:spMkLst>
        </pc:spChg>
        <pc:spChg chg="del mod">
          <ac:chgData name="Dhirendra Singh" userId="316c914a-ed4e-45fb-9c66-01a5c7ae67c6" providerId="ADAL" clId="{AA547E50-3DE0-4D2D-9F70-CD7DB443E64F}" dt="2022-01-24T12:29:29.340" v="1008"/>
          <ac:spMkLst>
            <pc:docMk/>
            <pc:sldMk cId="2724919573" sldId="269"/>
            <ac:spMk id="5" creationId="{82CEDD65-6F23-4FD4-BB2E-BD3B12A05591}"/>
          </ac:spMkLst>
        </pc:spChg>
      </pc:sldChg>
      <pc:sldChg chg="del">
        <pc:chgData name="Dhirendra Singh" userId="316c914a-ed4e-45fb-9c66-01a5c7ae67c6" providerId="ADAL" clId="{AA547E50-3DE0-4D2D-9F70-CD7DB443E64F}" dt="2022-01-24T09:43:33.851" v="5" actId="47"/>
        <pc:sldMkLst>
          <pc:docMk/>
          <pc:sldMk cId="1348244779" sldId="270"/>
        </pc:sldMkLst>
      </pc:sldChg>
      <pc:sldChg chg="del">
        <pc:chgData name="Dhirendra Singh" userId="316c914a-ed4e-45fb-9c66-01a5c7ae67c6" providerId="ADAL" clId="{AA547E50-3DE0-4D2D-9F70-CD7DB443E64F}" dt="2022-01-24T09:43:32.260" v="4" actId="47"/>
        <pc:sldMkLst>
          <pc:docMk/>
          <pc:sldMk cId="3681119541" sldId="273"/>
        </pc:sldMkLst>
      </pc:sldChg>
      <pc:sldChg chg="addSp delSp modSp add mod ord">
        <pc:chgData name="Dhirendra Singh" userId="316c914a-ed4e-45fb-9c66-01a5c7ae67c6" providerId="ADAL" clId="{AA547E50-3DE0-4D2D-9F70-CD7DB443E64F}" dt="2022-01-24T12:14:22.892" v="642" actId="14100"/>
        <pc:sldMkLst>
          <pc:docMk/>
          <pc:sldMk cId="4083447272" sldId="273"/>
        </pc:sldMkLst>
        <pc:spChg chg="add del mod">
          <ac:chgData name="Dhirendra Singh" userId="316c914a-ed4e-45fb-9c66-01a5c7ae67c6" providerId="ADAL" clId="{AA547E50-3DE0-4D2D-9F70-CD7DB443E64F}" dt="2022-01-24T10:58:49.837" v="451" actId="478"/>
          <ac:spMkLst>
            <pc:docMk/>
            <pc:sldMk cId="4083447272" sldId="273"/>
            <ac:spMk id="28" creationId="{68974F66-D58E-44A8-A56C-A0C94B935EC5}"/>
          </ac:spMkLst>
        </pc:spChg>
        <pc:spChg chg="add del">
          <ac:chgData name="Dhirendra Singh" userId="316c914a-ed4e-45fb-9c66-01a5c7ae67c6" providerId="ADAL" clId="{AA547E50-3DE0-4D2D-9F70-CD7DB443E64F}" dt="2022-01-24T12:12:09.656" v="616" actId="22"/>
          <ac:spMkLst>
            <pc:docMk/>
            <pc:sldMk cId="4083447272" sldId="273"/>
            <ac:spMk id="41" creationId="{9A97DD90-CAF4-4ADC-B07E-2ED7A5E21AE5}"/>
          </ac:spMkLst>
        </pc:spChg>
        <pc:spChg chg="mod">
          <ac:chgData name="Dhirendra Singh" userId="316c914a-ed4e-45fb-9c66-01a5c7ae67c6" providerId="ADAL" clId="{AA547E50-3DE0-4D2D-9F70-CD7DB443E64F}" dt="2022-01-24T12:13:35.085" v="629" actId="1076"/>
          <ac:spMkLst>
            <pc:docMk/>
            <pc:sldMk cId="4083447272" sldId="273"/>
            <ac:spMk id="106" creationId="{60B95681-3974-4F8A-9F62-439F97DE3BAE}"/>
          </ac:spMkLst>
        </pc:spChg>
        <pc:spChg chg="del">
          <ac:chgData name="Dhirendra Singh" userId="316c914a-ed4e-45fb-9c66-01a5c7ae67c6" providerId="ADAL" clId="{AA547E50-3DE0-4D2D-9F70-CD7DB443E64F}" dt="2022-01-24T10:55:22.105" v="450" actId="478"/>
          <ac:spMkLst>
            <pc:docMk/>
            <pc:sldMk cId="4083447272" sldId="273"/>
            <ac:spMk id="107" creationId="{F3B7A5E2-5E93-41D0-888A-3DE5470E5673}"/>
          </ac:spMkLst>
        </pc:spChg>
        <pc:spChg chg="mod">
          <ac:chgData name="Dhirendra Singh" userId="316c914a-ed4e-45fb-9c66-01a5c7ae67c6" providerId="ADAL" clId="{AA547E50-3DE0-4D2D-9F70-CD7DB443E64F}" dt="2022-01-24T12:13:12.324" v="626" actId="20577"/>
          <ac:spMkLst>
            <pc:docMk/>
            <pc:sldMk cId="4083447272" sldId="273"/>
            <ac:spMk id="108" creationId="{D85F4317-414A-467E-9D9B-42B60DFDBD25}"/>
          </ac:spMkLst>
        </pc:spChg>
        <pc:spChg chg="mod">
          <ac:chgData name="Dhirendra Singh" userId="316c914a-ed4e-45fb-9c66-01a5c7ae67c6" providerId="ADAL" clId="{AA547E50-3DE0-4D2D-9F70-CD7DB443E64F}" dt="2022-01-24T12:14:08.031" v="640" actId="122"/>
          <ac:spMkLst>
            <pc:docMk/>
            <pc:sldMk cId="4083447272" sldId="273"/>
            <ac:spMk id="109" creationId="{BDF5B7DD-D14A-413B-B26B-FD80CAFB88BF}"/>
          </ac:spMkLst>
        </pc:spChg>
        <pc:cxnChg chg="add mod">
          <ac:chgData name="Dhirendra Singh" userId="316c914a-ed4e-45fb-9c66-01a5c7ae67c6" providerId="ADAL" clId="{AA547E50-3DE0-4D2D-9F70-CD7DB443E64F}" dt="2022-01-24T12:13:12.324" v="626" actId="20577"/>
          <ac:cxnSpMkLst>
            <pc:docMk/>
            <pc:sldMk cId="4083447272" sldId="273"/>
            <ac:cxnSpMk id="4" creationId="{68FE1B88-5707-49B0-8BD0-AC0453BDDC12}"/>
          </ac:cxnSpMkLst>
        </pc:cxnChg>
        <pc:cxnChg chg="add del mod">
          <ac:chgData name="Dhirendra Singh" userId="316c914a-ed4e-45fb-9c66-01a5c7ae67c6" providerId="ADAL" clId="{AA547E50-3DE0-4D2D-9F70-CD7DB443E64F}" dt="2022-01-24T10:54:43.603" v="446" actId="11529"/>
          <ac:cxnSpMkLst>
            <pc:docMk/>
            <pc:sldMk cId="4083447272" sldId="273"/>
            <ac:cxnSpMk id="9" creationId="{43F79F34-F674-4A81-9C31-C401A6FEA267}"/>
          </ac:cxnSpMkLst>
        </pc:cxnChg>
        <pc:cxnChg chg="add mod">
          <ac:chgData name="Dhirendra Singh" userId="316c914a-ed4e-45fb-9c66-01a5c7ae67c6" providerId="ADAL" clId="{AA547E50-3DE0-4D2D-9F70-CD7DB443E64F}" dt="2022-01-24T12:14:22.892" v="642" actId="14100"/>
          <ac:cxnSpMkLst>
            <pc:docMk/>
            <pc:sldMk cId="4083447272" sldId="273"/>
            <ac:cxnSpMk id="18" creationId="{0A3960E6-375E-4952-A068-F8233CAE5248}"/>
          </ac:cxnSpMkLst>
        </pc:cxnChg>
      </pc:sldChg>
      <pc:sldChg chg="addSp delSp modSp new mod">
        <pc:chgData name="Dhirendra Singh" userId="316c914a-ed4e-45fb-9c66-01a5c7ae67c6" providerId="ADAL" clId="{AA547E50-3DE0-4D2D-9F70-CD7DB443E64F}" dt="2022-01-25T09:37:11.848" v="1555" actId="6549"/>
        <pc:sldMkLst>
          <pc:docMk/>
          <pc:sldMk cId="174419328" sldId="274"/>
        </pc:sldMkLst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3" creationId="{1E17F53F-B782-4CD4-A6BC-1E4774F21689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4" creationId="{86E114BB-32D7-4280-8E90-E20C34C2963E}"/>
          </ac:spMkLst>
        </pc:spChg>
        <pc:spChg chg="add mod">
          <ac:chgData name="Dhirendra Singh" userId="316c914a-ed4e-45fb-9c66-01a5c7ae67c6" providerId="ADAL" clId="{AA547E50-3DE0-4D2D-9F70-CD7DB443E64F}" dt="2022-01-24T16:44:15.502" v="1326" actId="20577"/>
          <ac:spMkLst>
            <pc:docMk/>
            <pc:sldMk cId="174419328" sldId="274"/>
            <ac:spMk id="5" creationId="{E0F6E8B2-8BFB-4BE1-A6C1-6C27CA4E2F20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7" creationId="{5B56800F-945D-4C03-B53C-2648A4E38C17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8" creationId="{16EA25D0-BA86-4F2F-B296-B3A5807F95BC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9" creationId="{8DFC0D04-C66D-48DC-96EB-183890F74C06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10" creationId="{33098A09-9BF7-48F9-8DE1-642104FAA55D}"/>
          </ac:spMkLst>
        </pc:spChg>
        <pc:spChg chg="add mod">
          <ac:chgData name="Dhirendra Singh" userId="316c914a-ed4e-45fb-9c66-01a5c7ae67c6" providerId="ADAL" clId="{AA547E50-3DE0-4D2D-9F70-CD7DB443E64F}" dt="2022-01-24T16:36:16.471" v="1159" actId="20577"/>
          <ac:spMkLst>
            <pc:docMk/>
            <pc:sldMk cId="174419328" sldId="274"/>
            <ac:spMk id="11" creationId="{951AAD1B-6496-4F62-8AE1-D585B40B1328}"/>
          </ac:spMkLst>
        </pc:spChg>
        <pc:spChg chg="add mod">
          <ac:chgData name="Dhirendra Singh" userId="316c914a-ed4e-45fb-9c66-01a5c7ae67c6" providerId="ADAL" clId="{AA547E50-3DE0-4D2D-9F70-CD7DB443E64F}" dt="2022-01-24T12:15:36.088" v="644" actId="207"/>
          <ac:spMkLst>
            <pc:docMk/>
            <pc:sldMk cId="174419328" sldId="274"/>
            <ac:spMk id="12" creationId="{D4FF465D-DA38-4AED-B998-47296580045E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13" creationId="{DEF5E8C1-2D15-4CB2-9988-8321F536E377}"/>
          </ac:spMkLst>
        </pc:spChg>
        <pc:spChg chg="add mod">
          <ac:chgData name="Dhirendra Singh" userId="316c914a-ed4e-45fb-9c66-01a5c7ae67c6" providerId="ADAL" clId="{AA547E50-3DE0-4D2D-9F70-CD7DB443E64F}" dt="2022-01-25T09:37:11.848" v="1555" actId="6549"/>
          <ac:spMkLst>
            <pc:docMk/>
            <pc:sldMk cId="174419328" sldId="274"/>
            <ac:spMk id="14" creationId="{08E0C396-E18B-4C1C-985B-ABB02B1B9AFB}"/>
          </ac:spMkLst>
        </pc:spChg>
        <pc:spChg chg="add mod">
          <ac:chgData name="Dhirendra Singh" userId="316c914a-ed4e-45fb-9c66-01a5c7ae67c6" providerId="ADAL" clId="{AA547E50-3DE0-4D2D-9F70-CD7DB443E64F}" dt="2022-01-24T12:15:36.088" v="644" actId="207"/>
          <ac:spMkLst>
            <pc:docMk/>
            <pc:sldMk cId="174419328" sldId="274"/>
            <ac:spMk id="15" creationId="{7786AC2C-EBB9-4F1B-992C-69300E654961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16" creationId="{E10817CC-DD24-42FB-B3F3-02E9B35248E9}"/>
          </ac:spMkLst>
        </pc:spChg>
        <pc:spChg chg="add mod">
          <ac:chgData name="Dhirendra Singh" userId="316c914a-ed4e-45fb-9c66-01a5c7ae67c6" providerId="ADAL" clId="{AA547E50-3DE0-4D2D-9F70-CD7DB443E64F}" dt="2022-01-24T12:14:56.255" v="643" actId="207"/>
          <ac:spMkLst>
            <pc:docMk/>
            <pc:sldMk cId="174419328" sldId="274"/>
            <ac:spMk id="17" creationId="{4D4F56C8-B1AF-493E-B78B-95C536517FA3}"/>
          </ac:spMkLst>
        </pc:spChg>
        <pc:spChg chg="add mod">
          <ac:chgData name="Dhirendra Singh" userId="316c914a-ed4e-45fb-9c66-01a5c7ae67c6" providerId="ADAL" clId="{AA547E50-3DE0-4D2D-9F70-CD7DB443E64F}" dt="2022-01-24T12:15:36.088" v="644" actId="207"/>
          <ac:spMkLst>
            <pc:docMk/>
            <pc:sldMk cId="174419328" sldId="274"/>
            <ac:spMk id="18" creationId="{E1FBBF18-4405-40B7-99D1-135CDFE29F08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19" creationId="{210B5D27-CC1F-46D7-9594-CC1649CA1507}"/>
          </ac:spMkLst>
        </pc:spChg>
        <pc:spChg chg="add mod">
          <ac:chgData name="Dhirendra Singh" userId="316c914a-ed4e-45fb-9c66-01a5c7ae67c6" providerId="ADAL" clId="{AA547E50-3DE0-4D2D-9F70-CD7DB443E64F}" dt="2022-01-24T12:14:56.255" v="643" actId="207"/>
          <ac:spMkLst>
            <pc:docMk/>
            <pc:sldMk cId="174419328" sldId="274"/>
            <ac:spMk id="20" creationId="{715C0462-5487-413D-AB32-8AB42B42E36A}"/>
          </ac:spMkLst>
        </pc:spChg>
        <pc:spChg chg="add mod">
          <ac:chgData name="Dhirendra Singh" userId="316c914a-ed4e-45fb-9c66-01a5c7ae67c6" providerId="ADAL" clId="{AA547E50-3DE0-4D2D-9F70-CD7DB443E64F}" dt="2022-01-24T16:38:16.970" v="1220" actId="207"/>
          <ac:spMkLst>
            <pc:docMk/>
            <pc:sldMk cId="174419328" sldId="274"/>
            <ac:spMk id="21" creationId="{1541D23B-C6D8-44B0-8A73-5F460AD91907}"/>
          </ac:spMkLst>
        </pc:spChg>
        <pc:spChg chg="add mod">
          <ac:chgData name="Dhirendra Singh" userId="316c914a-ed4e-45fb-9c66-01a5c7ae67c6" providerId="ADAL" clId="{AA547E50-3DE0-4D2D-9F70-CD7DB443E64F}" dt="2022-01-24T16:39:18.389" v="1251" actId="20577"/>
          <ac:spMkLst>
            <pc:docMk/>
            <pc:sldMk cId="174419328" sldId="274"/>
            <ac:spMk id="22" creationId="{ECED1E3F-6B79-441E-AD0B-6ADFAD1872F8}"/>
          </ac:spMkLst>
        </pc:spChg>
        <pc:spChg chg="add mod">
          <ac:chgData name="Dhirendra Singh" userId="316c914a-ed4e-45fb-9c66-01a5c7ae67c6" providerId="ADAL" clId="{AA547E50-3DE0-4D2D-9F70-CD7DB443E64F}" dt="2022-01-24T16:42:56.788" v="1297" actId="20577"/>
          <ac:spMkLst>
            <pc:docMk/>
            <pc:sldMk cId="174419328" sldId="274"/>
            <ac:spMk id="23" creationId="{5558B1A4-7CBE-47CE-88AC-360A36880B46}"/>
          </ac:spMkLst>
        </pc:spChg>
        <pc:spChg chg="add mod">
          <ac:chgData name="Dhirendra Singh" userId="316c914a-ed4e-45fb-9c66-01a5c7ae67c6" providerId="ADAL" clId="{AA547E50-3DE0-4D2D-9F70-CD7DB443E64F}" dt="2022-01-24T16:41:23.783" v="1276" actId="20577"/>
          <ac:spMkLst>
            <pc:docMk/>
            <pc:sldMk cId="174419328" sldId="274"/>
            <ac:spMk id="24" creationId="{1FE7240E-DAEC-4A00-BB8C-5D9B16AD1BB3}"/>
          </ac:spMkLst>
        </pc:spChg>
        <pc:spChg chg="add mod">
          <ac:chgData name="Dhirendra Singh" userId="316c914a-ed4e-45fb-9c66-01a5c7ae67c6" providerId="ADAL" clId="{AA547E50-3DE0-4D2D-9F70-CD7DB443E64F}" dt="2022-01-24T11:13:55.313" v="454"/>
          <ac:spMkLst>
            <pc:docMk/>
            <pc:sldMk cId="174419328" sldId="274"/>
            <ac:spMk id="28" creationId="{2074B642-296B-4564-9705-42983CD470E0}"/>
          </ac:spMkLst>
        </pc:spChg>
        <pc:spChg chg="add mod">
          <ac:chgData name="Dhirendra Singh" userId="316c914a-ed4e-45fb-9c66-01a5c7ae67c6" providerId="ADAL" clId="{AA547E50-3DE0-4D2D-9F70-CD7DB443E64F}" dt="2022-01-24T12:14:56.255" v="643" actId="207"/>
          <ac:spMkLst>
            <pc:docMk/>
            <pc:sldMk cId="174419328" sldId="274"/>
            <ac:spMk id="29" creationId="{66017216-3ADE-4C47-89B7-2FAD1D54A365}"/>
          </ac:spMkLst>
        </pc:spChg>
        <pc:spChg chg="add mod">
          <ac:chgData name="Dhirendra Singh" userId="316c914a-ed4e-45fb-9c66-01a5c7ae67c6" providerId="ADAL" clId="{AA547E50-3DE0-4D2D-9F70-CD7DB443E64F}" dt="2022-01-24T16:43:34.548" v="1307" actId="20577"/>
          <ac:spMkLst>
            <pc:docMk/>
            <pc:sldMk cId="174419328" sldId="274"/>
            <ac:spMk id="30" creationId="{CF7CB5BD-6D87-4544-9798-306007E0AA0F}"/>
          </ac:spMkLst>
        </pc:spChg>
        <pc:spChg chg="add mod">
          <ac:chgData name="Dhirendra Singh" userId="316c914a-ed4e-45fb-9c66-01a5c7ae67c6" providerId="ADAL" clId="{AA547E50-3DE0-4D2D-9F70-CD7DB443E64F}" dt="2022-01-24T12:15:36.088" v="644" actId="207"/>
          <ac:spMkLst>
            <pc:docMk/>
            <pc:sldMk cId="174419328" sldId="274"/>
            <ac:spMk id="31" creationId="{0B567CE1-1B24-4443-BE3E-52AEBA3FB9AF}"/>
          </ac:spMkLst>
        </pc:spChg>
        <pc:spChg chg="add mod">
          <ac:chgData name="Dhirendra Singh" userId="316c914a-ed4e-45fb-9c66-01a5c7ae67c6" providerId="ADAL" clId="{AA547E50-3DE0-4D2D-9F70-CD7DB443E64F}" dt="2022-01-24T12:09:16.368" v="602"/>
          <ac:spMkLst>
            <pc:docMk/>
            <pc:sldMk cId="174419328" sldId="274"/>
            <ac:spMk id="36" creationId="{CA075F4F-B6C3-4BF7-BE4A-5F6561DF1E07}"/>
          </ac:spMkLst>
        </pc:spChg>
        <pc:picChg chg="add del mod">
          <ac:chgData name="Dhirendra Singh" userId="316c914a-ed4e-45fb-9c66-01a5c7ae67c6" providerId="ADAL" clId="{AA547E50-3DE0-4D2D-9F70-CD7DB443E64F}" dt="2022-01-24T11:16:34.646" v="476" actId="478"/>
          <ac:picMkLst>
            <pc:docMk/>
            <pc:sldMk cId="174419328" sldId="274"/>
            <ac:picMk id="6" creationId="{B740F128-66F1-47B5-A3E1-68AF5C2DAE31}"/>
          </ac:picMkLst>
        </pc:picChg>
        <pc:picChg chg="add del mod">
          <ac:chgData name="Dhirendra Singh" userId="316c914a-ed4e-45fb-9c66-01a5c7ae67c6" providerId="ADAL" clId="{AA547E50-3DE0-4D2D-9F70-CD7DB443E64F}" dt="2022-01-24T16:35:40.969" v="1149" actId="478"/>
          <ac:picMkLst>
            <pc:docMk/>
            <pc:sldMk cId="174419328" sldId="274"/>
            <ac:picMk id="25" creationId="{9983A612-C3BE-4CF1-8B26-2B8D28709BE8}"/>
          </ac:picMkLst>
        </pc:picChg>
        <pc:picChg chg="add del mod">
          <ac:chgData name="Dhirendra Singh" userId="316c914a-ed4e-45fb-9c66-01a5c7ae67c6" providerId="ADAL" clId="{AA547E50-3DE0-4D2D-9F70-CD7DB443E64F}" dt="2022-01-24T11:18:33.391" v="495" actId="478"/>
          <ac:picMkLst>
            <pc:docMk/>
            <pc:sldMk cId="174419328" sldId="274"/>
            <ac:picMk id="26" creationId="{4CDE961A-B7E7-41C6-86A4-A1FCF68576A9}"/>
          </ac:picMkLst>
        </pc:picChg>
        <pc:picChg chg="add del mod">
          <ac:chgData name="Dhirendra Singh" userId="316c914a-ed4e-45fb-9c66-01a5c7ae67c6" providerId="ADAL" clId="{AA547E50-3DE0-4D2D-9F70-CD7DB443E64F}" dt="2022-01-24T14:16:26.137" v="1121" actId="478"/>
          <ac:picMkLst>
            <pc:docMk/>
            <pc:sldMk cId="174419328" sldId="274"/>
            <ac:picMk id="26" creationId="{E2FCF36D-C744-4A2D-8CDA-690E15752BED}"/>
          </ac:picMkLst>
        </pc:picChg>
        <pc:picChg chg="add del mod">
          <ac:chgData name="Dhirendra Singh" userId="316c914a-ed4e-45fb-9c66-01a5c7ae67c6" providerId="ADAL" clId="{AA547E50-3DE0-4D2D-9F70-CD7DB443E64F}" dt="2022-01-24T11:15:52.528" v="467" actId="478"/>
          <ac:picMkLst>
            <pc:docMk/>
            <pc:sldMk cId="174419328" sldId="274"/>
            <ac:picMk id="27" creationId="{0479A182-26F0-4F18-AE0C-0D14DE6E8219}"/>
          </ac:picMkLst>
        </pc:picChg>
        <pc:picChg chg="add del mod">
          <ac:chgData name="Dhirendra Singh" userId="316c914a-ed4e-45fb-9c66-01a5c7ae67c6" providerId="ADAL" clId="{AA547E50-3DE0-4D2D-9F70-CD7DB443E64F}" dt="2022-01-24T11:16:25.128" v="475" actId="478"/>
          <ac:picMkLst>
            <pc:docMk/>
            <pc:sldMk cId="174419328" sldId="274"/>
            <ac:picMk id="32" creationId="{9FC9750E-EB29-4BE2-BA52-27CEE3113801}"/>
          </ac:picMkLst>
        </pc:picChg>
        <pc:picChg chg="add del mod">
          <ac:chgData name="Dhirendra Singh" userId="316c914a-ed4e-45fb-9c66-01a5c7ae67c6" providerId="ADAL" clId="{AA547E50-3DE0-4D2D-9F70-CD7DB443E64F}" dt="2022-01-24T14:16:48.833" v="1123" actId="478"/>
          <ac:picMkLst>
            <pc:docMk/>
            <pc:sldMk cId="174419328" sldId="274"/>
            <ac:picMk id="32" creationId="{D1901B9C-84B0-4F72-87D8-C8B78A64CBD3}"/>
          </ac:picMkLst>
        </pc:picChg>
        <pc:picChg chg="add del mod">
          <ac:chgData name="Dhirendra Singh" userId="316c914a-ed4e-45fb-9c66-01a5c7ae67c6" providerId="ADAL" clId="{AA547E50-3DE0-4D2D-9F70-CD7DB443E64F}" dt="2022-01-24T11:15:50.599" v="466"/>
          <ac:picMkLst>
            <pc:docMk/>
            <pc:sldMk cId="174419328" sldId="274"/>
            <ac:picMk id="33" creationId="{3F1DE4D7-556C-4535-AD14-1EFDA62A8CA5}"/>
          </ac:picMkLst>
        </pc:picChg>
        <pc:picChg chg="add mod">
          <ac:chgData name="Dhirendra Singh" userId="316c914a-ed4e-45fb-9c66-01a5c7ae67c6" providerId="ADAL" clId="{AA547E50-3DE0-4D2D-9F70-CD7DB443E64F}" dt="2022-01-24T11:16:19.421" v="474" actId="1035"/>
          <ac:picMkLst>
            <pc:docMk/>
            <pc:sldMk cId="174419328" sldId="274"/>
            <ac:picMk id="34" creationId="{F3FDBBD8-63DF-4CA0-BEB8-E07EAB472383}"/>
          </ac:picMkLst>
        </pc:picChg>
        <pc:picChg chg="add mod">
          <ac:chgData name="Dhirendra Singh" userId="316c914a-ed4e-45fb-9c66-01a5c7ae67c6" providerId="ADAL" clId="{AA547E50-3DE0-4D2D-9F70-CD7DB443E64F}" dt="2022-01-24T12:09:16.368" v="602"/>
          <ac:picMkLst>
            <pc:docMk/>
            <pc:sldMk cId="174419328" sldId="274"/>
            <ac:picMk id="35" creationId="{E1955602-22AF-4DB0-86E7-256AB31B9A7A}"/>
          </ac:picMkLst>
        </pc:picChg>
        <pc:picChg chg="add mod">
          <ac:chgData name="Dhirendra Singh" userId="316c914a-ed4e-45fb-9c66-01a5c7ae67c6" providerId="ADAL" clId="{AA547E50-3DE0-4D2D-9F70-CD7DB443E64F}" dt="2022-01-24T12:09:51.623" v="604"/>
          <ac:picMkLst>
            <pc:docMk/>
            <pc:sldMk cId="174419328" sldId="274"/>
            <ac:picMk id="37" creationId="{28138090-AC83-4BC8-ABD3-E61D76BADA7D}"/>
          </ac:picMkLst>
        </pc:picChg>
        <pc:picChg chg="add del mod">
          <ac:chgData name="Dhirendra Singh" userId="316c914a-ed4e-45fb-9c66-01a5c7ae67c6" providerId="ADAL" clId="{AA547E50-3DE0-4D2D-9F70-CD7DB443E64F}" dt="2022-01-24T14:17:07.662" v="1125" actId="478"/>
          <ac:picMkLst>
            <pc:docMk/>
            <pc:sldMk cId="174419328" sldId="274"/>
            <ac:picMk id="38" creationId="{24BB2B65-CC77-40C2-8BDA-153C208AE76A}"/>
          </ac:picMkLst>
        </pc:picChg>
        <pc:picChg chg="add del mod">
          <ac:chgData name="Dhirendra Singh" userId="316c914a-ed4e-45fb-9c66-01a5c7ae67c6" providerId="ADAL" clId="{AA547E50-3DE0-4D2D-9F70-CD7DB443E64F}" dt="2022-01-24T16:35:13.334" v="1141" actId="478"/>
          <ac:picMkLst>
            <pc:docMk/>
            <pc:sldMk cId="174419328" sldId="274"/>
            <ac:picMk id="40" creationId="{5C560DC8-40CE-4EFE-877B-386D3878B64A}"/>
          </ac:picMkLst>
        </pc:picChg>
        <pc:picChg chg="add mod">
          <ac:chgData name="Dhirendra Singh" userId="316c914a-ed4e-45fb-9c66-01a5c7ae67c6" providerId="ADAL" clId="{AA547E50-3DE0-4D2D-9F70-CD7DB443E64F}" dt="2022-01-24T16:35:34.466" v="1148" actId="1076"/>
          <ac:picMkLst>
            <pc:docMk/>
            <pc:sldMk cId="174419328" sldId="274"/>
            <ac:picMk id="42" creationId="{E71F6415-101E-42D0-AB4D-116862C6DD2B}"/>
          </ac:picMkLst>
        </pc:picChg>
        <pc:picChg chg="add del mod">
          <ac:chgData name="Dhirendra Singh" userId="316c914a-ed4e-45fb-9c66-01a5c7ae67c6" providerId="ADAL" clId="{AA547E50-3DE0-4D2D-9F70-CD7DB443E64F}" dt="2022-01-24T16:35:49.505" v="1151" actId="478"/>
          <ac:picMkLst>
            <pc:docMk/>
            <pc:sldMk cId="174419328" sldId="274"/>
            <ac:picMk id="44" creationId="{9F6A45EE-68B0-4502-80BB-3E76CCA09F92}"/>
          </ac:picMkLst>
        </pc:picChg>
        <pc:picChg chg="add mod">
          <ac:chgData name="Dhirendra Singh" userId="316c914a-ed4e-45fb-9c66-01a5c7ae67c6" providerId="ADAL" clId="{AA547E50-3DE0-4D2D-9F70-CD7DB443E64F}" dt="2022-01-24T16:36:08.629" v="1158" actId="1038"/>
          <ac:picMkLst>
            <pc:docMk/>
            <pc:sldMk cId="174419328" sldId="274"/>
            <ac:picMk id="46" creationId="{05612664-7B9D-471F-B77F-D632F1DA2E2E}"/>
          </ac:picMkLst>
        </pc:picChg>
      </pc:sldChg>
      <pc:sldChg chg="del">
        <pc:chgData name="Dhirendra Singh" userId="316c914a-ed4e-45fb-9c66-01a5c7ae67c6" providerId="ADAL" clId="{AA547E50-3DE0-4D2D-9F70-CD7DB443E64F}" dt="2022-01-24T09:43:29.022" v="3" actId="47"/>
        <pc:sldMkLst>
          <pc:docMk/>
          <pc:sldMk cId="2715152498" sldId="274"/>
        </pc:sldMkLst>
      </pc:sldChg>
      <pc:sldChg chg="addSp delSp modSp new mod">
        <pc:chgData name="Dhirendra Singh" userId="316c914a-ed4e-45fb-9c66-01a5c7ae67c6" providerId="ADAL" clId="{AA547E50-3DE0-4D2D-9F70-CD7DB443E64F}" dt="2022-01-24T16:49:44.726" v="1443" actId="207"/>
        <pc:sldMkLst>
          <pc:docMk/>
          <pc:sldMk cId="2431745414" sldId="275"/>
        </pc:sldMkLst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3" creationId="{F10F78CB-3BEC-48C3-91E9-29C6C9312B34}"/>
          </ac:spMkLst>
        </pc:spChg>
        <pc:spChg chg="add mod">
          <ac:chgData name="Dhirendra Singh" userId="316c914a-ed4e-45fb-9c66-01a5c7ae67c6" providerId="ADAL" clId="{AA547E50-3DE0-4D2D-9F70-CD7DB443E64F}" dt="2022-01-24T12:33:41.155" v="1033" actId="1076"/>
          <ac:spMkLst>
            <pc:docMk/>
            <pc:sldMk cId="2431745414" sldId="275"/>
            <ac:spMk id="4" creationId="{257574D5-53AF-467A-934C-155712BA0087}"/>
          </ac:spMkLst>
        </pc:spChg>
        <pc:spChg chg="add mod">
          <ac:chgData name="Dhirendra Singh" userId="316c914a-ed4e-45fb-9c66-01a5c7ae67c6" providerId="ADAL" clId="{AA547E50-3DE0-4D2D-9F70-CD7DB443E64F}" dt="2022-01-24T16:44:23.881" v="1337" actId="20577"/>
          <ac:spMkLst>
            <pc:docMk/>
            <pc:sldMk cId="2431745414" sldId="275"/>
            <ac:spMk id="5" creationId="{44E21BDA-A1C5-4FB7-A25C-3A87EA300ACC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7" creationId="{705BFF2C-5488-42F0-85B1-6F1CB7749A18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8" creationId="{46583F6A-E264-4B3E-9533-986DAC6FFBC2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9" creationId="{F675C352-76DE-4C06-84C1-836CC451DD61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10" creationId="{17C7C0B9-49CE-401E-AF49-BE3B660D1753}"/>
          </ac:spMkLst>
        </pc:spChg>
        <pc:spChg chg="add mod">
          <ac:chgData name="Dhirendra Singh" userId="316c914a-ed4e-45fb-9c66-01a5c7ae67c6" providerId="ADAL" clId="{AA547E50-3DE0-4D2D-9F70-CD7DB443E64F}" dt="2022-01-24T12:08:45.127" v="600" actId="207"/>
          <ac:spMkLst>
            <pc:docMk/>
            <pc:sldMk cId="2431745414" sldId="275"/>
            <ac:spMk id="11" creationId="{55FF245E-A29F-4A0E-8DA6-1F8E17FAED67}"/>
          </ac:spMkLst>
        </pc:spChg>
        <pc:spChg chg="add mod">
          <ac:chgData name="Dhirendra Singh" userId="316c914a-ed4e-45fb-9c66-01a5c7ae67c6" providerId="ADAL" clId="{AA547E50-3DE0-4D2D-9F70-CD7DB443E64F}" dt="2022-01-24T12:15:42.957" v="645" actId="207"/>
          <ac:spMkLst>
            <pc:docMk/>
            <pc:sldMk cId="2431745414" sldId="275"/>
            <ac:spMk id="12" creationId="{DFFFA88E-0BD8-4C58-BF32-453AABCFA053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13" creationId="{FA256A66-F98B-48AC-B733-FAE605B54D79}"/>
          </ac:spMkLst>
        </pc:spChg>
        <pc:spChg chg="add mod">
          <ac:chgData name="Dhirendra Singh" userId="316c914a-ed4e-45fb-9c66-01a5c7ae67c6" providerId="ADAL" clId="{AA547E50-3DE0-4D2D-9F70-CD7DB443E64F}" dt="2022-01-24T16:45:09.335" v="1346" actId="20577"/>
          <ac:spMkLst>
            <pc:docMk/>
            <pc:sldMk cId="2431745414" sldId="275"/>
            <ac:spMk id="14" creationId="{5ED75E83-7122-476C-B19D-DE652276A0F2}"/>
          </ac:spMkLst>
        </pc:spChg>
        <pc:spChg chg="add mod">
          <ac:chgData name="Dhirendra Singh" userId="316c914a-ed4e-45fb-9c66-01a5c7ae67c6" providerId="ADAL" clId="{AA547E50-3DE0-4D2D-9F70-CD7DB443E64F}" dt="2022-01-24T12:15:46.053" v="646" actId="207"/>
          <ac:spMkLst>
            <pc:docMk/>
            <pc:sldMk cId="2431745414" sldId="275"/>
            <ac:spMk id="15" creationId="{CD1CC534-4766-4CBD-B0E6-7AAD8CED4306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16" creationId="{DC416131-71DE-4AB8-A857-B2EA412DC2C6}"/>
          </ac:spMkLst>
        </pc:spChg>
        <pc:spChg chg="add mod">
          <ac:chgData name="Dhirendra Singh" userId="316c914a-ed4e-45fb-9c66-01a5c7ae67c6" providerId="ADAL" clId="{AA547E50-3DE0-4D2D-9F70-CD7DB443E64F}" dt="2022-01-24T16:47:16.591" v="1381" actId="20577"/>
          <ac:spMkLst>
            <pc:docMk/>
            <pc:sldMk cId="2431745414" sldId="275"/>
            <ac:spMk id="17" creationId="{064BE39D-01A6-46C0-ADAE-26FE9CDB3326}"/>
          </ac:spMkLst>
        </pc:spChg>
        <pc:spChg chg="add mod">
          <ac:chgData name="Dhirendra Singh" userId="316c914a-ed4e-45fb-9c66-01a5c7ae67c6" providerId="ADAL" clId="{AA547E50-3DE0-4D2D-9F70-CD7DB443E64F}" dt="2022-01-24T12:15:49.912" v="647" actId="207"/>
          <ac:spMkLst>
            <pc:docMk/>
            <pc:sldMk cId="2431745414" sldId="275"/>
            <ac:spMk id="18" creationId="{37C74DC4-AE8C-478A-B663-36D4898BA3A2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19" creationId="{B25C17EC-3F7F-4AA5-B2C2-60CA047412C3}"/>
          </ac:spMkLst>
        </pc:spChg>
        <pc:spChg chg="add mod">
          <ac:chgData name="Dhirendra Singh" userId="316c914a-ed4e-45fb-9c66-01a5c7ae67c6" providerId="ADAL" clId="{AA547E50-3DE0-4D2D-9F70-CD7DB443E64F}" dt="2022-01-24T16:47:55.137" v="1395" actId="20577"/>
          <ac:spMkLst>
            <pc:docMk/>
            <pc:sldMk cId="2431745414" sldId="275"/>
            <ac:spMk id="20" creationId="{D0CCF496-7CC2-48EB-9B7F-FD957A0DC87E}"/>
          </ac:spMkLst>
        </pc:spChg>
        <pc:spChg chg="add mod">
          <ac:chgData name="Dhirendra Singh" userId="316c914a-ed4e-45fb-9c66-01a5c7ae67c6" providerId="ADAL" clId="{AA547E50-3DE0-4D2D-9F70-CD7DB443E64F}" dt="2022-01-24T16:49:44.726" v="1443" actId="207"/>
          <ac:spMkLst>
            <pc:docMk/>
            <pc:sldMk cId="2431745414" sldId="275"/>
            <ac:spMk id="21" creationId="{C87C714E-4679-4B1D-A20E-B5C42ABBF997}"/>
          </ac:spMkLst>
        </pc:spChg>
        <pc:spChg chg="add mod">
          <ac:chgData name="Dhirendra Singh" userId="316c914a-ed4e-45fb-9c66-01a5c7ae67c6" providerId="ADAL" clId="{AA547E50-3DE0-4D2D-9F70-CD7DB443E64F}" dt="2022-01-24T16:45:42.737" v="1360" actId="20577"/>
          <ac:spMkLst>
            <pc:docMk/>
            <pc:sldMk cId="2431745414" sldId="275"/>
            <ac:spMk id="22" creationId="{4AD362CD-5A1B-47C9-A483-435735B863CA}"/>
          </ac:spMkLst>
        </pc:spChg>
        <pc:spChg chg="add mod">
          <ac:chgData name="Dhirendra Singh" userId="316c914a-ed4e-45fb-9c66-01a5c7ae67c6" providerId="ADAL" clId="{AA547E50-3DE0-4D2D-9F70-CD7DB443E64F}" dt="2022-01-24T16:49:31.391" v="1439" actId="20577"/>
          <ac:spMkLst>
            <pc:docMk/>
            <pc:sldMk cId="2431745414" sldId="275"/>
            <ac:spMk id="23" creationId="{E9E5B0DE-C4EF-4634-859F-97D02813C23A}"/>
          </ac:spMkLst>
        </pc:spChg>
        <pc:spChg chg="add mod">
          <ac:chgData name="Dhirendra Singh" userId="316c914a-ed4e-45fb-9c66-01a5c7ae67c6" providerId="ADAL" clId="{AA547E50-3DE0-4D2D-9F70-CD7DB443E64F}" dt="2022-01-24T16:46:32.360" v="1370" actId="20577"/>
          <ac:spMkLst>
            <pc:docMk/>
            <pc:sldMk cId="2431745414" sldId="275"/>
            <ac:spMk id="24" creationId="{72D1A4AB-14BA-472B-BBFA-54C2B666437A}"/>
          </ac:spMkLst>
        </pc:spChg>
        <pc:spChg chg="add mod">
          <ac:chgData name="Dhirendra Singh" userId="316c914a-ed4e-45fb-9c66-01a5c7ae67c6" providerId="ADAL" clId="{AA547E50-3DE0-4D2D-9F70-CD7DB443E64F}" dt="2022-01-24T11:17:55.199" v="483"/>
          <ac:spMkLst>
            <pc:docMk/>
            <pc:sldMk cId="2431745414" sldId="275"/>
            <ac:spMk id="28" creationId="{A1F195C2-ECB9-4FF0-B4FF-F309DC0E1397}"/>
          </ac:spMkLst>
        </pc:spChg>
        <pc:spChg chg="add mod">
          <ac:chgData name="Dhirendra Singh" userId="316c914a-ed4e-45fb-9c66-01a5c7ae67c6" providerId="ADAL" clId="{AA547E50-3DE0-4D2D-9F70-CD7DB443E64F}" dt="2022-01-24T12:08:45.127" v="600" actId="207"/>
          <ac:spMkLst>
            <pc:docMk/>
            <pc:sldMk cId="2431745414" sldId="275"/>
            <ac:spMk id="29" creationId="{646BE07A-8767-4048-9D7A-C393A8E65138}"/>
          </ac:spMkLst>
        </pc:spChg>
        <pc:spChg chg="add mod">
          <ac:chgData name="Dhirendra Singh" userId="316c914a-ed4e-45fb-9c66-01a5c7ae67c6" providerId="ADAL" clId="{AA547E50-3DE0-4D2D-9F70-CD7DB443E64F}" dt="2022-01-24T14:01:04.958" v="1101"/>
          <ac:spMkLst>
            <pc:docMk/>
            <pc:sldMk cId="2431745414" sldId="275"/>
            <ac:spMk id="30" creationId="{8E3BB068-3CE9-47F3-A057-3A46FD3729C5}"/>
          </ac:spMkLst>
        </pc:spChg>
        <pc:spChg chg="add mod">
          <ac:chgData name="Dhirendra Singh" userId="316c914a-ed4e-45fb-9c66-01a5c7ae67c6" providerId="ADAL" clId="{AA547E50-3DE0-4D2D-9F70-CD7DB443E64F}" dt="2022-01-24T12:15:53.661" v="648" actId="207"/>
          <ac:spMkLst>
            <pc:docMk/>
            <pc:sldMk cId="2431745414" sldId="275"/>
            <ac:spMk id="31" creationId="{1BBCC602-8F7B-4849-A02A-3B9F2FBDE590}"/>
          </ac:spMkLst>
        </pc:spChg>
        <pc:spChg chg="add mod">
          <ac:chgData name="Dhirendra Singh" userId="316c914a-ed4e-45fb-9c66-01a5c7ae67c6" providerId="ADAL" clId="{AA547E50-3DE0-4D2D-9F70-CD7DB443E64F}" dt="2022-01-24T12:02:43.482" v="551" actId="1076"/>
          <ac:spMkLst>
            <pc:docMk/>
            <pc:sldMk cId="2431745414" sldId="275"/>
            <ac:spMk id="35" creationId="{BD8DDA11-CB34-41E6-A5A4-8F6380DC6B66}"/>
          </ac:spMkLst>
        </pc:spChg>
        <pc:spChg chg="add mod">
          <ac:chgData name="Dhirendra Singh" userId="316c914a-ed4e-45fb-9c66-01a5c7ae67c6" providerId="ADAL" clId="{AA547E50-3DE0-4D2D-9F70-CD7DB443E64F}" dt="2022-01-24T12:03:37.602" v="572" actId="408"/>
          <ac:spMkLst>
            <pc:docMk/>
            <pc:sldMk cId="2431745414" sldId="275"/>
            <ac:spMk id="37" creationId="{AC5D0BD1-3291-4934-A9AF-CE0C49AEBD43}"/>
          </ac:spMkLst>
        </pc:spChg>
        <pc:spChg chg="add mod">
          <ac:chgData name="Dhirendra Singh" userId="316c914a-ed4e-45fb-9c66-01a5c7ae67c6" providerId="ADAL" clId="{AA547E50-3DE0-4D2D-9F70-CD7DB443E64F}" dt="2022-01-24T12:03:16.085" v="570" actId="1076"/>
          <ac:spMkLst>
            <pc:docMk/>
            <pc:sldMk cId="2431745414" sldId="275"/>
            <ac:spMk id="39" creationId="{B3D114CD-33C0-451D-AA67-B58ED428336F}"/>
          </ac:spMkLst>
        </pc:spChg>
        <pc:spChg chg="add del mod">
          <ac:chgData name="Dhirendra Singh" userId="316c914a-ed4e-45fb-9c66-01a5c7ae67c6" providerId="ADAL" clId="{AA547E50-3DE0-4D2D-9F70-CD7DB443E64F}" dt="2022-01-24T16:44:28.957" v="1338" actId="478"/>
          <ac:spMkLst>
            <pc:docMk/>
            <pc:sldMk cId="2431745414" sldId="275"/>
            <ac:spMk id="42" creationId="{B8C2F2D4-3066-4F4C-AAEE-641B9C545DB7}"/>
          </ac:spMkLst>
        </pc:spChg>
        <pc:spChg chg="add del mod">
          <ac:chgData name="Dhirendra Singh" userId="316c914a-ed4e-45fb-9c66-01a5c7ae67c6" providerId="ADAL" clId="{AA547E50-3DE0-4D2D-9F70-CD7DB443E64F}" dt="2022-01-24T14:01:13.463" v="1102" actId="478"/>
          <ac:spMkLst>
            <pc:docMk/>
            <pc:sldMk cId="2431745414" sldId="275"/>
            <ac:spMk id="43" creationId="{7B6116FB-35B2-40DA-B645-C994A416C7B3}"/>
          </ac:spMkLst>
        </pc:spChg>
        <pc:spChg chg="add del mod">
          <ac:chgData name="Dhirendra Singh" userId="316c914a-ed4e-45fb-9c66-01a5c7ae67c6" providerId="ADAL" clId="{AA547E50-3DE0-4D2D-9F70-CD7DB443E64F}" dt="2022-01-24T14:12:39.950" v="1115" actId="478"/>
          <ac:spMkLst>
            <pc:docMk/>
            <pc:sldMk cId="2431745414" sldId="275"/>
            <ac:spMk id="45" creationId="{C0F21BF0-2EB6-4EC4-83E5-0572DEE45A38}"/>
          </ac:spMkLst>
        </pc:spChg>
        <pc:spChg chg="add del mod">
          <ac:chgData name="Dhirendra Singh" userId="316c914a-ed4e-45fb-9c66-01a5c7ae67c6" providerId="ADAL" clId="{AA547E50-3DE0-4D2D-9F70-CD7DB443E64F}" dt="2022-01-24T16:49:25.933" v="1437" actId="478"/>
          <ac:spMkLst>
            <pc:docMk/>
            <pc:sldMk cId="2431745414" sldId="275"/>
            <ac:spMk id="48" creationId="{938E76D7-EE8D-4F82-BA09-C6DEBD57AF4D}"/>
          </ac:spMkLst>
        </pc:spChg>
        <pc:picChg chg="add del mod">
          <ac:chgData name="Dhirendra Singh" userId="316c914a-ed4e-45fb-9c66-01a5c7ae67c6" providerId="ADAL" clId="{AA547E50-3DE0-4D2D-9F70-CD7DB443E64F}" dt="2022-01-24T11:18:29.552" v="494" actId="478"/>
          <ac:picMkLst>
            <pc:docMk/>
            <pc:sldMk cId="2431745414" sldId="275"/>
            <ac:picMk id="6" creationId="{0E02E3A4-9225-4102-8512-A7622B668F43}"/>
          </ac:picMkLst>
        </pc:picChg>
        <pc:picChg chg="add del mod">
          <ac:chgData name="Dhirendra Singh" userId="316c914a-ed4e-45fb-9c66-01a5c7ae67c6" providerId="ADAL" clId="{AA547E50-3DE0-4D2D-9F70-CD7DB443E64F}" dt="2022-01-24T11:18:21.438" v="489" actId="478"/>
          <ac:picMkLst>
            <pc:docMk/>
            <pc:sldMk cId="2431745414" sldId="275"/>
            <ac:picMk id="25" creationId="{E1C52B66-5067-40DA-9079-966F17DC204A}"/>
          </ac:picMkLst>
        </pc:picChg>
        <pc:picChg chg="add del mod">
          <ac:chgData name="Dhirendra Singh" userId="316c914a-ed4e-45fb-9c66-01a5c7ae67c6" providerId="ADAL" clId="{AA547E50-3DE0-4D2D-9F70-CD7DB443E64F}" dt="2022-01-24T11:18:28.532" v="493" actId="478"/>
          <ac:picMkLst>
            <pc:docMk/>
            <pc:sldMk cId="2431745414" sldId="275"/>
            <ac:picMk id="26" creationId="{3120283F-7441-48D2-9CDB-9EF57B627CCC}"/>
          </ac:picMkLst>
        </pc:picChg>
        <pc:picChg chg="add del mod">
          <ac:chgData name="Dhirendra Singh" userId="316c914a-ed4e-45fb-9c66-01a5c7ae67c6" providerId="ADAL" clId="{AA547E50-3DE0-4D2D-9F70-CD7DB443E64F}" dt="2022-01-24T11:18:22.632" v="490" actId="478"/>
          <ac:picMkLst>
            <pc:docMk/>
            <pc:sldMk cId="2431745414" sldId="275"/>
            <ac:picMk id="27" creationId="{960C8548-639A-4D4D-808D-5F06BE22729B}"/>
          </ac:picMkLst>
        </pc:picChg>
        <pc:picChg chg="add del mod">
          <ac:chgData name="Dhirendra Singh" userId="316c914a-ed4e-45fb-9c66-01a5c7ae67c6" providerId="ADAL" clId="{AA547E50-3DE0-4D2D-9F70-CD7DB443E64F}" dt="2022-01-24T11:18:26.688" v="492" actId="478"/>
          <ac:picMkLst>
            <pc:docMk/>
            <pc:sldMk cId="2431745414" sldId="275"/>
            <ac:picMk id="32" creationId="{E7052CC9-F035-4D74-B6EC-52434045E0B4}"/>
          </ac:picMkLst>
        </pc:picChg>
        <pc:picChg chg="add del mod">
          <ac:chgData name="Dhirendra Singh" userId="316c914a-ed4e-45fb-9c66-01a5c7ae67c6" providerId="ADAL" clId="{AA547E50-3DE0-4D2D-9F70-CD7DB443E64F}" dt="2022-01-24T16:46:14.308" v="1363" actId="478"/>
          <ac:picMkLst>
            <pc:docMk/>
            <pc:sldMk cId="2431745414" sldId="275"/>
            <ac:picMk id="33" creationId="{FAD38B02-2698-4CDE-9C94-E010C08619E2}"/>
          </ac:picMkLst>
        </pc:picChg>
        <pc:picChg chg="add mod">
          <ac:chgData name="Dhirendra Singh" userId="316c914a-ed4e-45fb-9c66-01a5c7ae67c6" providerId="ADAL" clId="{AA547E50-3DE0-4D2D-9F70-CD7DB443E64F}" dt="2022-01-24T16:48:15.153" v="1397" actId="1076"/>
          <ac:picMkLst>
            <pc:docMk/>
            <pc:sldMk cId="2431745414" sldId="275"/>
            <ac:picMk id="34" creationId="{C0C2FD86-1E5C-41E8-AA7D-7DD802AFBAC3}"/>
          </ac:picMkLst>
        </pc:picChg>
        <pc:picChg chg="add mod">
          <ac:chgData name="Dhirendra Singh" userId="316c914a-ed4e-45fb-9c66-01a5c7ae67c6" providerId="ADAL" clId="{AA547E50-3DE0-4D2D-9F70-CD7DB443E64F}" dt="2022-01-24T12:02:54.675" v="567" actId="1038"/>
          <ac:picMkLst>
            <pc:docMk/>
            <pc:sldMk cId="2431745414" sldId="275"/>
            <ac:picMk id="36" creationId="{8D49C675-170E-4298-9450-061F53CED858}"/>
          </ac:picMkLst>
        </pc:picChg>
        <pc:picChg chg="add mod">
          <ac:chgData name="Dhirendra Singh" userId="316c914a-ed4e-45fb-9c66-01a5c7ae67c6" providerId="ADAL" clId="{AA547E50-3DE0-4D2D-9F70-CD7DB443E64F}" dt="2022-01-24T12:03:37.602" v="572" actId="408"/>
          <ac:picMkLst>
            <pc:docMk/>
            <pc:sldMk cId="2431745414" sldId="275"/>
            <ac:picMk id="38" creationId="{ECE3CDE0-41AE-4398-9B74-201BB769276B}"/>
          </ac:picMkLst>
        </pc:picChg>
        <pc:picChg chg="add del mod">
          <ac:chgData name="Dhirendra Singh" userId="316c914a-ed4e-45fb-9c66-01a5c7ae67c6" providerId="ADAL" clId="{AA547E50-3DE0-4D2D-9F70-CD7DB443E64F}" dt="2022-01-24T16:46:39.388" v="1371" actId="478"/>
          <ac:picMkLst>
            <pc:docMk/>
            <pc:sldMk cId="2431745414" sldId="275"/>
            <ac:picMk id="40" creationId="{400E2B9C-8D9D-4CDE-A090-742A312F3EDA}"/>
          </ac:picMkLst>
        </pc:picChg>
        <pc:picChg chg="add mod">
          <ac:chgData name="Dhirendra Singh" userId="316c914a-ed4e-45fb-9c66-01a5c7ae67c6" providerId="ADAL" clId="{AA547E50-3DE0-4D2D-9F70-CD7DB443E64F}" dt="2022-01-24T16:46:56.774" v="1373" actId="1076"/>
          <ac:picMkLst>
            <pc:docMk/>
            <pc:sldMk cId="2431745414" sldId="275"/>
            <ac:picMk id="44" creationId="{61E51177-F7BD-4AE1-88A0-B7364F1EFB0B}"/>
          </ac:picMkLst>
        </pc:picChg>
        <pc:picChg chg="add del mod">
          <ac:chgData name="Dhirendra Singh" userId="316c914a-ed4e-45fb-9c66-01a5c7ae67c6" providerId="ADAL" clId="{AA547E50-3DE0-4D2D-9F70-CD7DB443E64F}" dt="2022-01-24T16:46:59.569" v="1374" actId="478"/>
          <ac:picMkLst>
            <pc:docMk/>
            <pc:sldMk cId="2431745414" sldId="275"/>
            <ac:picMk id="46" creationId="{E5D72AD4-BB83-49F0-8ACA-7F6E2C8CC927}"/>
          </ac:picMkLst>
        </pc:picChg>
        <pc:picChg chg="add del mod">
          <ac:chgData name="Dhirendra Singh" userId="316c914a-ed4e-45fb-9c66-01a5c7ae67c6" providerId="ADAL" clId="{AA547E50-3DE0-4D2D-9F70-CD7DB443E64F}" dt="2022-01-24T16:49:23.883" v="1436" actId="478"/>
          <ac:picMkLst>
            <pc:docMk/>
            <pc:sldMk cId="2431745414" sldId="275"/>
            <ac:picMk id="47" creationId="{F02F3626-8B17-4228-A5A4-B4DB6E982C3B}"/>
          </ac:picMkLst>
        </pc:picChg>
        <pc:picChg chg="add del mod">
          <ac:chgData name="Dhirendra Singh" userId="316c914a-ed4e-45fb-9c66-01a5c7ae67c6" providerId="ADAL" clId="{AA547E50-3DE0-4D2D-9F70-CD7DB443E64F}" dt="2022-01-24T14:00:13.003" v="1098" actId="478"/>
          <ac:picMkLst>
            <pc:docMk/>
            <pc:sldMk cId="2431745414" sldId="275"/>
            <ac:picMk id="49" creationId="{7BA135CB-EF11-4C09-97E2-543B1DACFFB6}"/>
          </ac:picMkLst>
        </pc:picChg>
        <pc:picChg chg="add mod">
          <ac:chgData name="Dhirendra Singh" userId="316c914a-ed4e-45fb-9c66-01a5c7ae67c6" providerId="ADAL" clId="{AA547E50-3DE0-4D2D-9F70-CD7DB443E64F}" dt="2022-01-24T16:48:22.775" v="1398" actId="1076"/>
          <ac:picMkLst>
            <pc:docMk/>
            <pc:sldMk cId="2431745414" sldId="275"/>
            <ac:picMk id="51" creationId="{728FA6DB-6115-4F41-ABB1-A6ACE852D34C}"/>
          </ac:picMkLst>
        </pc:picChg>
        <pc:cxnChg chg="add del">
          <ac:chgData name="Dhirendra Singh" userId="316c914a-ed4e-45fb-9c66-01a5c7ae67c6" providerId="ADAL" clId="{AA547E50-3DE0-4D2D-9F70-CD7DB443E64F}" dt="2022-01-24T12:16:58.541" v="662" actId="11529"/>
          <ac:cxnSpMkLst>
            <pc:docMk/>
            <pc:sldMk cId="2431745414" sldId="275"/>
            <ac:cxnSpMk id="44" creationId="{1C0E6467-0B66-4791-A313-6D8E734CBF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23D0-0D43-42E6-9E13-4ADD0CA353F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F6BEB-0672-40E0-8D1B-7F8364DD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F6BEB-0672-40E0-8D1B-7F8364DD0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6286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2304323"/>
            <a:ext cx="7406640" cy="68453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92B-33D6-4902-AE02-EEE5B1BFC4F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6224" y="3175"/>
            <a:ext cx="485775" cy="711200"/>
          </a:xfrm>
        </p:spPr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C1611-780D-435A-A8CF-333BB92FB9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9" y="3181316"/>
            <a:ext cx="10210801" cy="28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1532" y="714373"/>
            <a:ext cx="6156000" cy="54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50F-61D7-4579-91BE-5AACA9CB709E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93B6C0-1C55-4D2F-846A-D64152A025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140" y="714375"/>
            <a:ext cx="4114800" cy="1613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126889-B76A-47AD-A11F-DF28A3194FC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2483892"/>
            <a:ext cx="4114800" cy="3716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53388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3628164"/>
            <a:ext cx="7406640" cy="9960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DBDE-0E1C-4F5D-8D3D-B7169E0C0A3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365-AC44-44E2-BDE9-CBCA44953E95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4DA-6B3A-4C14-9F04-1188FFA1D421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8342-1705-4A8D-9A41-BAF92890A07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65496" y="1324090"/>
            <a:ext cx="5184000" cy="486000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44904" y="1324090"/>
            <a:ext cx="5184000" cy="486000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B2B1-E228-4782-9C6E-33CDFE42E9B9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0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20400"/>
            <a:ext cx="10515600" cy="90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5496" y="1307117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44904" y="1307117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EA5-D4D1-4F0E-A58C-31045F0E887B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859132-5E19-45D4-9585-29E19FA8E61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65496" y="1987022"/>
            <a:ext cx="5184000" cy="421200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3DF8A8-D430-4D24-BAD0-4E3A0226D59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44904" y="1987022"/>
            <a:ext cx="5184000" cy="421200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0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CD5-21C4-4017-A654-7E9950A30048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0" y="714375"/>
            <a:ext cx="4114800" cy="1613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29682" y="714375"/>
            <a:ext cx="6156000" cy="54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2483892"/>
            <a:ext cx="4114800" cy="3716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DD12-B25D-4588-9F63-C805D242D241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0676"/>
            <a:ext cx="10548000" cy="9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7480"/>
            <a:ext cx="10548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2E09-F5F4-4667-9588-D5314894922E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7" name="Folded Corner 6"/>
          <p:cNvSpPr/>
          <p:nvPr userDrawn="1"/>
        </p:nvSpPr>
        <p:spPr>
          <a:xfrm>
            <a:off x="11706224" y="-1588"/>
            <a:ext cx="485776" cy="714375"/>
          </a:xfrm>
          <a:prstGeom prst="foldedCorner">
            <a:avLst>
              <a:gd name="adj" fmla="val 282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6224" y="3175"/>
            <a:ext cx="485775" cy="71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EFF8037A-D555-4E7B-9116-8013ACAA75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42875" y="-1"/>
            <a:ext cx="133350" cy="3360420"/>
            <a:chOff x="142875" y="-1"/>
            <a:chExt cx="133350" cy="336042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142875" y="-1"/>
              <a:ext cx="0" cy="2560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76225" y="800099"/>
              <a:ext cx="0" cy="25603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 userDrawn="1"/>
        </p:nvCxnSpPr>
        <p:spPr>
          <a:xfrm flipH="1" flipV="1">
            <a:off x="12072937" y="4284980"/>
            <a:ext cx="0" cy="256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 flipV="1">
            <a:off x="11939587" y="3484880"/>
            <a:ext cx="0" cy="25603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7367" y="6356350"/>
            <a:ext cx="148643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1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06">
          <p15:clr>
            <a:srgbClr val="F26B43"/>
          </p15:clr>
        </p15:guide>
        <p15:guide id="4" orient="horz" pos="822">
          <p15:clr>
            <a:srgbClr val="F26B43"/>
          </p15:clr>
        </p15:guide>
        <p15:guide id="5" pos="7174">
          <p15:clr>
            <a:srgbClr val="F26B43"/>
          </p15:clr>
        </p15:guide>
        <p15:guide id="6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FF149-6D9A-4B32-A365-EA45BA11D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772"/>
            <a:ext cx="9144000" cy="820839"/>
          </a:xfrm>
        </p:spPr>
        <p:txBody>
          <a:bodyPr/>
          <a:lstStyle/>
          <a:p>
            <a:r>
              <a:rPr lang="en-US" dirty="0"/>
              <a:t>Bayer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588EBB-7912-4F59-9B60-4A09719F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680" y="4468813"/>
            <a:ext cx="7406640" cy="532213"/>
          </a:xfrm>
        </p:spPr>
        <p:txBody>
          <a:bodyPr/>
          <a:lstStyle/>
          <a:p>
            <a:r>
              <a:rPr lang="en-US" dirty="0"/>
              <a:t>LiveRamp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732BB-F3A6-4890-B3D8-D381A88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4135475-AD94-4C50-BEAA-C2256B3E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93" y="653734"/>
            <a:ext cx="3038014" cy="30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role is not available on Cyrus Environment. They created on Cyrus or on different cluster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CRM Data Final verification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LiveRamp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updated files are not available on FTP, What will be naming Convention for SFMC data?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 Issue from S3 to SFTP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Access Not received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MDM meeting with Vignesh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Discussion Points:</a:t>
            </a:r>
          </a:p>
        </p:txBody>
      </p:sp>
    </p:spTree>
    <p:extLst>
      <p:ext uri="{BB962C8B-B14F-4D97-AF65-F5344CB8AC3E}">
        <p14:creationId xmlns:p14="http://schemas.microsoft.com/office/powerpoint/2010/main" val="4778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Concert AI Table creation and dummy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file's Final view creation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access for automation of file movement from s3 to sftp, ftp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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sftp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control file ,We are seeing number inside Control file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and profile table creation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be frequency for these 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 not visible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s3://bayer-ph-cdm-us-qa-mdm(dev)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s3://bayer-ph-cdm-us-prod-mdm(prod)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292640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4262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Manuals files table discussion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Manual File: In the PROFILE_CREATED column we are getting the values like '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ja','Father?','not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veeva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','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Fate','address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change','To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Margarita','call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’.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and Profile table data population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Connective Rx Dummy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and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Trifacta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 to SFTP file movement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BH_ID On SFMC data from MDM team?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Pablo email conclusion 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207509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485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REQ_A_REP Table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Multiples duplicate values are in the REQ_A_REP Table.(Ex. Scott Hastings ,Jessica Rollins)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SELECT * FROM  "PHCDW"."PHCDW_CONSUMER_DB"."OUTB_MDM_REQ_A_REP"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FIRSTNAME='Scott' and LASTNAME='Hastings’;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we need to delete the junk files?? as we have done in the SFMC Reg. table.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(Ex. Words containing the name like ‘TEST’, ‘BAYER’,’ PRAIRIE’,’ JELLYFISH’,’ ABC’ and ‘XYZ’.)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 have two folder link for DCM and TTD  (ftp-na.bayer.biz)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Folder: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Measurement/processing/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Customer_Link_Output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Folder: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processing/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Customer_Link_Output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3.Unloading data from Cyrus to S3 location?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4.Python Setup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331864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BH_ID not available in CRM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HCP_EMAIL Data uploaded Manually-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minDATE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 2020-07-22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maxDATE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 2022-01-09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a rep and web registration ??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Exact_target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need to upload on target path also 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Hub/connective RX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are available in BH_ID column ,what we have to do for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record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196748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686936" y="905542"/>
            <a:ext cx="11282457" cy="445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SFMC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SFMC WEB FINAL TABLE: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"PHCDW"."PHCDW_CONSUMER_DB"."OUTB_MDM_WEB_REG";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 A REP FINAL TABLE: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"PHCDW"."PHCDW_CONSUMER_DB"."OUTB_MDM_REQ_A_REP";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SFMC Exact Target :</a:t>
            </a:r>
            <a:r>
              <a:rPr lang="en-IN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“PHCDW”."PHCDW_CDM"."HCP_EMAIL_LIST“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				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Manual Files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Hem Manual files: 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"PHCDW"."PHCDW_CDM"."TMP_MJXIM_COMM_MBR_LST“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HEM Manuals Files: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1. All Created date has NULL.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2. Email id has some x values only (needed data cleaning??)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3. Can we combined the EMAIL1 &amp; EMAIL2.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4. Some BH_ID has NULL 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HCP_EMAIL_LIST</a:t>
            </a: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 we need to update the uploaded </a:t>
            </a:r>
            <a:r>
              <a:rPr 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HCP_EMAIL_LIST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we have uploaded the data on 02-28-2022? (Till 01-09-2022 data was available in the table)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LiveRamp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Tracker Related Questions.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file name confirmation for TDD and DCM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which date we need to download data from ftp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ulse point data still not receive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Secondary CWID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MASTER CONSUMER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MASTER CONSUMER Table does not have the ADDRESS, CITY, STATE, ZIPCODE.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Discussion Points:</a:t>
            </a:r>
          </a:p>
        </p:txBody>
      </p:sp>
    </p:spTree>
    <p:extLst>
      <p:ext uri="{BB962C8B-B14F-4D97-AF65-F5344CB8AC3E}">
        <p14:creationId xmlns:p14="http://schemas.microsoft.com/office/powerpoint/2010/main" val="256274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3752-F026-43CD-BD56-95C794FF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3337A-7DE1-418D-9424-5F635987CBAE}"/>
              </a:ext>
            </a:extLst>
          </p:cNvPr>
          <p:cNvSpPr/>
          <p:nvPr/>
        </p:nvSpPr>
        <p:spPr>
          <a:xfrm>
            <a:off x="957183" y="1604023"/>
            <a:ext cx="181414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Website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96240-9AF2-4924-AFF5-7A8806AE5C65}"/>
              </a:ext>
            </a:extLst>
          </p:cNvPr>
          <p:cNvSpPr/>
          <p:nvPr/>
        </p:nvSpPr>
        <p:spPr>
          <a:xfrm>
            <a:off x="957183" y="2929774"/>
            <a:ext cx="181415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Hub/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Connective 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7F00D-4D42-4FDE-91F9-F095E77232D2}"/>
              </a:ext>
            </a:extLst>
          </p:cNvPr>
          <p:cNvSpPr/>
          <p:nvPr/>
        </p:nvSpPr>
        <p:spPr>
          <a:xfrm>
            <a:off x="9603585" y="3840066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MDM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49D7F-F89A-4835-9F6C-EAA56DDC82A3}"/>
              </a:ext>
            </a:extLst>
          </p:cNvPr>
          <p:cNvSpPr/>
          <p:nvPr/>
        </p:nvSpPr>
        <p:spPr>
          <a:xfrm>
            <a:off x="9603584" y="2107658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A9CF5-9F5E-418D-8091-CA5912649A67}"/>
              </a:ext>
            </a:extLst>
          </p:cNvPr>
          <p:cNvSpPr/>
          <p:nvPr/>
        </p:nvSpPr>
        <p:spPr>
          <a:xfrm>
            <a:off x="4319224" y="2760561"/>
            <a:ext cx="3530990" cy="103444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F7DF75-907D-41D2-9B0C-5E1828C3ECC8}"/>
              </a:ext>
            </a:extLst>
          </p:cNvPr>
          <p:cNvSpPr/>
          <p:nvPr/>
        </p:nvSpPr>
        <p:spPr>
          <a:xfrm>
            <a:off x="930544" y="4255525"/>
            <a:ext cx="1840787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Manual file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C63A6-09EB-44BB-9819-70D5094AEB39}"/>
              </a:ext>
            </a:extLst>
          </p:cNvPr>
          <p:cNvSpPr txBox="1"/>
          <p:nvPr/>
        </p:nvSpPr>
        <p:spPr>
          <a:xfrm>
            <a:off x="68826" y="5645033"/>
            <a:ext cx="96366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Questions:</a:t>
            </a:r>
            <a:endParaRPr lang="en-IN" sz="1600" b="1" i="0" u="none" strike="noStrike" kern="120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kern="120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1. Data access details for all sources(Website Data, Hub, Manual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</a:rPr>
              <a:t>f</a:t>
            </a:r>
            <a:r>
              <a:rPr lang="en-IN" sz="1600" b="0" i="0" u="none" strike="noStrike" kern="120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ile, CRM)?</a:t>
            </a:r>
            <a:endParaRPr lang="en-IN" sz="1600" b="0" i="0" u="none" strike="noStrike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2. D</a:t>
            </a:r>
            <a:r>
              <a:rPr lang="en-US" sz="1600" b="0" i="0" u="none" strike="noStrike" kern="120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ata dictionary for each source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?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2060"/>
                </a:solidFill>
                <a:latin typeface="Arial" panose="020B0604020202020204" pitchFamily="34" charset="0"/>
              </a:rPr>
              <a:t>3. Access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to MDM schema ?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18D1A5-A7F1-43BF-B70C-8C5260ACF5DF}"/>
              </a:ext>
            </a:extLst>
          </p:cNvPr>
          <p:cNvSpPr txBox="1"/>
          <p:nvPr/>
        </p:nvSpPr>
        <p:spPr>
          <a:xfrm>
            <a:off x="558802" y="221062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Consented Patient DB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E3BB4A9-4C1A-489D-937C-0A25B26446E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71332" y="1946923"/>
            <a:ext cx="2363005" cy="808531"/>
          </a:xfrm>
          <a:prstGeom prst="bentConnector3">
            <a:avLst>
              <a:gd name="adj1" fmla="val 10000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EE1F300-6182-4845-B2F4-C20E6C37903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771331" y="3807082"/>
            <a:ext cx="2363006" cy="791343"/>
          </a:xfrm>
          <a:prstGeom prst="bentConnector3">
            <a:avLst>
              <a:gd name="adj1" fmla="val 9941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A93AE0-D719-4850-A0DD-2C21492DFAD7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>
            <a:off x="2771334" y="3272674"/>
            <a:ext cx="1547890" cy="51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B3EC0C-61E7-4C6C-82BF-D78C77DF0B06}"/>
              </a:ext>
            </a:extLst>
          </p:cNvPr>
          <p:cNvCxnSpPr>
            <a:cxnSpLocks/>
          </p:cNvCxnSpPr>
          <p:nvPr/>
        </p:nvCxnSpPr>
        <p:spPr>
          <a:xfrm rot="10800000">
            <a:off x="7498081" y="3800110"/>
            <a:ext cx="2105509" cy="326585"/>
          </a:xfrm>
          <a:prstGeom prst="bentConnector3">
            <a:avLst>
              <a:gd name="adj1" fmla="val 100110"/>
            </a:avLst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20C21EE-5F33-49E2-9F4F-C67C5A9A49C7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7498080" y="2450558"/>
            <a:ext cx="2105504" cy="294274"/>
          </a:xfrm>
          <a:prstGeom prst="bentConnector3">
            <a:avLst>
              <a:gd name="adj1" fmla="val 100110"/>
            </a:avLst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F13E2E-BCCA-4C7E-A220-DB58673E056D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358958" y="2793458"/>
            <a:ext cx="1" cy="1046608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B02642FE-B906-4FDE-82CB-88D3C9ACB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9" y="2969905"/>
            <a:ext cx="2062408" cy="49304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D733D7D-55CB-4FA7-996F-977180E10BE9}"/>
              </a:ext>
            </a:extLst>
          </p:cNvPr>
          <p:cNvSpPr txBox="1"/>
          <p:nvPr/>
        </p:nvSpPr>
        <p:spPr>
          <a:xfrm>
            <a:off x="5448072" y="3294133"/>
            <a:ext cx="1334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0" i="0" u="none" strike="noStrike" kern="12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Cyrus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2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3752-F026-43CD-BD56-95C794FF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CFF0595-884D-4045-957D-04A77F38B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4" y="381923"/>
            <a:ext cx="1661884" cy="9232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93337A-7DE1-418D-9424-5F635987CBAE}"/>
              </a:ext>
            </a:extLst>
          </p:cNvPr>
          <p:cNvSpPr/>
          <p:nvPr/>
        </p:nvSpPr>
        <p:spPr>
          <a:xfrm>
            <a:off x="1590261" y="2724150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/>
                </a:solidFill>
              </a:rPr>
              <a:t>SFMC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96240-9AF2-4924-AFF5-7A8806AE5C65}"/>
              </a:ext>
            </a:extLst>
          </p:cNvPr>
          <p:cNvSpPr/>
          <p:nvPr/>
        </p:nvSpPr>
        <p:spPr>
          <a:xfrm>
            <a:off x="4083878" y="2724150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/>
                </a:solidFill>
              </a:rPr>
              <a:t>DCM</a:t>
            </a:r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7F00D-4D42-4FDE-91F9-F095E77232D2}"/>
              </a:ext>
            </a:extLst>
          </p:cNvPr>
          <p:cNvSpPr/>
          <p:nvPr/>
        </p:nvSpPr>
        <p:spPr>
          <a:xfrm>
            <a:off x="6577495" y="2724150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/>
                </a:solidFill>
              </a:rPr>
              <a:t>TTD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49D7F-F89A-4835-9F6C-EAA56DDC82A3}"/>
              </a:ext>
            </a:extLst>
          </p:cNvPr>
          <p:cNvSpPr/>
          <p:nvPr/>
        </p:nvSpPr>
        <p:spPr>
          <a:xfrm>
            <a:off x="9071113" y="2724150"/>
            <a:ext cx="151074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PulsePoint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5022D-F309-44A0-917F-5DFB01A6C3AA}"/>
              </a:ext>
            </a:extLst>
          </p:cNvPr>
          <p:cNvSpPr/>
          <p:nvPr/>
        </p:nvSpPr>
        <p:spPr>
          <a:xfrm>
            <a:off x="4304715" y="4980000"/>
            <a:ext cx="3530990" cy="103444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B2DB50-8B8F-4565-A19C-D49F247377C5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839253" y="2040632"/>
            <a:ext cx="1279311" cy="68351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1F2E0D-2EEB-4729-B15A-5850FEF9A2A1}"/>
              </a:ext>
            </a:extLst>
          </p:cNvPr>
          <p:cNvCxnSpPr>
            <a:endCxn id="13" idx="0"/>
          </p:cNvCxnSpPr>
          <p:nvPr/>
        </p:nvCxnSpPr>
        <p:spPr>
          <a:xfrm rot="10800000" flipV="1">
            <a:off x="2345636" y="2040632"/>
            <a:ext cx="2493617" cy="68351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90B1012-953E-4171-B689-15A886D63F41}"/>
              </a:ext>
            </a:extLst>
          </p:cNvPr>
          <p:cNvCxnSpPr>
            <a:endCxn id="16" idx="0"/>
          </p:cNvCxnSpPr>
          <p:nvPr/>
        </p:nvCxnSpPr>
        <p:spPr>
          <a:xfrm>
            <a:off x="7332869" y="2040632"/>
            <a:ext cx="2493618" cy="68351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27FB3C9-A552-451A-B011-1293FB0D8AA6}"/>
              </a:ext>
            </a:extLst>
          </p:cNvPr>
          <p:cNvCxnSpPr>
            <a:cxnSpLocks/>
          </p:cNvCxnSpPr>
          <p:nvPr/>
        </p:nvCxnSpPr>
        <p:spPr>
          <a:xfrm>
            <a:off x="6107282" y="2040632"/>
            <a:ext cx="1267792" cy="711657"/>
          </a:xfrm>
          <a:prstGeom prst="bentConnector3">
            <a:avLst>
              <a:gd name="adj1" fmla="val 9993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CBB2F77-F995-4574-B55A-B4FBCCB67D09}"/>
              </a:ext>
            </a:extLst>
          </p:cNvPr>
          <p:cNvCxnSpPr/>
          <p:nvPr/>
        </p:nvCxnSpPr>
        <p:spPr>
          <a:xfrm rot="10800000" flipV="1">
            <a:off x="2345637" y="2040633"/>
            <a:ext cx="2493617" cy="68351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Logo&#10;&#10;Description automatically generated">
            <a:extLst>
              <a:ext uri="{FF2B5EF4-FFF2-40B4-BE49-F238E27FC236}">
                <a16:creationId xmlns:a16="http://schemas.microsoft.com/office/drawing/2014/main" id="{5BE97306-67E1-4D74-AAA1-5568A75E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6" y="5169512"/>
            <a:ext cx="2062408" cy="493044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8925719-04F9-482F-B728-00179B52155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2281540" y="3474045"/>
            <a:ext cx="2087271" cy="1959080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5865A03-89A6-4C96-A386-BBD48C4A0359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7787461" y="3458194"/>
            <a:ext cx="2087271" cy="1990782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3880DA-2E62-497D-9914-0493293C7630}"/>
              </a:ext>
            </a:extLst>
          </p:cNvPr>
          <p:cNvCxnSpPr>
            <a:stCxn id="15" idx="2"/>
          </p:cNvCxnSpPr>
          <p:nvPr/>
        </p:nvCxnSpPr>
        <p:spPr>
          <a:xfrm>
            <a:off x="7332869" y="3409950"/>
            <a:ext cx="0" cy="159818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FA7DBD8-8918-4D9F-89B2-2D5C74A12235}"/>
              </a:ext>
            </a:extLst>
          </p:cNvPr>
          <p:cNvCxnSpPr>
            <a:stCxn id="14" idx="2"/>
          </p:cNvCxnSpPr>
          <p:nvPr/>
        </p:nvCxnSpPr>
        <p:spPr>
          <a:xfrm>
            <a:off x="4839252" y="3409950"/>
            <a:ext cx="0" cy="159818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0B95681-3974-4F8A-9F62-439F97DE3BAE}"/>
              </a:ext>
            </a:extLst>
          </p:cNvPr>
          <p:cNvSpPr txBox="1"/>
          <p:nvPr/>
        </p:nvSpPr>
        <p:spPr>
          <a:xfrm>
            <a:off x="532518" y="192129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Folder: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Measurement/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Internal/SFMC</a:t>
            </a:r>
            <a:endParaRPr lang="en-IN" sz="16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5F4317-414A-467E-9D9B-42B60DFDBD25}"/>
              </a:ext>
            </a:extLst>
          </p:cNvPr>
          <p:cNvSpPr txBox="1"/>
          <p:nvPr/>
        </p:nvSpPr>
        <p:spPr>
          <a:xfrm>
            <a:off x="4889496" y="3722310"/>
            <a:ext cx="2331071" cy="83099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Folder: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Measurement/processing/Customer_Link_Output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5B7DD-D14A-413B-B26B-FD80CAFB88BF}"/>
              </a:ext>
            </a:extLst>
          </p:cNvPr>
          <p:cNvSpPr txBox="1"/>
          <p:nvPr/>
        </p:nvSpPr>
        <p:spPr>
          <a:xfrm>
            <a:off x="9893105" y="2057906"/>
            <a:ext cx="1813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Folder: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Pulsepoint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4E427E-F1EC-4E09-A4B9-851AE19981AF}"/>
              </a:ext>
            </a:extLst>
          </p:cNvPr>
          <p:cNvSpPr/>
          <p:nvPr/>
        </p:nvSpPr>
        <p:spPr>
          <a:xfrm>
            <a:off x="5149951" y="298202"/>
            <a:ext cx="1981198" cy="10344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65972D7-9194-4E9C-A97D-833D53B90FF9}"/>
              </a:ext>
            </a:extLst>
          </p:cNvPr>
          <p:cNvCxnSpPr>
            <a:stCxn id="114" idx="2"/>
          </p:cNvCxnSpPr>
          <p:nvPr/>
        </p:nvCxnSpPr>
        <p:spPr>
          <a:xfrm>
            <a:off x="6140550" y="1332643"/>
            <a:ext cx="0" cy="7079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2E246C-0351-4590-BEF5-5A973124392F}"/>
              </a:ext>
            </a:extLst>
          </p:cNvPr>
          <p:cNvSpPr txBox="1"/>
          <p:nvPr/>
        </p:nvSpPr>
        <p:spPr>
          <a:xfrm>
            <a:off x="544444" y="202637"/>
            <a:ext cx="3939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LiveRamp Project</a:t>
            </a:r>
            <a:endParaRPr lang="en-IN" sz="2000" b="1" u="sn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34023E-98CB-46DD-A735-5292C27FBB32}"/>
              </a:ext>
            </a:extLst>
          </p:cNvPr>
          <p:cNvSpPr txBox="1"/>
          <p:nvPr/>
        </p:nvSpPr>
        <p:spPr>
          <a:xfrm>
            <a:off x="5379981" y="5550012"/>
            <a:ext cx="1334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0" i="0" u="none" strike="noStrike" kern="12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Cyrus</a:t>
            </a:r>
            <a:endParaRPr lang="en-IN" sz="2000" dirty="0">
              <a:solidFill>
                <a:srgbClr val="C00000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8FE1B88-5707-49B0-8BD0-AC0453BDDC12}"/>
              </a:ext>
            </a:extLst>
          </p:cNvPr>
          <p:cNvCxnSpPr>
            <a:cxnSpLocks/>
            <a:stCxn id="108" idx="0"/>
            <a:endCxn id="14" idx="3"/>
          </p:cNvCxnSpPr>
          <p:nvPr/>
        </p:nvCxnSpPr>
        <p:spPr>
          <a:xfrm rot="16200000" flipV="1">
            <a:off x="5497199" y="3164477"/>
            <a:ext cx="655260" cy="460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960E6-375E-4952-A068-F8233CAE524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20700" y="3067049"/>
            <a:ext cx="656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4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9251F-328D-4DF5-A7F8-2BEEF21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7F53F-B782-4CD4-A6BC-1E4774F21689}"/>
              </a:ext>
            </a:extLst>
          </p:cNvPr>
          <p:cNvSpPr/>
          <p:nvPr/>
        </p:nvSpPr>
        <p:spPr>
          <a:xfrm>
            <a:off x="9380272" y="1374581"/>
            <a:ext cx="2151109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114BB-32D7-4280-8E90-E20C34C2963E}"/>
              </a:ext>
            </a:extLst>
          </p:cNvPr>
          <p:cNvSpPr/>
          <p:nvPr/>
        </p:nvSpPr>
        <p:spPr>
          <a:xfrm>
            <a:off x="616042" y="1364581"/>
            <a:ext cx="2143598" cy="376253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F6E8B2-8BFB-4BE1-A6C1-6C27CA4E2F20}"/>
              </a:ext>
            </a:extLst>
          </p:cNvPr>
          <p:cNvSpPr txBox="1">
            <a:spLocks/>
          </p:cNvSpPr>
          <p:nvPr/>
        </p:nvSpPr>
        <p:spPr>
          <a:xfrm>
            <a:off x="365760" y="275820"/>
            <a:ext cx="11460480" cy="45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LiveRamp Project</a:t>
            </a:r>
            <a:r>
              <a:rPr lang="en-IN" b="1" dirty="0"/>
              <a:t> : </a:t>
            </a:r>
            <a:r>
              <a:rPr lang="en-US" b="1" dirty="0"/>
              <a:t>Step-1</a:t>
            </a:r>
            <a:endParaRPr lang="en-US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6800F-945D-4C03-B53C-2648A4E38C17}"/>
              </a:ext>
            </a:extLst>
          </p:cNvPr>
          <p:cNvSpPr/>
          <p:nvPr/>
        </p:nvSpPr>
        <p:spPr>
          <a:xfrm>
            <a:off x="2807099" y="1367081"/>
            <a:ext cx="2141105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25D0-BA86-4F2F-B296-B3A5807F95BC}"/>
              </a:ext>
            </a:extLst>
          </p:cNvPr>
          <p:cNvSpPr/>
          <p:nvPr/>
        </p:nvSpPr>
        <p:spPr>
          <a:xfrm>
            <a:off x="4998156" y="1369581"/>
            <a:ext cx="2138612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C0D04-C66D-48DC-96EB-183890F74C06}"/>
              </a:ext>
            </a:extLst>
          </p:cNvPr>
          <p:cNvSpPr/>
          <p:nvPr/>
        </p:nvSpPr>
        <p:spPr>
          <a:xfrm>
            <a:off x="7189213" y="1372081"/>
            <a:ext cx="2151109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098A09-9BF7-48F9-8DE1-642104FAA55D}"/>
              </a:ext>
            </a:extLst>
          </p:cNvPr>
          <p:cNvSpPr/>
          <p:nvPr/>
        </p:nvSpPr>
        <p:spPr>
          <a:xfrm>
            <a:off x="798005" y="2098126"/>
            <a:ext cx="1731818" cy="1287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 dirty="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AAD1B-6496-4F62-8AE1-D585B40B1328}"/>
              </a:ext>
            </a:extLst>
          </p:cNvPr>
          <p:cNvSpPr/>
          <p:nvPr/>
        </p:nvSpPr>
        <p:spPr>
          <a:xfrm>
            <a:off x="1170609" y="3025730"/>
            <a:ext cx="1481160" cy="5425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Digital data</a:t>
            </a:r>
            <a:endParaRPr lang="en-IN" sz="1200" dirty="0"/>
          </a:p>
        </p:txBody>
      </p:sp>
      <p:sp>
        <p:nvSpPr>
          <p:cNvPr id="12" name="Shape 11">
            <a:extLst>
              <a:ext uri="{FF2B5EF4-FFF2-40B4-BE49-F238E27FC236}">
                <a16:creationId xmlns:a16="http://schemas.microsoft.com/office/drawing/2014/main" id="{D4FF465D-DA38-4AED-B998-47296580045E}"/>
              </a:ext>
            </a:extLst>
          </p:cNvPr>
          <p:cNvSpPr/>
          <p:nvPr/>
        </p:nvSpPr>
        <p:spPr>
          <a:xfrm>
            <a:off x="1917957" y="2419115"/>
            <a:ext cx="1766105" cy="1649150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F5E8C1-2D15-4CB2-9988-8321F536E377}"/>
              </a:ext>
            </a:extLst>
          </p:cNvPr>
          <p:cNvSpPr/>
          <p:nvPr/>
        </p:nvSpPr>
        <p:spPr>
          <a:xfrm>
            <a:off x="2935626" y="2241938"/>
            <a:ext cx="1731819" cy="1287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 dirty="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E0C396-E18B-4C1C-985B-ABB02B1B9AFB}"/>
              </a:ext>
            </a:extLst>
          </p:cNvPr>
          <p:cNvSpPr/>
          <p:nvPr/>
        </p:nvSpPr>
        <p:spPr>
          <a:xfrm>
            <a:off x="3234276" y="1990884"/>
            <a:ext cx="1623991" cy="5425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300" dirty="0"/>
              <a:t>SFTP </a:t>
            </a:r>
            <a:r>
              <a:rPr lang="en-US" sz="1300" dirty="0">
                <a:sym typeface="Wingdings" panose="05000000000000000000" pitchFamily="2" charset="2"/>
              </a:rPr>
              <a:t> FTP</a:t>
            </a:r>
            <a:endParaRPr lang="en-IN" sz="13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7786AC2C-EBB9-4F1B-992C-69300E654961}"/>
              </a:ext>
            </a:extLst>
          </p:cNvPr>
          <p:cNvSpPr/>
          <p:nvPr/>
        </p:nvSpPr>
        <p:spPr>
          <a:xfrm flipV="1">
            <a:off x="4073498" y="1459196"/>
            <a:ext cx="1766105" cy="1757763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0817CC-DD24-42FB-B3F3-02E9B35248E9}"/>
              </a:ext>
            </a:extLst>
          </p:cNvPr>
          <p:cNvSpPr/>
          <p:nvPr/>
        </p:nvSpPr>
        <p:spPr>
          <a:xfrm>
            <a:off x="5153976" y="2046905"/>
            <a:ext cx="1731818" cy="1287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4F56C8-B1AF-493E-B78B-95C536517FA3}"/>
              </a:ext>
            </a:extLst>
          </p:cNvPr>
          <p:cNvSpPr/>
          <p:nvPr/>
        </p:nvSpPr>
        <p:spPr>
          <a:xfrm>
            <a:off x="5502399" y="3021823"/>
            <a:ext cx="1481160" cy="5425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dirty="0"/>
              <a:t>Live Ramp SFTP</a:t>
            </a:r>
            <a:endParaRPr lang="en-IN" sz="1400" dirty="0"/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E1FBBF18-4405-40B7-99D1-135CDFE29F08}"/>
              </a:ext>
            </a:extLst>
          </p:cNvPr>
          <p:cNvSpPr/>
          <p:nvPr/>
        </p:nvSpPr>
        <p:spPr>
          <a:xfrm>
            <a:off x="6375706" y="2458628"/>
            <a:ext cx="1766105" cy="1649150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0B5D27-CC1F-46D7-9594-CC1649CA1507}"/>
              </a:ext>
            </a:extLst>
          </p:cNvPr>
          <p:cNvSpPr/>
          <p:nvPr/>
        </p:nvSpPr>
        <p:spPr>
          <a:xfrm>
            <a:off x="7357495" y="2228724"/>
            <a:ext cx="1731817" cy="1287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5C0462-5487-413D-AB32-8AB42B42E36A}"/>
              </a:ext>
            </a:extLst>
          </p:cNvPr>
          <p:cNvSpPr/>
          <p:nvPr/>
        </p:nvSpPr>
        <p:spPr>
          <a:xfrm>
            <a:off x="7698214" y="2007649"/>
            <a:ext cx="1481159" cy="54259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S3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1D23B-C6D8-44B0-8A73-5F460AD91907}"/>
              </a:ext>
            </a:extLst>
          </p:cNvPr>
          <p:cNvSpPr txBox="1"/>
          <p:nvPr/>
        </p:nvSpPr>
        <p:spPr>
          <a:xfrm>
            <a:off x="817259" y="2134850"/>
            <a:ext cx="1651818" cy="8085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2400"/>
              </a:lnSpc>
              <a:buSzPct val="100000"/>
            </a:pPr>
            <a:r>
              <a:rPr lang="en-US" sz="1400" dirty="0"/>
              <a:t>Pulse Point, SFMC,TDD(CLICK),DCM(CLICK,CONVERSION)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??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D1E3F-6B79-441E-AD0B-6ADFAD1872F8}"/>
              </a:ext>
            </a:extLst>
          </p:cNvPr>
          <p:cNvSpPr txBox="1"/>
          <p:nvPr/>
        </p:nvSpPr>
        <p:spPr>
          <a:xfrm>
            <a:off x="2958073" y="2585568"/>
            <a:ext cx="1709032" cy="808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Tagging LiveRamp ID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8B1A4-7CBE-47CE-88AC-360A36880B46}"/>
              </a:ext>
            </a:extLst>
          </p:cNvPr>
          <p:cNvSpPr txBox="1"/>
          <p:nvPr/>
        </p:nvSpPr>
        <p:spPr>
          <a:xfrm>
            <a:off x="7398868" y="2543067"/>
            <a:ext cx="1709029" cy="80856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Auto Syncing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7240E-DAEC-4A00-BB8C-5D9B16AD1BB3}"/>
              </a:ext>
            </a:extLst>
          </p:cNvPr>
          <p:cNvSpPr txBox="1"/>
          <p:nvPr/>
        </p:nvSpPr>
        <p:spPr>
          <a:xfrm>
            <a:off x="5175171" y="2168286"/>
            <a:ext cx="1732429" cy="8009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Copying SFTP data</a:t>
            </a:r>
            <a:br>
              <a:rPr lang="en-US" sz="1400" dirty="0"/>
            </a:br>
            <a:r>
              <a:rPr lang="en-US" sz="1400" dirty="0"/>
              <a:t>to LiveRamp</a:t>
            </a:r>
            <a:endParaRPr lang="en-IN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74B642-296B-4564-9705-42983CD470E0}"/>
              </a:ext>
            </a:extLst>
          </p:cNvPr>
          <p:cNvSpPr/>
          <p:nvPr/>
        </p:nvSpPr>
        <p:spPr>
          <a:xfrm>
            <a:off x="9563549" y="2066332"/>
            <a:ext cx="1731817" cy="1287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017216-3ADE-4C47-89B7-2FAD1D54A365}"/>
              </a:ext>
            </a:extLst>
          </p:cNvPr>
          <p:cNvSpPr/>
          <p:nvPr/>
        </p:nvSpPr>
        <p:spPr>
          <a:xfrm>
            <a:off x="9918027" y="3003723"/>
            <a:ext cx="1475949" cy="5599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Cyrus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7CB5BD-6D87-4544-9798-306007E0AA0F}"/>
              </a:ext>
            </a:extLst>
          </p:cNvPr>
          <p:cNvSpPr txBox="1"/>
          <p:nvPr/>
        </p:nvSpPr>
        <p:spPr>
          <a:xfrm>
            <a:off x="9628841" y="2232753"/>
            <a:ext cx="1703018" cy="834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Loading to Cyrus Environment</a:t>
            </a:r>
            <a:endParaRPr lang="en-IN" sz="1400" dirty="0"/>
          </a:p>
        </p:txBody>
      </p:sp>
      <p:sp>
        <p:nvSpPr>
          <p:cNvPr id="31" name="Shape 30">
            <a:extLst>
              <a:ext uri="{FF2B5EF4-FFF2-40B4-BE49-F238E27FC236}">
                <a16:creationId xmlns:a16="http://schemas.microsoft.com/office/drawing/2014/main" id="{0B567CE1-1B24-4443-BE3E-52AEBA3FB9AF}"/>
              </a:ext>
            </a:extLst>
          </p:cNvPr>
          <p:cNvSpPr/>
          <p:nvPr/>
        </p:nvSpPr>
        <p:spPr>
          <a:xfrm flipV="1">
            <a:off x="8573043" y="1461694"/>
            <a:ext cx="1766105" cy="1757763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4" name="Picture 2" descr="Masking PII in Unstructured Files Stored in Amazon S3 - IRI">
            <a:extLst>
              <a:ext uri="{FF2B5EF4-FFF2-40B4-BE49-F238E27FC236}">
                <a16:creationId xmlns:a16="http://schemas.microsoft.com/office/drawing/2014/main" id="{F3FDBBD8-63DF-4CA0-BEB8-E07EAB47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5" y="4351781"/>
            <a:ext cx="2051544" cy="7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E1955602-22AF-4DB0-86E7-256AB31B9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41" y="4384213"/>
            <a:ext cx="1663770" cy="3977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A075F4F-B6C3-4BF7-BE4A-5F6561DF1E07}"/>
              </a:ext>
            </a:extLst>
          </p:cNvPr>
          <p:cNvSpPr txBox="1"/>
          <p:nvPr/>
        </p:nvSpPr>
        <p:spPr>
          <a:xfrm>
            <a:off x="10163132" y="4766308"/>
            <a:ext cx="724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0" i="0" u="none" strike="noStrike" kern="12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Cyrus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28138090-AC83-4BC8-ABD3-E61D76BAD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2" y="4235970"/>
            <a:ext cx="1635731" cy="822867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E71F6415-101E-42D0-AB4D-116862C6D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37" y="4120185"/>
            <a:ext cx="938652" cy="938652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5612664-7B9D-471F-B77F-D632F1DA2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18" y="4218069"/>
            <a:ext cx="1782261" cy="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CE749-0FC7-43D4-BFFC-2E1E8E0A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0F78CB-3BEC-48C3-91E9-29C6C9312B34}"/>
              </a:ext>
            </a:extLst>
          </p:cNvPr>
          <p:cNvSpPr/>
          <p:nvPr/>
        </p:nvSpPr>
        <p:spPr>
          <a:xfrm>
            <a:off x="9380272" y="1374581"/>
            <a:ext cx="2151109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574D5-53AF-467A-934C-155712BA0087}"/>
              </a:ext>
            </a:extLst>
          </p:cNvPr>
          <p:cNvSpPr/>
          <p:nvPr/>
        </p:nvSpPr>
        <p:spPr>
          <a:xfrm>
            <a:off x="616042" y="1364581"/>
            <a:ext cx="2143598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21BDA-A1C5-4FB7-A25C-3A87EA300ACC}"/>
              </a:ext>
            </a:extLst>
          </p:cNvPr>
          <p:cNvSpPr txBox="1">
            <a:spLocks/>
          </p:cNvSpPr>
          <p:nvPr/>
        </p:nvSpPr>
        <p:spPr>
          <a:xfrm>
            <a:off x="365760" y="275820"/>
            <a:ext cx="11460480" cy="45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LiveRamp Project</a:t>
            </a:r>
            <a:r>
              <a:rPr lang="en-IN" b="1" dirty="0"/>
              <a:t> : Step-2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BFF2C-5488-42F0-85B1-6F1CB7749A18}"/>
              </a:ext>
            </a:extLst>
          </p:cNvPr>
          <p:cNvSpPr/>
          <p:nvPr/>
        </p:nvSpPr>
        <p:spPr>
          <a:xfrm>
            <a:off x="2807099" y="1367081"/>
            <a:ext cx="2141105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83F6A-E264-4B3E-9533-986DAC6FFBC2}"/>
              </a:ext>
            </a:extLst>
          </p:cNvPr>
          <p:cNvSpPr/>
          <p:nvPr/>
        </p:nvSpPr>
        <p:spPr>
          <a:xfrm>
            <a:off x="4998156" y="1369581"/>
            <a:ext cx="2138612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5C352-76DE-4C06-84C1-836CC451DD61}"/>
              </a:ext>
            </a:extLst>
          </p:cNvPr>
          <p:cNvSpPr/>
          <p:nvPr/>
        </p:nvSpPr>
        <p:spPr>
          <a:xfrm>
            <a:off x="7189213" y="1372081"/>
            <a:ext cx="2151109" cy="37625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C7C0B9-49CE-401E-AF49-BE3B660D1753}"/>
              </a:ext>
            </a:extLst>
          </p:cNvPr>
          <p:cNvSpPr/>
          <p:nvPr/>
        </p:nvSpPr>
        <p:spPr>
          <a:xfrm>
            <a:off x="798005" y="2098126"/>
            <a:ext cx="1731818" cy="1287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 dirty="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F245E-A29F-4A0E-8DA6-1F8E17FAED67}"/>
              </a:ext>
            </a:extLst>
          </p:cNvPr>
          <p:cNvSpPr/>
          <p:nvPr/>
        </p:nvSpPr>
        <p:spPr>
          <a:xfrm>
            <a:off x="1170609" y="3025730"/>
            <a:ext cx="1481160" cy="5425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Cyrus</a:t>
            </a:r>
            <a:endParaRPr lang="en-IN" sz="1200" dirty="0"/>
          </a:p>
        </p:txBody>
      </p:sp>
      <p:sp>
        <p:nvSpPr>
          <p:cNvPr id="12" name="Shape 11">
            <a:extLst>
              <a:ext uri="{FF2B5EF4-FFF2-40B4-BE49-F238E27FC236}">
                <a16:creationId xmlns:a16="http://schemas.microsoft.com/office/drawing/2014/main" id="{DFFFA88E-0BD8-4C58-BF32-453AABCFA053}"/>
              </a:ext>
            </a:extLst>
          </p:cNvPr>
          <p:cNvSpPr/>
          <p:nvPr/>
        </p:nvSpPr>
        <p:spPr>
          <a:xfrm>
            <a:off x="1917957" y="2419115"/>
            <a:ext cx="1766105" cy="1649150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56A66-F98B-48AC-B733-FAE605B54D79}"/>
              </a:ext>
            </a:extLst>
          </p:cNvPr>
          <p:cNvSpPr/>
          <p:nvPr/>
        </p:nvSpPr>
        <p:spPr>
          <a:xfrm>
            <a:off x="2935626" y="2241938"/>
            <a:ext cx="1731819" cy="1287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 dirty="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D75E83-7122-476C-B19D-DE652276A0F2}"/>
              </a:ext>
            </a:extLst>
          </p:cNvPr>
          <p:cNvSpPr/>
          <p:nvPr/>
        </p:nvSpPr>
        <p:spPr>
          <a:xfrm>
            <a:off x="3234276" y="1990884"/>
            <a:ext cx="1623991" cy="5425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300" dirty="0"/>
              <a:t>DB </a:t>
            </a:r>
            <a:r>
              <a:rPr lang="en-US" sz="1300" dirty="0">
                <a:sym typeface="Wingdings" panose="05000000000000000000" pitchFamily="2" charset="2"/>
              </a:rPr>
              <a:t> SFTP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CD1CC534-4766-4CBD-B0E6-7AAD8CED4306}"/>
              </a:ext>
            </a:extLst>
          </p:cNvPr>
          <p:cNvSpPr/>
          <p:nvPr/>
        </p:nvSpPr>
        <p:spPr>
          <a:xfrm flipV="1">
            <a:off x="4073498" y="1459196"/>
            <a:ext cx="1766105" cy="1757763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416131-71DE-4AB8-A857-B2EA412DC2C6}"/>
              </a:ext>
            </a:extLst>
          </p:cNvPr>
          <p:cNvSpPr/>
          <p:nvPr/>
        </p:nvSpPr>
        <p:spPr>
          <a:xfrm>
            <a:off x="5153976" y="2046905"/>
            <a:ext cx="1731818" cy="1287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4BE39D-01A6-46C0-ADAE-26FE9CDB3326}"/>
              </a:ext>
            </a:extLst>
          </p:cNvPr>
          <p:cNvSpPr/>
          <p:nvPr/>
        </p:nvSpPr>
        <p:spPr>
          <a:xfrm>
            <a:off x="5502399" y="3021823"/>
            <a:ext cx="1481160" cy="5425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400" dirty="0"/>
              <a:t>Bayer FTP</a:t>
            </a:r>
            <a:endParaRPr lang="en-IN" sz="1400" dirty="0"/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7C74DC4-AE8C-478A-B663-36D4898BA3A2}"/>
              </a:ext>
            </a:extLst>
          </p:cNvPr>
          <p:cNvSpPr/>
          <p:nvPr/>
        </p:nvSpPr>
        <p:spPr>
          <a:xfrm>
            <a:off x="6375706" y="2458628"/>
            <a:ext cx="1766105" cy="1649150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5C17EC-3F7F-4AA5-B2C2-60CA047412C3}"/>
              </a:ext>
            </a:extLst>
          </p:cNvPr>
          <p:cNvSpPr/>
          <p:nvPr/>
        </p:nvSpPr>
        <p:spPr>
          <a:xfrm>
            <a:off x="7357495" y="2228724"/>
            <a:ext cx="1731817" cy="1287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CCF496-7CC2-48EB-9B7F-FD957A0DC87E}"/>
              </a:ext>
            </a:extLst>
          </p:cNvPr>
          <p:cNvSpPr/>
          <p:nvPr/>
        </p:nvSpPr>
        <p:spPr>
          <a:xfrm>
            <a:off x="7698214" y="2007649"/>
            <a:ext cx="1481159" cy="54259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FTP</a:t>
            </a:r>
            <a:r>
              <a:rPr lang="en-US" sz="1200" dirty="0">
                <a:sym typeface="Wingdings" panose="05000000000000000000" pitchFamily="2" charset="2"/>
              </a:rPr>
              <a:t> SFTP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C714E-4679-4B1D-A20E-B5C42ABBF997}"/>
              </a:ext>
            </a:extLst>
          </p:cNvPr>
          <p:cNvSpPr txBox="1"/>
          <p:nvPr/>
        </p:nvSpPr>
        <p:spPr>
          <a:xfrm>
            <a:off x="817259" y="2134850"/>
            <a:ext cx="1651818" cy="8085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2400"/>
              </a:lnSpc>
              <a:buSzPct val="100000"/>
            </a:pPr>
            <a:r>
              <a:rPr lang="en-US" sz="1400" dirty="0"/>
              <a:t>HCP_EMAIL_LIST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??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362CD-5A1B-47C9-A483-435735B863CA}"/>
              </a:ext>
            </a:extLst>
          </p:cNvPr>
          <p:cNvSpPr txBox="1"/>
          <p:nvPr/>
        </p:nvSpPr>
        <p:spPr>
          <a:xfrm>
            <a:off x="2985730" y="2525661"/>
            <a:ext cx="1709032" cy="808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Unloading data from</a:t>
            </a:r>
            <a:br>
              <a:rPr lang="en-US" sz="1400" dirty="0"/>
            </a:br>
            <a:r>
              <a:rPr lang="en-US" sz="1400" dirty="0"/>
              <a:t>Cyrus to SFTP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5B0DE-C4EF-4634-859F-97D02813C23A}"/>
              </a:ext>
            </a:extLst>
          </p:cNvPr>
          <p:cNvSpPr txBox="1"/>
          <p:nvPr/>
        </p:nvSpPr>
        <p:spPr>
          <a:xfrm>
            <a:off x="7398868" y="2543067"/>
            <a:ext cx="1709029" cy="80856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Copying a data after LiveRamp ID  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D1A4AB-14BA-472B-BBFA-54C2B666437A}"/>
              </a:ext>
            </a:extLst>
          </p:cNvPr>
          <p:cNvSpPr txBox="1"/>
          <p:nvPr/>
        </p:nvSpPr>
        <p:spPr>
          <a:xfrm>
            <a:off x="5175171" y="2168286"/>
            <a:ext cx="1732429" cy="8009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Copying SFTP data</a:t>
            </a:r>
            <a:br>
              <a:rPr lang="en-US" sz="1400" dirty="0"/>
            </a:br>
            <a:r>
              <a:rPr lang="en-US" sz="1400" dirty="0"/>
              <a:t>to FTP Location </a:t>
            </a:r>
            <a:endParaRPr lang="en-IN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F195C2-ECB9-4FF0-B4FF-F309DC0E1397}"/>
              </a:ext>
            </a:extLst>
          </p:cNvPr>
          <p:cNvSpPr/>
          <p:nvPr/>
        </p:nvSpPr>
        <p:spPr>
          <a:xfrm>
            <a:off x="9563549" y="2066332"/>
            <a:ext cx="1731817" cy="1287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IN" sz="2000">
              <a:ln>
                <a:solidFill>
                  <a:srgbClr val="595454"/>
                </a:solidFill>
              </a:ln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6BE07A-8767-4048-9D7A-C393A8E65138}"/>
              </a:ext>
            </a:extLst>
          </p:cNvPr>
          <p:cNvSpPr/>
          <p:nvPr/>
        </p:nvSpPr>
        <p:spPr>
          <a:xfrm>
            <a:off x="9918027" y="3003723"/>
            <a:ext cx="1475949" cy="5599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Cyrus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BB068-3CE9-47F3-A057-3A46FD3729C5}"/>
              </a:ext>
            </a:extLst>
          </p:cNvPr>
          <p:cNvSpPr txBox="1"/>
          <p:nvPr/>
        </p:nvSpPr>
        <p:spPr>
          <a:xfrm>
            <a:off x="9628841" y="2232753"/>
            <a:ext cx="1703018" cy="8343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SzPct val="100000"/>
            </a:pPr>
            <a:r>
              <a:rPr lang="en-US" sz="1400" dirty="0"/>
              <a:t>S3 to Cyrus Environment</a:t>
            </a:r>
            <a:endParaRPr lang="en-IN" sz="1400" dirty="0"/>
          </a:p>
        </p:txBody>
      </p:sp>
      <p:sp>
        <p:nvSpPr>
          <p:cNvPr id="31" name="Shape 30">
            <a:extLst>
              <a:ext uri="{FF2B5EF4-FFF2-40B4-BE49-F238E27FC236}">
                <a16:creationId xmlns:a16="http://schemas.microsoft.com/office/drawing/2014/main" id="{1BBCC602-8F7B-4849-A02A-3B9F2FBDE590}"/>
              </a:ext>
            </a:extLst>
          </p:cNvPr>
          <p:cNvSpPr/>
          <p:nvPr/>
        </p:nvSpPr>
        <p:spPr>
          <a:xfrm flipV="1">
            <a:off x="8573043" y="1461694"/>
            <a:ext cx="1766105" cy="1757763"/>
          </a:xfrm>
          <a:prstGeom prst="leftCircularArrow">
            <a:avLst>
              <a:gd name="adj1" fmla="val 4270"/>
              <a:gd name="adj2" fmla="val 539813"/>
              <a:gd name="adj3" fmla="val 2315324"/>
              <a:gd name="adj4" fmla="val 9024489"/>
              <a:gd name="adj5" fmla="val 4982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4" name="Picture 2" descr="Masking PII in Unstructured Files Stored in Amazon S3 - IRI">
            <a:extLst>
              <a:ext uri="{FF2B5EF4-FFF2-40B4-BE49-F238E27FC236}">
                <a16:creationId xmlns:a16="http://schemas.microsoft.com/office/drawing/2014/main" id="{C0C2FD86-1E5C-41E8-AA7D-7DD802AFB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3" y="4366656"/>
            <a:ext cx="2051544" cy="7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D8DDA11-CB34-41E6-A5A4-8F6380DC6B66}"/>
              </a:ext>
            </a:extLst>
          </p:cNvPr>
          <p:cNvSpPr/>
          <p:nvPr/>
        </p:nvSpPr>
        <p:spPr>
          <a:xfrm>
            <a:off x="770495" y="4132153"/>
            <a:ext cx="1915787" cy="83670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8D49C675-170E-4298-9450-061F53CE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9" y="4384213"/>
            <a:ext cx="1663770" cy="3977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5D0BD1-3291-4934-A9AF-CE0C49AEBD43}"/>
              </a:ext>
            </a:extLst>
          </p:cNvPr>
          <p:cNvSpPr txBox="1"/>
          <p:nvPr/>
        </p:nvSpPr>
        <p:spPr>
          <a:xfrm>
            <a:off x="1366320" y="4766308"/>
            <a:ext cx="724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0" i="0" u="none" strike="noStrike" kern="12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Cyrus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ECE3CDE0-41AE-4398-9B74-201BB7692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41" y="4384213"/>
            <a:ext cx="1663770" cy="3977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3D114CD-33C0-451D-AA67-B58ED428336F}"/>
              </a:ext>
            </a:extLst>
          </p:cNvPr>
          <p:cNvSpPr txBox="1"/>
          <p:nvPr/>
        </p:nvSpPr>
        <p:spPr>
          <a:xfrm>
            <a:off x="10163132" y="4766308"/>
            <a:ext cx="724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0" i="0" u="none" strike="noStrike" kern="12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Cyrus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728FA6DB-6115-4F41-ABB1-A6ACE852D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4306004"/>
            <a:ext cx="802163" cy="802163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1E51177-F7BD-4AE1-88A0-B7364F1E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76" y="4160343"/>
            <a:ext cx="1782261" cy="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B29B7-431F-4455-B94C-B30AE16C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37A-D555-4E7B-9116-8013ACAA750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CC22B-7EE9-4586-BCBB-C1839842C5AA}"/>
              </a:ext>
            </a:extLst>
          </p:cNvPr>
          <p:cNvSpPr txBox="1"/>
          <p:nvPr/>
        </p:nvSpPr>
        <p:spPr>
          <a:xfrm>
            <a:off x="389614" y="59194"/>
            <a:ext cx="111673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1.FTP login details for (SFMC, DCM, TDD,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PulsePoint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access(Shared by Srikanth)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Host Name: ftp-na.bayer.biz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 no: 22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Bayer_liveramp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Password: FDh3m60z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Folder: /processing/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Customer_Link_Output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2. SFTP location for SFMC files(Shared by Prudhvi)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Host-Name: sftp-na.bayer.com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= sftp-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phcdw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cyrus_operate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 = gaED7676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proxy_name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ptb-proxy.na.bayer.cnb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S3 location :- 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s3://bayer-ph-cdm-us-prod-cyrusdisc/SFTP/cyrus_home/internal/sftp-phcdw-mmx-exacttarget/Bayer_ITG_File_Exchange/US_HCP-US_Patient_Registration_Data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3. SFTP location for SFMC files (Shared by Prudhvi for testing)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sftp-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phcdw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cdm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-share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Password: TdV0kGu3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S3 location :- s3://bayer-ph-cdm-us-prod-cyrusdisc/SFTP/cyrus_home/internal/sftp-phcdw-cdm-share/Digital/Data/PharmaACE/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4.SFTP location for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liveramp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(Shared by Srikanth)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Path: /processing/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Customer_Link_Output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sftp-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phcdw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-mmx-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liveramp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nYfR1Rrz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S3 location: s3://bayer-ph-cdm-us-prod-cyrusdisc/SFTP/cyrus_home/external/sftp-phcdw-mmx-liveramp-user/sftp-phcdw-mmx-liveramp-user/Measure/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Path confirmation for TDD and pulse point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what is .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psv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file Can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LiveRamp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team change to .csv?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 and Prod path Creation for MDM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 A REP table Final Template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Email1 and Email 2 in Final MDM 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Consented DB Process discussion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Discussion Points:</a:t>
            </a:r>
          </a:p>
        </p:txBody>
      </p:sp>
    </p:spTree>
    <p:extLst>
      <p:ext uri="{BB962C8B-B14F-4D97-AF65-F5344CB8AC3E}">
        <p14:creationId xmlns:p14="http://schemas.microsoft.com/office/powerpoint/2010/main" val="80975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CB203-2F4F-4B52-92D3-58CC065C96B2}"/>
              </a:ext>
            </a:extLst>
          </p:cNvPr>
          <p:cNvSpPr txBox="1"/>
          <p:nvPr/>
        </p:nvSpPr>
        <p:spPr>
          <a:xfrm>
            <a:off x="392424" y="959203"/>
            <a:ext cx="11687034" cy="3863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Connective Rx and Hub Both are same ? If Not, what will be template for hub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create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liveramp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inside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consumerDB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or any new schema we have?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–Any Schema size restriction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ConsumerDb,Final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of tables.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LiveRamp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Next data update from our side? when they are loading data ? How to check incremental data—Max(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CRM Data Final verification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update project planner based on recent work activity 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Console/AWS CLI/Access Key-secret key pair access update based on meeting.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2AE38-EB64-45F0-994B-8A42EF106D99}"/>
              </a:ext>
            </a:extLst>
          </p:cNvPr>
          <p:cNvSpPr txBox="1"/>
          <p:nvPr/>
        </p:nvSpPr>
        <p:spPr>
          <a:xfrm>
            <a:off x="643467" y="330200"/>
            <a:ext cx="3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Discussion Points:</a:t>
            </a:r>
          </a:p>
        </p:txBody>
      </p:sp>
    </p:spTree>
    <p:extLst>
      <p:ext uri="{BB962C8B-B14F-4D97-AF65-F5344CB8AC3E}">
        <p14:creationId xmlns:p14="http://schemas.microsoft.com/office/powerpoint/2010/main" val="4729138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harmaA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7E"/>
      </a:accent1>
      <a:accent2>
        <a:srgbClr val="00B050"/>
      </a:accent2>
      <a:accent3>
        <a:srgbClr val="FF9201"/>
      </a:accent3>
      <a:accent4>
        <a:srgbClr val="C00000"/>
      </a:accent4>
      <a:accent5>
        <a:srgbClr val="003366"/>
      </a:accent5>
      <a:accent6>
        <a:srgbClr val="FF0000"/>
      </a:accent6>
      <a:hlink>
        <a:srgbClr val="3366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ACE.potx" id="{32A876FC-7A73-4AB2-A983-756D7D29623C}" vid="{686EE551-9C7A-4099-BD94-C991452CF9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1222</Words>
  <Application>Microsoft Office PowerPoint</Application>
  <PresentationFormat>Widescreen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1_Office Theme</vt:lpstr>
      <vt:lpstr>Bayer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1.2b MCQ</dc:title>
  <dc:creator>Onisha Dhar;Dhirendra.Singh@PharmaACE.com</dc:creator>
  <cp:lastModifiedBy>Vinod Singh</cp:lastModifiedBy>
  <cp:revision>109</cp:revision>
  <dcterms:created xsi:type="dcterms:W3CDTF">2018-12-13T07:20:03Z</dcterms:created>
  <dcterms:modified xsi:type="dcterms:W3CDTF">2022-03-01T12:55:49Z</dcterms:modified>
</cp:coreProperties>
</file>