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2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sldIdLst>
    <p:sldId id="256" r:id="rId2"/>
    <p:sldId id="257" r:id="rId3"/>
    <p:sldId id="322" r:id="rId4"/>
    <p:sldId id="281" r:id="rId5"/>
    <p:sldId id="284" r:id="rId6"/>
    <p:sldId id="285" r:id="rId7"/>
    <p:sldId id="286" r:id="rId8"/>
    <p:sldId id="289" r:id="rId9"/>
    <p:sldId id="333" r:id="rId10"/>
    <p:sldId id="292" r:id="rId11"/>
    <p:sldId id="282" r:id="rId12"/>
    <p:sldId id="323" r:id="rId13"/>
    <p:sldId id="293" r:id="rId14"/>
    <p:sldId id="294" r:id="rId15"/>
    <p:sldId id="295" r:id="rId16"/>
    <p:sldId id="296" r:id="rId17"/>
    <p:sldId id="297" r:id="rId18"/>
    <p:sldId id="334" r:id="rId19"/>
    <p:sldId id="268" r:id="rId20"/>
    <p:sldId id="269" r:id="rId21"/>
    <p:sldId id="270" r:id="rId22"/>
    <p:sldId id="271" r:id="rId23"/>
    <p:sldId id="272" r:id="rId24"/>
    <p:sldId id="273" r:id="rId25"/>
    <p:sldId id="325" r:id="rId26"/>
    <p:sldId id="274" r:id="rId27"/>
    <p:sldId id="275" r:id="rId28"/>
    <p:sldId id="276" r:id="rId29"/>
    <p:sldId id="278" r:id="rId30"/>
    <p:sldId id="277" r:id="rId31"/>
    <p:sldId id="279" r:id="rId32"/>
    <p:sldId id="298" r:id="rId33"/>
    <p:sldId id="299" r:id="rId34"/>
    <p:sldId id="303" r:id="rId35"/>
    <p:sldId id="304" r:id="rId36"/>
    <p:sldId id="305" r:id="rId37"/>
    <p:sldId id="306" r:id="rId38"/>
    <p:sldId id="307" r:id="rId39"/>
    <p:sldId id="308" r:id="rId40"/>
    <p:sldId id="310" r:id="rId41"/>
    <p:sldId id="311" r:id="rId42"/>
    <p:sldId id="31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AA9CA0-CAB4-4778-A6A5-01907B294BB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07EC7E-D652-4AA7-A590-EF8201734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basic etiquettes</a:t>
          </a:r>
        </a:p>
      </dgm:t>
    </dgm:pt>
    <dgm:pt modelId="{9A83280A-A246-45F5-ACBF-03F21D0594F3}" type="parTrans" cxnId="{4B08E543-0E48-4265-87D4-14A7647403D5}">
      <dgm:prSet/>
      <dgm:spPr/>
      <dgm:t>
        <a:bodyPr/>
        <a:lstStyle/>
        <a:p>
          <a:endParaRPr lang="en-US"/>
        </a:p>
      </dgm:t>
    </dgm:pt>
    <dgm:pt modelId="{AADA1D80-351B-4B8F-BFC5-A778933C3D3C}" type="sibTrans" cxnId="{4B08E543-0E48-4265-87D4-14A7647403D5}">
      <dgm:prSet/>
      <dgm:spPr/>
      <dgm:t>
        <a:bodyPr/>
        <a:lstStyle/>
        <a:p>
          <a:endParaRPr lang="en-US"/>
        </a:p>
      </dgm:t>
    </dgm:pt>
    <dgm:pt modelId="{15580F68-2A84-4BF8-988A-28BA8D195A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types</a:t>
          </a:r>
        </a:p>
      </dgm:t>
    </dgm:pt>
    <dgm:pt modelId="{C12E7906-2156-40FF-B5DF-3D9B1E504958}" type="parTrans" cxnId="{C134637D-2DBD-4C45-A02A-EEF592130D6B}">
      <dgm:prSet/>
      <dgm:spPr/>
      <dgm:t>
        <a:bodyPr/>
        <a:lstStyle/>
        <a:p>
          <a:endParaRPr lang="en-US"/>
        </a:p>
      </dgm:t>
    </dgm:pt>
    <dgm:pt modelId="{9E7A50B3-7CEC-4643-BFF6-2FFD77B61E5B}" type="sibTrans" cxnId="{C134637D-2DBD-4C45-A02A-EEF592130D6B}">
      <dgm:prSet/>
      <dgm:spPr/>
      <dgm:t>
        <a:bodyPr/>
        <a:lstStyle/>
        <a:p>
          <a:endParaRPr lang="en-US"/>
        </a:p>
      </dgm:t>
    </dgm:pt>
    <dgm:pt modelId="{65288469-8B3C-4E1A-B02C-3634BA425A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Control Structures</a:t>
          </a:r>
        </a:p>
      </dgm:t>
    </dgm:pt>
    <dgm:pt modelId="{1C25CE1C-DAD8-4F90-BF2E-78D94CABE437}" type="parTrans" cxnId="{54078925-9296-4EBC-84C4-3C6FB8E7AAD7}">
      <dgm:prSet/>
      <dgm:spPr/>
      <dgm:t>
        <a:bodyPr/>
        <a:lstStyle/>
        <a:p>
          <a:endParaRPr lang="en-US"/>
        </a:p>
      </dgm:t>
    </dgm:pt>
    <dgm:pt modelId="{0D78CCD9-27CB-409D-BA9F-2C01F91880D8}" type="sibTrans" cxnId="{54078925-9296-4EBC-84C4-3C6FB8E7AAD7}">
      <dgm:prSet/>
      <dgm:spPr/>
      <dgm:t>
        <a:bodyPr/>
        <a:lstStyle/>
        <a:p>
          <a:endParaRPr lang="en-US"/>
        </a:p>
      </dgm:t>
    </dgm:pt>
    <dgm:pt modelId="{0E4671E5-7EBA-4042-9736-7AFD5D7293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Libraries for Data Science</a:t>
          </a:r>
        </a:p>
      </dgm:t>
    </dgm:pt>
    <dgm:pt modelId="{47425F8A-119F-425A-8667-4927070561A4}" type="parTrans" cxnId="{E01724C6-53CA-411B-B6F3-E9431D608A83}">
      <dgm:prSet/>
      <dgm:spPr/>
      <dgm:t>
        <a:bodyPr/>
        <a:lstStyle/>
        <a:p>
          <a:endParaRPr lang="en-US"/>
        </a:p>
      </dgm:t>
    </dgm:pt>
    <dgm:pt modelId="{A3240D9B-D3E2-4B3B-80B1-03824025B3A2}" type="sibTrans" cxnId="{E01724C6-53CA-411B-B6F3-E9431D608A83}">
      <dgm:prSet/>
      <dgm:spPr/>
      <dgm:t>
        <a:bodyPr/>
        <a:lstStyle/>
        <a:p>
          <a:endParaRPr lang="en-US"/>
        </a:p>
      </dgm:t>
    </dgm:pt>
    <dgm:pt modelId="{D9815091-2429-48A1-97A7-A67758F193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Pandas basics</a:t>
          </a:r>
        </a:p>
      </dgm:t>
    </dgm:pt>
    <dgm:pt modelId="{24AD3845-D209-4D6B-A52C-14C8D4448AFD}" type="parTrans" cxnId="{E8427C5A-E96F-489E-B416-D962EF26B697}">
      <dgm:prSet/>
      <dgm:spPr/>
      <dgm:t>
        <a:bodyPr/>
        <a:lstStyle/>
        <a:p>
          <a:endParaRPr lang="en-US"/>
        </a:p>
      </dgm:t>
    </dgm:pt>
    <dgm:pt modelId="{0DB14016-B63B-4A9F-A041-E2744298BF1E}" type="sibTrans" cxnId="{E8427C5A-E96F-489E-B416-D962EF26B697}">
      <dgm:prSet/>
      <dgm:spPr/>
      <dgm:t>
        <a:bodyPr/>
        <a:lstStyle/>
        <a:p>
          <a:endParaRPr lang="en-US"/>
        </a:p>
      </dgm:t>
    </dgm:pt>
    <dgm:pt modelId="{B8FE5FBD-3141-44C0-AB3F-8DBCA398CB6E}" type="pres">
      <dgm:prSet presAssocID="{DBAA9CA0-CAB4-4778-A6A5-01907B294BBE}" presName="root" presStyleCnt="0">
        <dgm:presLayoutVars>
          <dgm:dir/>
          <dgm:resizeHandles val="exact"/>
        </dgm:presLayoutVars>
      </dgm:prSet>
      <dgm:spPr/>
    </dgm:pt>
    <dgm:pt modelId="{E8A1F83B-F5E3-4C87-81F8-964007BCDE3E}" type="pres">
      <dgm:prSet presAssocID="{6507EC7E-D652-4AA7-A590-EF82017348B2}" presName="compNode" presStyleCnt="0"/>
      <dgm:spPr/>
    </dgm:pt>
    <dgm:pt modelId="{C8B718A9-5223-4123-B5F1-89B2A3292B83}" type="pres">
      <dgm:prSet presAssocID="{6507EC7E-D652-4AA7-A590-EF82017348B2}" presName="bgRect" presStyleLbl="bgShp" presStyleIdx="0" presStyleCnt="5"/>
      <dgm:spPr/>
    </dgm:pt>
    <dgm:pt modelId="{44E0EFD4-8A52-4EF0-9F9C-93EB5101DF00}" type="pres">
      <dgm:prSet presAssocID="{6507EC7E-D652-4AA7-A590-EF82017348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FBE6C2-6AA3-4D31-8301-22B1EE97346C}" type="pres">
      <dgm:prSet presAssocID="{6507EC7E-D652-4AA7-A590-EF82017348B2}" presName="spaceRect" presStyleCnt="0"/>
      <dgm:spPr/>
    </dgm:pt>
    <dgm:pt modelId="{602A846C-40B8-4312-BD8C-FAC429C8BB27}" type="pres">
      <dgm:prSet presAssocID="{6507EC7E-D652-4AA7-A590-EF82017348B2}" presName="parTx" presStyleLbl="revTx" presStyleIdx="0" presStyleCnt="5">
        <dgm:presLayoutVars>
          <dgm:chMax val="0"/>
          <dgm:chPref val="0"/>
        </dgm:presLayoutVars>
      </dgm:prSet>
      <dgm:spPr/>
    </dgm:pt>
    <dgm:pt modelId="{2BEE56EA-91E6-416D-8730-22C05B153705}" type="pres">
      <dgm:prSet presAssocID="{AADA1D80-351B-4B8F-BFC5-A778933C3D3C}" presName="sibTrans" presStyleCnt="0"/>
      <dgm:spPr/>
    </dgm:pt>
    <dgm:pt modelId="{E256DB52-85C2-4E3C-B1F0-19245490A292}" type="pres">
      <dgm:prSet presAssocID="{15580F68-2A84-4BF8-988A-28BA8D195A60}" presName="compNode" presStyleCnt="0"/>
      <dgm:spPr/>
    </dgm:pt>
    <dgm:pt modelId="{52BFE478-10EE-449A-9ABA-DF3D70A06AB2}" type="pres">
      <dgm:prSet presAssocID="{15580F68-2A84-4BF8-988A-28BA8D195A60}" presName="bgRect" presStyleLbl="bgShp" presStyleIdx="1" presStyleCnt="5"/>
      <dgm:spPr/>
    </dgm:pt>
    <dgm:pt modelId="{699AF477-3053-4CA5-98CF-CF9E5374847E}" type="pres">
      <dgm:prSet presAssocID="{15580F68-2A84-4BF8-988A-28BA8D195A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DFDF70-9528-4985-BDA6-13C9FB1839A1}" type="pres">
      <dgm:prSet presAssocID="{15580F68-2A84-4BF8-988A-28BA8D195A60}" presName="spaceRect" presStyleCnt="0"/>
      <dgm:spPr/>
    </dgm:pt>
    <dgm:pt modelId="{0131FCA9-F912-4107-911D-75252A0DA593}" type="pres">
      <dgm:prSet presAssocID="{15580F68-2A84-4BF8-988A-28BA8D195A60}" presName="parTx" presStyleLbl="revTx" presStyleIdx="1" presStyleCnt="5">
        <dgm:presLayoutVars>
          <dgm:chMax val="0"/>
          <dgm:chPref val="0"/>
        </dgm:presLayoutVars>
      </dgm:prSet>
      <dgm:spPr/>
    </dgm:pt>
    <dgm:pt modelId="{D87C2658-29CE-45B8-ACFA-9C527DCBC440}" type="pres">
      <dgm:prSet presAssocID="{9E7A50B3-7CEC-4643-BFF6-2FFD77B61E5B}" presName="sibTrans" presStyleCnt="0"/>
      <dgm:spPr/>
    </dgm:pt>
    <dgm:pt modelId="{FDAED8B0-D75D-41E9-8C41-6D84E733A752}" type="pres">
      <dgm:prSet presAssocID="{65288469-8B3C-4E1A-B02C-3634BA425AA5}" presName="compNode" presStyleCnt="0"/>
      <dgm:spPr/>
    </dgm:pt>
    <dgm:pt modelId="{38BF2E1C-A6D1-47F2-B55F-5DCCC33C16C5}" type="pres">
      <dgm:prSet presAssocID="{65288469-8B3C-4E1A-B02C-3634BA425AA5}" presName="bgRect" presStyleLbl="bgShp" presStyleIdx="2" presStyleCnt="5"/>
      <dgm:spPr/>
    </dgm:pt>
    <dgm:pt modelId="{1F25E7E9-624A-4C85-8641-9FA09087C8D1}" type="pres">
      <dgm:prSet presAssocID="{65288469-8B3C-4E1A-B02C-3634BA425AA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B7EAFA5-AE4F-4102-B271-C97CFC32C903}" type="pres">
      <dgm:prSet presAssocID="{65288469-8B3C-4E1A-B02C-3634BA425AA5}" presName="spaceRect" presStyleCnt="0"/>
      <dgm:spPr/>
    </dgm:pt>
    <dgm:pt modelId="{C89BE297-51AC-4D12-90D4-E840A7CE9790}" type="pres">
      <dgm:prSet presAssocID="{65288469-8B3C-4E1A-B02C-3634BA425AA5}" presName="parTx" presStyleLbl="revTx" presStyleIdx="2" presStyleCnt="5">
        <dgm:presLayoutVars>
          <dgm:chMax val="0"/>
          <dgm:chPref val="0"/>
        </dgm:presLayoutVars>
      </dgm:prSet>
      <dgm:spPr/>
    </dgm:pt>
    <dgm:pt modelId="{C4770DD2-1DD9-4D09-94DB-E1269273EE2B}" type="pres">
      <dgm:prSet presAssocID="{0D78CCD9-27CB-409D-BA9F-2C01F91880D8}" presName="sibTrans" presStyleCnt="0"/>
      <dgm:spPr/>
    </dgm:pt>
    <dgm:pt modelId="{784F71D6-BE9E-4752-AB52-39057D529F9B}" type="pres">
      <dgm:prSet presAssocID="{0E4671E5-7EBA-4042-9736-7AFD5D7293B2}" presName="compNode" presStyleCnt="0"/>
      <dgm:spPr/>
    </dgm:pt>
    <dgm:pt modelId="{AE1D80BF-836C-40FF-9048-860C20F16DE1}" type="pres">
      <dgm:prSet presAssocID="{0E4671E5-7EBA-4042-9736-7AFD5D7293B2}" presName="bgRect" presStyleLbl="bgShp" presStyleIdx="3" presStyleCnt="5"/>
      <dgm:spPr/>
    </dgm:pt>
    <dgm:pt modelId="{2078C6B8-41F9-4A9F-BECE-EEBC1A04CED2}" type="pres">
      <dgm:prSet presAssocID="{0E4671E5-7EBA-4042-9736-7AFD5D7293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EF0CB63-0A72-4654-9168-E45AD00B6C22}" type="pres">
      <dgm:prSet presAssocID="{0E4671E5-7EBA-4042-9736-7AFD5D7293B2}" presName="spaceRect" presStyleCnt="0"/>
      <dgm:spPr/>
    </dgm:pt>
    <dgm:pt modelId="{754C4107-AB9C-45E0-B7EA-39E868E1FCDF}" type="pres">
      <dgm:prSet presAssocID="{0E4671E5-7EBA-4042-9736-7AFD5D7293B2}" presName="parTx" presStyleLbl="revTx" presStyleIdx="3" presStyleCnt="5">
        <dgm:presLayoutVars>
          <dgm:chMax val="0"/>
          <dgm:chPref val="0"/>
        </dgm:presLayoutVars>
      </dgm:prSet>
      <dgm:spPr/>
    </dgm:pt>
    <dgm:pt modelId="{A622CF3F-7566-4C18-9D7A-86BB164059CA}" type="pres">
      <dgm:prSet presAssocID="{A3240D9B-D3E2-4B3B-80B1-03824025B3A2}" presName="sibTrans" presStyleCnt="0"/>
      <dgm:spPr/>
    </dgm:pt>
    <dgm:pt modelId="{204559D1-33B4-449C-8BDB-82BD170AC41C}" type="pres">
      <dgm:prSet presAssocID="{D9815091-2429-48A1-97A7-A67758F19337}" presName="compNode" presStyleCnt="0"/>
      <dgm:spPr/>
    </dgm:pt>
    <dgm:pt modelId="{19A42A25-0B11-4454-83FA-C9A0885B2CD5}" type="pres">
      <dgm:prSet presAssocID="{D9815091-2429-48A1-97A7-A67758F19337}" presName="bgRect" presStyleLbl="bgShp" presStyleIdx="4" presStyleCnt="5"/>
      <dgm:spPr/>
    </dgm:pt>
    <dgm:pt modelId="{88ECBC5A-6043-4922-9A3F-B54BE0072039}" type="pres">
      <dgm:prSet presAssocID="{D9815091-2429-48A1-97A7-A67758F1933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1C07A93C-5379-4E60-8719-2A60B7CC7D30}" type="pres">
      <dgm:prSet presAssocID="{D9815091-2429-48A1-97A7-A67758F19337}" presName="spaceRect" presStyleCnt="0"/>
      <dgm:spPr/>
    </dgm:pt>
    <dgm:pt modelId="{D17FEEC8-CB7D-4728-9FBA-827A315F91C1}" type="pres">
      <dgm:prSet presAssocID="{D9815091-2429-48A1-97A7-A67758F1933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D54F704-690D-40BD-9450-C7BF3671CAB2}" type="presOf" srcId="{65288469-8B3C-4E1A-B02C-3634BA425AA5}" destId="{C89BE297-51AC-4D12-90D4-E840A7CE9790}" srcOrd="0" destOrd="0" presId="urn:microsoft.com/office/officeart/2018/2/layout/IconVerticalSolidList"/>
    <dgm:cxn modelId="{54078925-9296-4EBC-84C4-3C6FB8E7AAD7}" srcId="{DBAA9CA0-CAB4-4778-A6A5-01907B294BBE}" destId="{65288469-8B3C-4E1A-B02C-3634BA425AA5}" srcOrd="2" destOrd="0" parTransId="{1C25CE1C-DAD8-4F90-BF2E-78D94CABE437}" sibTransId="{0D78CCD9-27CB-409D-BA9F-2C01F91880D8}"/>
    <dgm:cxn modelId="{57B59C37-8479-4769-97BE-2D89C9E73E76}" type="presOf" srcId="{6507EC7E-D652-4AA7-A590-EF82017348B2}" destId="{602A846C-40B8-4312-BD8C-FAC429C8BB27}" srcOrd="0" destOrd="0" presId="urn:microsoft.com/office/officeart/2018/2/layout/IconVerticalSolidList"/>
    <dgm:cxn modelId="{5E87BE3C-B398-423E-8C75-478819B498A4}" type="presOf" srcId="{0E4671E5-7EBA-4042-9736-7AFD5D7293B2}" destId="{754C4107-AB9C-45E0-B7EA-39E868E1FCDF}" srcOrd="0" destOrd="0" presId="urn:microsoft.com/office/officeart/2018/2/layout/IconVerticalSolidList"/>
    <dgm:cxn modelId="{4B08E543-0E48-4265-87D4-14A7647403D5}" srcId="{DBAA9CA0-CAB4-4778-A6A5-01907B294BBE}" destId="{6507EC7E-D652-4AA7-A590-EF82017348B2}" srcOrd="0" destOrd="0" parTransId="{9A83280A-A246-45F5-ACBF-03F21D0594F3}" sibTransId="{AADA1D80-351B-4B8F-BFC5-A778933C3D3C}"/>
    <dgm:cxn modelId="{E8427C5A-E96F-489E-B416-D962EF26B697}" srcId="{DBAA9CA0-CAB4-4778-A6A5-01907B294BBE}" destId="{D9815091-2429-48A1-97A7-A67758F19337}" srcOrd="4" destOrd="0" parTransId="{24AD3845-D209-4D6B-A52C-14C8D4448AFD}" sibTransId="{0DB14016-B63B-4A9F-A041-E2744298BF1E}"/>
    <dgm:cxn modelId="{C134637D-2DBD-4C45-A02A-EEF592130D6B}" srcId="{DBAA9CA0-CAB4-4778-A6A5-01907B294BBE}" destId="{15580F68-2A84-4BF8-988A-28BA8D195A60}" srcOrd="1" destOrd="0" parTransId="{C12E7906-2156-40FF-B5DF-3D9B1E504958}" sibTransId="{9E7A50B3-7CEC-4643-BFF6-2FFD77B61E5B}"/>
    <dgm:cxn modelId="{CDCFC280-C033-4FC1-AA26-B73E9C5C2BE6}" type="presOf" srcId="{D9815091-2429-48A1-97A7-A67758F19337}" destId="{D17FEEC8-CB7D-4728-9FBA-827A315F91C1}" srcOrd="0" destOrd="0" presId="urn:microsoft.com/office/officeart/2018/2/layout/IconVerticalSolidList"/>
    <dgm:cxn modelId="{9A2358A3-FF52-4916-AAF5-698D3457AE3A}" type="presOf" srcId="{DBAA9CA0-CAB4-4778-A6A5-01907B294BBE}" destId="{B8FE5FBD-3141-44C0-AB3F-8DBCA398CB6E}" srcOrd="0" destOrd="0" presId="urn:microsoft.com/office/officeart/2018/2/layout/IconVerticalSolidList"/>
    <dgm:cxn modelId="{44F9F5A9-75E2-49CF-9068-8FBE39139E5D}" type="presOf" srcId="{15580F68-2A84-4BF8-988A-28BA8D195A60}" destId="{0131FCA9-F912-4107-911D-75252A0DA593}" srcOrd="0" destOrd="0" presId="urn:microsoft.com/office/officeart/2018/2/layout/IconVerticalSolidList"/>
    <dgm:cxn modelId="{E01724C6-53CA-411B-B6F3-E9431D608A83}" srcId="{DBAA9CA0-CAB4-4778-A6A5-01907B294BBE}" destId="{0E4671E5-7EBA-4042-9736-7AFD5D7293B2}" srcOrd="3" destOrd="0" parTransId="{47425F8A-119F-425A-8667-4927070561A4}" sibTransId="{A3240D9B-D3E2-4B3B-80B1-03824025B3A2}"/>
    <dgm:cxn modelId="{0B4E1615-4334-4EEF-9AC9-7340C20A1DB2}" type="presParOf" srcId="{B8FE5FBD-3141-44C0-AB3F-8DBCA398CB6E}" destId="{E8A1F83B-F5E3-4C87-81F8-964007BCDE3E}" srcOrd="0" destOrd="0" presId="urn:microsoft.com/office/officeart/2018/2/layout/IconVerticalSolidList"/>
    <dgm:cxn modelId="{A318018A-208B-4B11-AAA8-C98381737928}" type="presParOf" srcId="{E8A1F83B-F5E3-4C87-81F8-964007BCDE3E}" destId="{C8B718A9-5223-4123-B5F1-89B2A3292B83}" srcOrd="0" destOrd="0" presId="urn:microsoft.com/office/officeart/2018/2/layout/IconVerticalSolidList"/>
    <dgm:cxn modelId="{FD202730-867B-4504-8223-4A9885094CA6}" type="presParOf" srcId="{E8A1F83B-F5E3-4C87-81F8-964007BCDE3E}" destId="{44E0EFD4-8A52-4EF0-9F9C-93EB5101DF00}" srcOrd="1" destOrd="0" presId="urn:microsoft.com/office/officeart/2018/2/layout/IconVerticalSolidList"/>
    <dgm:cxn modelId="{863CE6D9-DD1B-47AC-ADED-BD13E1037EC1}" type="presParOf" srcId="{E8A1F83B-F5E3-4C87-81F8-964007BCDE3E}" destId="{67FBE6C2-6AA3-4D31-8301-22B1EE97346C}" srcOrd="2" destOrd="0" presId="urn:microsoft.com/office/officeart/2018/2/layout/IconVerticalSolidList"/>
    <dgm:cxn modelId="{98CCB310-AE93-4AB9-906E-3B92A95AE078}" type="presParOf" srcId="{E8A1F83B-F5E3-4C87-81F8-964007BCDE3E}" destId="{602A846C-40B8-4312-BD8C-FAC429C8BB27}" srcOrd="3" destOrd="0" presId="urn:microsoft.com/office/officeart/2018/2/layout/IconVerticalSolidList"/>
    <dgm:cxn modelId="{87D366AC-6914-4E41-9205-1A3C0564F01D}" type="presParOf" srcId="{B8FE5FBD-3141-44C0-AB3F-8DBCA398CB6E}" destId="{2BEE56EA-91E6-416D-8730-22C05B153705}" srcOrd="1" destOrd="0" presId="urn:microsoft.com/office/officeart/2018/2/layout/IconVerticalSolidList"/>
    <dgm:cxn modelId="{CCE3C649-AC23-4819-899C-F9EDE8BB3F9B}" type="presParOf" srcId="{B8FE5FBD-3141-44C0-AB3F-8DBCA398CB6E}" destId="{E256DB52-85C2-4E3C-B1F0-19245490A292}" srcOrd="2" destOrd="0" presId="urn:microsoft.com/office/officeart/2018/2/layout/IconVerticalSolidList"/>
    <dgm:cxn modelId="{293B61B9-D1FF-409D-AD06-86E5CACC4D59}" type="presParOf" srcId="{E256DB52-85C2-4E3C-B1F0-19245490A292}" destId="{52BFE478-10EE-449A-9ABA-DF3D70A06AB2}" srcOrd="0" destOrd="0" presId="urn:microsoft.com/office/officeart/2018/2/layout/IconVerticalSolidList"/>
    <dgm:cxn modelId="{799D687F-4A3A-457C-A689-EFA2B1B9822E}" type="presParOf" srcId="{E256DB52-85C2-4E3C-B1F0-19245490A292}" destId="{699AF477-3053-4CA5-98CF-CF9E5374847E}" srcOrd="1" destOrd="0" presId="urn:microsoft.com/office/officeart/2018/2/layout/IconVerticalSolidList"/>
    <dgm:cxn modelId="{768082D5-C464-4958-AED4-A985F0FAEDF3}" type="presParOf" srcId="{E256DB52-85C2-4E3C-B1F0-19245490A292}" destId="{58DFDF70-9528-4985-BDA6-13C9FB1839A1}" srcOrd="2" destOrd="0" presId="urn:microsoft.com/office/officeart/2018/2/layout/IconVerticalSolidList"/>
    <dgm:cxn modelId="{59C99503-757B-4688-803A-0A383A878D3F}" type="presParOf" srcId="{E256DB52-85C2-4E3C-B1F0-19245490A292}" destId="{0131FCA9-F912-4107-911D-75252A0DA593}" srcOrd="3" destOrd="0" presId="urn:microsoft.com/office/officeart/2018/2/layout/IconVerticalSolidList"/>
    <dgm:cxn modelId="{6C68F716-8D24-46C4-9A0B-8F8AAE073481}" type="presParOf" srcId="{B8FE5FBD-3141-44C0-AB3F-8DBCA398CB6E}" destId="{D87C2658-29CE-45B8-ACFA-9C527DCBC440}" srcOrd="3" destOrd="0" presId="urn:microsoft.com/office/officeart/2018/2/layout/IconVerticalSolidList"/>
    <dgm:cxn modelId="{75D9A574-BA9A-4ED0-A981-5EFCDEDAAF2C}" type="presParOf" srcId="{B8FE5FBD-3141-44C0-AB3F-8DBCA398CB6E}" destId="{FDAED8B0-D75D-41E9-8C41-6D84E733A752}" srcOrd="4" destOrd="0" presId="urn:microsoft.com/office/officeart/2018/2/layout/IconVerticalSolidList"/>
    <dgm:cxn modelId="{2665A3E2-08F2-4914-9D67-3F3DC53BFE8B}" type="presParOf" srcId="{FDAED8B0-D75D-41E9-8C41-6D84E733A752}" destId="{38BF2E1C-A6D1-47F2-B55F-5DCCC33C16C5}" srcOrd="0" destOrd="0" presId="urn:microsoft.com/office/officeart/2018/2/layout/IconVerticalSolidList"/>
    <dgm:cxn modelId="{EBFECD4B-5156-4EC7-AA54-C31F20E8474B}" type="presParOf" srcId="{FDAED8B0-D75D-41E9-8C41-6D84E733A752}" destId="{1F25E7E9-624A-4C85-8641-9FA09087C8D1}" srcOrd="1" destOrd="0" presId="urn:microsoft.com/office/officeart/2018/2/layout/IconVerticalSolidList"/>
    <dgm:cxn modelId="{5BC3BEA1-BA3E-4C70-8DC0-895D09372034}" type="presParOf" srcId="{FDAED8B0-D75D-41E9-8C41-6D84E733A752}" destId="{4B7EAFA5-AE4F-4102-B271-C97CFC32C903}" srcOrd="2" destOrd="0" presId="urn:microsoft.com/office/officeart/2018/2/layout/IconVerticalSolidList"/>
    <dgm:cxn modelId="{B7C88F46-ABB8-4085-BC56-3808DAEECCE2}" type="presParOf" srcId="{FDAED8B0-D75D-41E9-8C41-6D84E733A752}" destId="{C89BE297-51AC-4D12-90D4-E840A7CE9790}" srcOrd="3" destOrd="0" presId="urn:microsoft.com/office/officeart/2018/2/layout/IconVerticalSolidList"/>
    <dgm:cxn modelId="{6C17BA85-7DF2-49B8-BB5B-64841358E9B9}" type="presParOf" srcId="{B8FE5FBD-3141-44C0-AB3F-8DBCA398CB6E}" destId="{C4770DD2-1DD9-4D09-94DB-E1269273EE2B}" srcOrd="5" destOrd="0" presId="urn:microsoft.com/office/officeart/2018/2/layout/IconVerticalSolidList"/>
    <dgm:cxn modelId="{3533FF50-F896-4A8D-8070-9AB2C597F269}" type="presParOf" srcId="{B8FE5FBD-3141-44C0-AB3F-8DBCA398CB6E}" destId="{784F71D6-BE9E-4752-AB52-39057D529F9B}" srcOrd="6" destOrd="0" presId="urn:microsoft.com/office/officeart/2018/2/layout/IconVerticalSolidList"/>
    <dgm:cxn modelId="{FFDED11F-AE06-485E-B178-1241862D151B}" type="presParOf" srcId="{784F71D6-BE9E-4752-AB52-39057D529F9B}" destId="{AE1D80BF-836C-40FF-9048-860C20F16DE1}" srcOrd="0" destOrd="0" presId="urn:microsoft.com/office/officeart/2018/2/layout/IconVerticalSolidList"/>
    <dgm:cxn modelId="{EAA5CFE2-02E8-4B3F-845F-902D6D18F785}" type="presParOf" srcId="{784F71D6-BE9E-4752-AB52-39057D529F9B}" destId="{2078C6B8-41F9-4A9F-BECE-EEBC1A04CED2}" srcOrd="1" destOrd="0" presId="urn:microsoft.com/office/officeart/2018/2/layout/IconVerticalSolidList"/>
    <dgm:cxn modelId="{60DC209D-B297-46FD-8D2C-732639CD8FEE}" type="presParOf" srcId="{784F71D6-BE9E-4752-AB52-39057D529F9B}" destId="{EEF0CB63-0A72-4654-9168-E45AD00B6C22}" srcOrd="2" destOrd="0" presId="urn:microsoft.com/office/officeart/2018/2/layout/IconVerticalSolidList"/>
    <dgm:cxn modelId="{2CC97060-594F-49A6-8103-D99945804411}" type="presParOf" srcId="{784F71D6-BE9E-4752-AB52-39057D529F9B}" destId="{754C4107-AB9C-45E0-B7EA-39E868E1FCDF}" srcOrd="3" destOrd="0" presId="urn:microsoft.com/office/officeart/2018/2/layout/IconVerticalSolidList"/>
    <dgm:cxn modelId="{F3D3FFD8-70D2-49C7-A61C-9FF58A94DF2D}" type="presParOf" srcId="{B8FE5FBD-3141-44C0-AB3F-8DBCA398CB6E}" destId="{A622CF3F-7566-4C18-9D7A-86BB164059CA}" srcOrd="7" destOrd="0" presId="urn:microsoft.com/office/officeart/2018/2/layout/IconVerticalSolidList"/>
    <dgm:cxn modelId="{EC0AD19A-74E8-48B1-8CDF-2DCA88FB3A9C}" type="presParOf" srcId="{B8FE5FBD-3141-44C0-AB3F-8DBCA398CB6E}" destId="{204559D1-33B4-449C-8BDB-82BD170AC41C}" srcOrd="8" destOrd="0" presId="urn:microsoft.com/office/officeart/2018/2/layout/IconVerticalSolidList"/>
    <dgm:cxn modelId="{270DDB86-CE1D-4DFA-B93A-C2763AC40E8A}" type="presParOf" srcId="{204559D1-33B4-449C-8BDB-82BD170AC41C}" destId="{19A42A25-0B11-4454-83FA-C9A0885B2CD5}" srcOrd="0" destOrd="0" presId="urn:microsoft.com/office/officeart/2018/2/layout/IconVerticalSolidList"/>
    <dgm:cxn modelId="{23C5B842-1307-47FA-B3EE-D3E11F599778}" type="presParOf" srcId="{204559D1-33B4-449C-8BDB-82BD170AC41C}" destId="{88ECBC5A-6043-4922-9A3F-B54BE0072039}" srcOrd="1" destOrd="0" presId="urn:microsoft.com/office/officeart/2018/2/layout/IconVerticalSolidList"/>
    <dgm:cxn modelId="{0C945E9C-8369-4D2F-BA6D-8424696333C1}" type="presParOf" srcId="{204559D1-33B4-449C-8BDB-82BD170AC41C}" destId="{1C07A93C-5379-4E60-8719-2A60B7CC7D30}" srcOrd="2" destOrd="0" presId="urn:microsoft.com/office/officeart/2018/2/layout/IconVerticalSolidList"/>
    <dgm:cxn modelId="{AFB79AB9-D84E-48D1-95E5-3DC6F08591F7}" type="presParOf" srcId="{204559D1-33B4-449C-8BDB-82BD170AC41C}" destId="{D17FEEC8-CB7D-4728-9FBA-827A315F91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0B989-0DE3-428A-9CC6-94399B6B9AA8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822F5F-DC15-4469-967B-EC8810A80444}">
      <dgm:prSet/>
      <dgm:spPr/>
      <dgm:t>
        <a:bodyPr/>
        <a:lstStyle/>
        <a:p>
          <a:r>
            <a:rPr lang="en-US"/>
            <a:t>Things to remember</a:t>
          </a:r>
        </a:p>
      </dgm:t>
    </dgm:pt>
    <dgm:pt modelId="{6F618773-7EE0-4BDE-B3AF-B5DAFC34F447}" type="parTrans" cxnId="{EA742D6E-2E8B-4392-B2A8-269584788EB1}">
      <dgm:prSet/>
      <dgm:spPr/>
      <dgm:t>
        <a:bodyPr/>
        <a:lstStyle/>
        <a:p>
          <a:endParaRPr lang="en-US"/>
        </a:p>
      </dgm:t>
    </dgm:pt>
    <dgm:pt modelId="{6C1C7398-5FFF-41D1-B24A-84015077E0B2}" type="sibTrans" cxnId="{EA742D6E-2E8B-4392-B2A8-269584788EB1}">
      <dgm:prSet/>
      <dgm:spPr/>
      <dgm:t>
        <a:bodyPr/>
        <a:lstStyle/>
        <a:p>
          <a:endParaRPr lang="en-US"/>
        </a:p>
      </dgm:t>
    </dgm:pt>
    <dgm:pt modelId="{1BE43C38-A6FE-4822-80A5-1271C033DBE9}">
      <dgm:prSet/>
      <dgm:spPr/>
      <dgm:t>
        <a:bodyPr/>
        <a:lstStyle/>
        <a:p>
          <a:r>
            <a:rPr lang="en-US"/>
            <a:t>Comments</a:t>
          </a:r>
        </a:p>
      </dgm:t>
    </dgm:pt>
    <dgm:pt modelId="{6F526E5D-5482-4AA8-9D81-3183C499F4C8}" type="parTrans" cxnId="{75392201-242A-419E-A81C-92ED64F3420A}">
      <dgm:prSet/>
      <dgm:spPr/>
      <dgm:t>
        <a:bodyPr/>
        <a:lstStyle/>
        <a:p>
          <a:endParaRPr lang="en-US"/>
        </a:p>
      </dgm:t>
    </dgm:pt>
    <dgm:pt modelId="{C85D623C-266B-4E86-A675-4BAAE7BE13FB}" type="sibTrans" cxnId="{75392201-242A-419E-A81C-92ED64F3420A}">
      <dgm:prSet/>
      <dgm:spPr/>
      <dgm:t>
        <a:bodyPr/>
        <a:lstStyle/>
        <a:p>
          <a:endParaRPr lang="en-US"/>
        </a:p>
      </dgm:t>
    </dgm:pt>
    <dgm:pt modelId="{134D1064-3761-4C18-B122-D042C194FA64}">
      <dgm:prSet/>
      <dgm:spPr/>
      <dgm:t>
        <a:bodyPr/>
        <a:lstStyle/>
        <a:p>
          <a:r>
            <a:rPr lang="en-US"/>
            <a:t>Assignment</a:t>
          </a:r>
        </a:p>
      </dgm:t>
    </dgm:pt>
    <dgm:pt modelId="{22B80EED-621A-4724-983E-3B94A5444BED}" type="parTrans" cxnId="{EAC3CECA-18AF-47AB-9BBC-5BC06C84A209}">
      <dgm:prSet/>
      <dgm:spPr/>
      <dgm:t>
        <a:bodyPr/>
        <a:lstStyle/>
        <a:p>
          <a:endParaRPr lang="en-US"/>
        </a:p>
      </dgm:t>
    </dgm:pt>
    <dgm:pt modelId="{30A4C3E6-9AA9-41BA-9C97-99A3FA526418}" type="sibTrans" cxnId="{EAC3CECA-18AF-47AB-9BBC-5BC06C84A209}">
      <dgm:prSet/>
      <dgm:spPr/>
      <dgm:t>
        <a:bodyPr/>
        <a:lstStyle/>
        <a:p>
          <a:endParaRPr lang="en-US"/>
        </a:p>
      </dgm:t>
    </dgm:pt>
    <dgm:pt modelId="{F3B37E8F-9EE6-4C30-AC47-A9E949311BE6}">
      <dgm:prSet/>
      <dgm:spPr/>
      <dgm:t>
        <a:bodyPr/>
        <a:lstStyle/>
        <a:p>
          <a:r>
            <a:rPr lang="en-US"/>
            <a:t>Operators</a:t>
          </a:r>
        </a:p>
      </dgm:t>
    </dgm:pt>
    <dgm:pt modelId="{BCCB3643-83C7-4128-BB15-E78CCA85CEEC}" type="parTrans" cxnId="{10E789C3-CD1F-4AC4-8680-B59E9BFCFDBC}">
      <dgm:prSet/>
      <dgm:spPr/>
      <dgm:t>
        <a:bodyPr/>
        <a:lstStyle/>
        <a:p>
          <a:endParaRPr lang="en-US"/>
        </a:p>
      </dgm:t>
    </dgm:pt>
    <dgm:pt modelId="{8886978B-CA59-4602-B14E-13ACBABA2A6E}" type="sibTrans" cxnId="{10E789C3-CD1F-4AC4-8680-B59E9BFCFDBC}">
      <dgm:prSet/>
      <dgm:spPr/>
      <dgm:t>
        <a:bodyPr/>
        <a:lstStyle/>
        <a:p>
          <a:endParaRPr lang="en-US"/>
        </a:p>
      </dgm:t>
    </dgm:pt>
    <dgm:pt modelId="{1D95CA23-96D8-4464-BCBC-8C7B42A24BFD}">
      <dgm:prSet/>
      <dgm:spPr/>
      <dgm:t>
        <a:bodyPr/>
        <a:lstStyle/>
        <a:p>
          <a:r>
            <a:rPr lang="en-US"/>
            <a:t>Naming Rules</a:t>
          </a:r>
        </a:p>
      </dgm:t>
    </dgm:pt>
    <dgm:pt modelId="{634ACC04-5885-4B8A-85C1-95EA05B9A210}" type="parTrans" cxnId="{1052989E-75CC-4D0A-9AF5-02F563B2E350}">
      <dgm:prSet/>
      <dgm:spPr/>
      <dgm:t>
        <a:bodyPr/>
        <a:lstStyle/>
        <a:p>
          <a:endParaRPr lang="en-US"/>
        </a:p>
      </dgm:t>
    </dgm:pt>
    <dgm:pt modelId="{1E7F78E5-2B18-410C-B55A-4AEC38E15359}" type="sibTrans" cxnId="{1052989E-75CC-4D0A-9AF5-02F563B2E350}">
      <dgm:prSet/>
      <dgm:spPr/>
      <dgm:t>
        <a:bodyPr/>
        <a:lstStyle/>
        <a:p>
          <a:endParaRPr lang="en-US"/>
        </a:p>
      </dgm:t>
    </dgm:pt>
    <dgm:pt modelId="{D0EB525B-DB54-4FEA-A803-154C37DB2CFA}">
      <dgm:prSet/>
      <dgm:spPr/>
      <dgm:t>
        <a:bodyPr/>
        <a:lstStyle/>
        <a:p>
          <a:r>
            <a:rPr lang="en-US"/>
            <a:t>Key words</a:t>
          </a:r>
        </a:p>
      </dgm:t>
    </dgm:pt>
    <dgm:pt modelId="{AF960AC7-9E4D-4DDE-8CA8-B1D35E4C3D9A}" type="parTrans" cxnId="{8CD2348F-0BD4-44F7-B78A-D65213EAF769}">
      <dgm:prSet/>
      <dgm:spPr/>
      <dgm:t>
        <a:bodyPr/>
        <a:lstStyle/>
        <a:p>
          <a:endParaRPr lang="en-US"/>
        </a:p>
      </dgm:t>
    </dgm:pt>
    <dgm:pt modelId="{4D0D4660-C4E8-45DB-B4C3-F011816EF068}" type="sibTrans" cxnId="{8CD2348F-0BD4-44F7-B78A-D65213EAF769}">
      <dgm:prSet/>
      <dgm:spPr/>
      <dgm:t>
        <a:bodyPr/>
        <a:lstStyle/>
        <a:p>
          <a:endParaRPr lang="en-US"/>
        </a:p>
      </dgm:t>
    </dgm:pt>
    <dgm:pt modelId="{EC71089C-3122-4910-BCCF-D576B8BAE2EC}">
      <dgm:prSet/>
      <dgm:spPr/>
      <dgm:t>
        <a:bodyPr/>
        <a:lstStyle/>
        <a:p>
          <a:r>
            <a:rPr lang="en-US"/>
            <a:t>Built-in data types</a:t>
          </a:r>
        </a:p>
      </dgm:t>
    </dgm:pt>
    <dgm:pt modelId="{F80B24AF-C104-4B50-B4D0-5CDD6AD781E0}" type="parTrans" cxnId="{8475E128-BD1D-4532-AE31-A92C7FF14420}">
      <dgm:prSet/>
      <dgm:spPr/>
      <dgm:t>
        <a:bodyPr/>
        <a:lstStyle/>
        <a:p>
          <a:endParaRPr lang="en-US"/>
        </a:p>
      </dgm:t>
    </dgm:pt>
    <dgm:pt modelId="{A9B583AD-8A25-4B86-9C34-DD4B0A49B17A}" type="sibTrans" cxnId="{8475E128-BD1D-4532-AE31-A92C7FF14420}">
      <dgm:prSet/>
      <dgm:spPr/>
      <dgm:t>
        <a:bodyPr/>
        <a:lstStyle/>
        <a:p>
          <a:endParaRPr lang="en-US"/>
        </a:p>
      </dgm:t>
    </dgm:pt>
    <dgm:pt modelId="{F76C9BC5-57A5-497B-820A-423C7E009A62}" type="pres">
      <dgm:prSet presAssocID="{66C0B989-0DE3-428A-9CC6-94399B6B9AA8}" presName="linear" presStyleCnt="0">
        <dgm:presLayoutVars>
          <dgm:dir/>
          <dgm:animLvl val="lvl"/>
          <dgm:resizeHandles val="exact"/>
        </dgm:presLayoutVars>
      </dgm:prSet>
      <dgm:spPr/>
    </dgm:pt>
    <dgm:pt modelId="{51E19F88-79EA-4F60-BA7C-D4C81476B24D}" type="pres">
      <dgm:prSet presAssocID="{69822F5F-DC15-4469-967B-EC8810A80444}" presName="parentLin" presStyleCnt="0"/>
      <dgm:spPr/>
    </dgm:pt>
    <dgm:pt modelId="{3A94CC56-121C-4CC5-AD56-FB8517017C17}" type="pres">
      <dgm:prSet presAssocID="{69822F5F-DC15-4469-967B-EC8810A80444}" presName="parentLeftMargin" presStyleLbl="node1" presStyleIdx="0" presStyleCnt="7"/>
      <dgm:spPr/>
    </dgm:pt>
    <dgm:pt modelId="{504289A0-8AAB-4DE2-B0F7-A85528A32F67}" type="pres">
      <dgm:prSet presAssocID="{69822F5F-DC15-4469-967B-EC8810A8044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B03B4ED-C7B2-4DFC-AA75-FE0BB7FD98B3}" type="pres">
      <dgm:prSet presAssocID="{69822F5F-DC15-4469-967B-EC8810A80444}" presName="negativeSpace" presStyleCnt="0"/>
      <dgm:spPr/>
    </dgm:pt>
    <dgm:pt modelId="{F2DF9E9E-51E2-4206-BA18-6F5E67165CF3}" type="pres">
      <dgm:prSet presAssocID="{69822F5F-DC15-4469-967B-EC8810A80444}" presName="childText" presStyleLbl="conFgAcc1" presStyleIdx="0" presStyleCnt="7">
        <dgm:presLayoutVars>
          <dgm:bulletEnabled val="1"/>
        </dgm:presLayoutVars>
      </dgm:prSet>
      <dgm:spPr/>
    </dgm:pt>
    <dgm:pt modelId="{B8DF4BCF-5E17-473C-B4C2-D70E4DDF480C}" type="pres">
      <dgm:prSet presAssocID="{6C1C7398-5FFF-41D1-B24A-84015077E0B2}" presName="spaceBetweenRectangles" presStyleCnt="0"/>
      <dgm:spPr/>
    </dgm:pt>
    <dgm:pt modelId="{472B1A0A-4F75-443A-B7FA-41F4A151698A}" type="pres">
      <dgm:prSet presAssocID="{1BE43C38-A6FE-4822-80A5-1271C033DBE9}" presName="parentLin" presStyleCnt="0"/>
      <dgm:spPr/>
    </dgm:pt>
    <dgm:pt modelId="{8B51CB71-C066-45B4-9707-FBF746B15C05}" type="pres">
      <dgm:prSet presAssocID="{1BE43C38-A6FE-4822-80A5-1271C033DBE9}" presName="parentLeftMargin" presStyleLbl="node1" presStyleIdx="0" presStyleCnt="7"/>
      <dgm:spPr/>
    </dgm:pt>
    <dgm:pt modelId="{758509B1-3B63-4091-B678-BE68AF4B6638}" type="pres">
      <dgm:prSet presAssocID="{1BE43C38-A6FE-4822-80A5-1271C033DBE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20DFD27-3C49-461F-9036-191F77236301}" type="pres">
      <dgm:prSet presAssocID="{1BE43C38-A6FE-4822-80A5-1271C033DBE9}" presName="negativeSpace" presStyleCnt="0"/>
      <dgm:spPr/>
    </dgm:pt>
    <dgm:pt modelId="{1F88E28B-EA0F-4F29-A284-2357C8AB2DE8}" type="pres">
      <dgm:prSet presAssocID="{1BE43C38-A6FE-4822-80A5-1271C033DBE9}" presName="childText" presStyleLbl="conFgAcc1" presStyleIdx="1" presStyleCnt="7">
        <dgm:presLayoutVars>
          <dgm:bulletEnabled val="1"/>
        </dgm:presLayoutVars>
      </dgm:prSet>
      <dgm:spPr/>
    </dgm:pt>
    <dgm:pt modelId="{64EE35E8-809E-44E7-B3F5-B6B8E5DEAC90}" type="pres">
      <dgm:prSet presAssocID="{C85D623C-266B-4E86-A675-4BAAE7BE13FB}" presName="spaceBetweenRectangles" presStyleCnt="0"/>
      <dgm:spPr/>
    </dgm:pt>
    <dgm:pt modelId="{D1DB824D-AF21-4AE8-ACBB-DB81F23FB700}" type="pres">
      <dgm:prSet presAssocID="{134D1064-3761-4C18-B122-D042C194FA64}" presName="parentLin" presStyleCnt="0"/>
      <dgm:spPr/>
    </dgm:pt>
    <dgm:pt modelId="{3F6E034C-EE62-40E8-AB4E-F3717297E221}" type="pres">
      <dgm:prSet presAssocID="{134D1064-3761-4C18-B122-D042C194FA64}" presName="parentLeftMargin" presStyleLbl="node1" presStyleIdx="1" presStyleCnt="7"/>
      <dgm:spPr/>
    </dgm:pt>
    <dgm:pt modelId="{9274605C-F7A6-41A9-B3E7-C04F6FE33324}" type="pres">
      <dgm:prSet presAssocID="{134D1064-3761-4C18-B122-D042C194FA6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2CC5260-6CE1-45FE-9A21-F043A40CCE0A}" type="pres">
      <dgm:prSet presAssocID="{134D1064-3761-4C18-B122-D042C194FA64}" presName="negativeSpace" presStyleCnt="0"/>
      <dgm:spPr/>
    </dgm:pt>
    <dgm:pt modelId="{96A760CB-8C47-4140-B354-002F960FFDDC}" type="pres">
      <dgm:prSet presAssocID="{134D1064-3761-4C18-B122-D042C194FA64}" presName="childText" presStyleLbl="conFgAcc1" presStyleIdx="2" presStyleCnt="7">
        <dgm:presLayoutVars>
          <dgm:bulletEnabled val="1"/>
        </dgm:presLayoutVars>
      </dgm:prSet>
      <dgm:spPr/>
    </dgm:pt>
    <dgm:pt modelId="{DF61C8D9-1663-4884-A909-BD6906254B67}" type="pres">
      <dgm:prSet presAssocID="{30A4C3E6-9AA9-41BA-9C97-99A3FA526418}" presName="spaceBetweenRectangles" presStyleCnt="0"/>
      <dgm:spPr/>
    </dgm:pt>
    <dgm:pt modelId="{BA28C74C-CB43-4FC7-AE44-77C61DA184B5}" type="pres">
      <dgm:prSet presAssocID="{F3B37E8F-9EE6-4C30-AC47-A9E949311BE6}" presName="parentLin" presStyleCnt="0"/>
      <dgm:spPr/>
    </dgm:pt>
    <dgm:pt modelId="{60A375A5-C429-413B-909E-EB4D2928928D}" type="pres">
      <dgm:prSet presAssocID="{F3B37E8F-9EE6-4C30-AC47-A9E949311BE6}" presName="parentLeftMargin" presStyleLbl="node1" presStyleIdx="2" presStyleCnt="7"/>
      <dgm:spPr/>
    </dgm:pt>
    <dgm:pt modelId="{44AA605D-A3EB-413F-BB7E-FF2F9C99C48B}" type="pres">
      <dgm:prSet presAssocID="{F3B37E8F-9EE6-4C30-AC47-A9E949311BE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713604C-502D-4C81-B80B-8A54E3898AE6}" type="pres">
      <dgm:prSet presAssocID="{F3B37E8F-9EE6-4C30-AC47-A9E949311BE6}" presName="negativeSpace" presStyleCnt="0"/>
      <dgm:spPr/>
    </dgm:pt>
    <dgm:pt modelId="{F2441805-6E25-4C4F-B185-FBB4C7A058CE}" type="pres">
      <dgm:prSet presAssocID="{F3B37E8F-9EE6-4C30-AC47-A9E949311BE6}" presName="childText" presStyleLbl="conFgAcc1" presStyleIdx="3" presStyleCnt="7">
        <dgm:presLayoutVars>
          <dgm:bulletEnabled val="1"/>
        </dgm:presLayoutVars>
      </dgm:prSet>
      <dgm:spPr/>
    </dgm:pt>
    <dgm:pt modelId="{C7C2EFD4-1E43-455B-A1B3-063B1DA112D1}" type="pres">
      <dgm:prSet presAssocID="{8886978B-CA59-4602-B14E-13ACBABA2A6E}" presName="spaceBetweenRectangles" presStyleCnt="0"/>
      <dgm:spPr/>
    </dgm:pt>
    <dgm:pt modelId="{CAB9C702-AD42-48BE-AC57-332D5AF093E8}" type="pres">
      <dgm:prSet presAssocID="{1D95CA23-96D8-4464-BCBC-8C7B42A24BFD}" presName="parentLin" presStyleCnt="0"/>
      <dgm:spPr/>
    </dgm:pt>
    <dgm:pt modelId="{BEC0CB93-575A-422D-906B-530143708CA9}" type="pres">
      <dgm:prSet presAssocID="{1D95CA23-96D8-4464-BCBC-8C7B42A24BFD}" presName="parentLeftMargin" presStyleLbl="node1" presStyleIdx="3" presStyleCnt="7"/>
      <dgm:spPr/>
    </dgm:pt>
    <dgm:pt modelId="{AB9852C3-B8C1-4A24-950B-DB2A61180BB6}" type="pres">
      <dgm:prSet presAssocID="{1D95CA23-96D8-4464-BCBC-8C7B42A24BF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218E7FF-6B80-411B-89F9-1585F295DD70}" type="pres">
      <dgm:prSet presAssocID="{1D95CA23-96D8-4464-BCBC-8C7B42A24BFD}" presName="negativeSpace" presStyleCnt="0"/>
      <dgm:spPr/>
    </dgm:pt>
    <dgm:pt modelId="{B22A890D-7601-402A-B850-DE4D532F745F}" type="pres">
      <dgm:prSet presAssocID="{1D95CA23-96D8-4464-BCBC-8C7B42A24BFD}" presName="childText" presStyleLbl="conFgAcc1" presStyleIdx="4" presStyleCnt="7">
        <dgm:presLayoutVars>
          <dgm:bulletEnabled val="1"/>
        </dgm:presLayoutVars>
      </dgm:prSet>
      <dgm:spPr/>
    </dgm:pt>
    <dgm:pt modelId="{41A7DF9D-A0BA-4622-98DA-53F646280D0A}" type="pres">
      <dgm:prSet presAssocID="{1E7F78E5-2B18-410C-B55A-4AEC38E15359}" presName="spaceBetweenRectangles" presStyleCnt="0"/>
      <dgm:spPr/>
    </dgm:pt>
    <dgm:pt modelId="{F982F466-D8F7-4D4B-8370-FDB0F01736E9}" type="pres">
      <dgm:prSet presAssocID="{D0EB525B-DB54-4FEA-A803-154C37DB2CFA}" presName="parentLin" presStyleCnt="0"/>
      <dgm:spPr/>
    </dgm:pt>
    <dgm:pt modelId="{9F154989-A6E8-4EFB-BD86-591E14FA6531}" type="pres">
      <dgm:prSet presAssocID="{D0EB525B-DB54-4FEA-A803-154C37DB2CFA}" presName="parentLeftMargin" presStyleLbl="node1" presStyleIdx="4" presStyleCnt="7"/>
      <dgm:spPr/>
    </dgm:pt>
    <dgm:pt modelId="{AF06D37A-8EA1-41F2-AB1A-A00647E588F8}" type="pres">
      <dgm:prSet presAssocID="{D0EB525B-DB54-4FEA-A803-154C37DB2CF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30F957D-2B86-4B4F-86DC-6D402F901E61}" type="pres">
      <dgm:prSet presAssocID="{D0EB525B-DB54-4FEA-A803-154C37DB2CFA}" presName="negativeSpace" presStyleCnt="0"/>
      <dgm:spPr/>
    </dgm:pt>
    <dgm:pt modelId="{52206127-531E-49ED-B812-742B6F76538F}" type="pres">
      <dgm:prSet presAssocID="{D0EB525B-DB54-4FEA-A803-154C37DB2CFA}" presName="childText" presStyleLbl="conFgAcc1" presStyleIdx="5" presStyleCnt="7">
        <dgm:presLayoutVars>
          <dgm:bulletEnabled val="1"/>
        </dgm:presLayoutVars>
      </dgm:prSet>
      <dgm:spPr/>
    </dgm:pt>
    <dgm:pt modelId="{D58F9C37-B82F-4B54-800E-75670E319300}" type="pres">
      <dgm:prSet presAssocID="{4D0D4660-C4E8-45DB-B4C3-F011816EF068}" presName="spaceBetweenRectangles" presStyleCnt="0"/>
      <dgm:spPr/>
    </dgm:pt>
    <dgm:pt modelId="{84B6D150-AE93-4209-AE28-E7CEE11D7970}" type="pres">
      <dgm:prSet presAssocID="{EC71089C-3122-4910-BCCF-D576B8BAE2EC}" presName="parentLin" presStyleCnt="0"/>
      <dgm:spPr/>
    </dgm:pt>
    <dgm:pt modelId="{22BC958C-D43B-41F2-A90C-16192FB70D95}" type="pres">
      <dgm:prSet presAssocID="{EC71089C-3122-4910-BCCF-D576B8BAE2EC}" presName="parentLeftMargin" presStyleLbl="node1" presStyleIdx="5" presStyleCnt="7"/>
      <dgm:spPr/>
    </dgm:pt>
    <dgm:pt modelId="{179C7252-EC55-4C5F-8E97-5C73AAC3A743}" type="pres">
      <dgm:prSet presAssocID="{EC71089C-3122-4910-BCCF-D576B8BAE2EC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B27632BA-173D-441C-95F0-9657F9041AE5}" type="pres">
      <dgm:prSet presAssocID="{EC71089C-3122-4910-BCCF-D576B8BAE2EC}" presName="negativeSpace" presStyleCnt="0"/>
      <dgm:spPr/>
    </dgm:pt>
    <dgm:pt modelId="{A9BF33B5-C591-4219-AE5C-36E160C5C169}" type="pres">
      <dgm:prSet presAssocID="{EC71089C-3122-4910-BCCF-D576B8BAE2EC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75392201-242A-419E-A81C-92ED64F3420A}" srcId="{66C0B989-0DE3-428A-9CC6-94399B6B9AA8}" destId="{1BE43C38-A6FE-4822-80A5-1271C033DBE9}" srcOrd="1" destOrd="0" parTransId="{6F526E5D-5482-4AA8-9D81-3183C499F4C8}" sibTransId="{C85D623C-266B-4E86-A675-4BAAE7BE13FB}"/>
    <dgm:cxn modelId="{62ACB306-0E01-45EA-8CC1-8AD95CE0D587}" type="presOf" srcId="{F3B37E8F-9EE6-4C30-AC47-A9E949311BE6}" destId="{60A375A5-C429-413B-909E-EB4D2928928D}" srcOrd="0" destOrd="0" presId="urn:microsoft.com/office/officeart/2005/8/layout/list1"/>
    <dgm:cxn modelId="{F8178407-8AAF-4F6B-A331-4EB8387CC943}" type="presOf" srcId="{69822F5F-DC15-4469-967B-EC8810A80444}" destId="{504289A0-8AAB-4DE2-B0F7-A85528A32F67}" srcOrd="1" destOrd="0" presId="urn:microsoft.com/office/officeart/2005/8/layout/list1"/>
    <dgm:cxn modelId="{8475E128-BD1D-4532-AE31-A92C7FF14420}" srcId="{66C0B989-0DE3-428A-9CC6-94399B6B9AA8}" destId="{EC71089C-3122-4910-BCCF-D576B8BAE2EC}" srcOrd="6" destOrd="0" parTransId="{F80B24AF-C104-4B50-B4D0-5CDD6AD781E0}" sibTransId="{A9B583AD-8A25-4B86-9C34-DD4B0A49B17A}"/>
    <dgm:cxn modelId="{4DED9460-4808-4E2D-AE7C-ACCA51F095ED}" type="presOf" srcId="{D0EB525B-DB54-4FEA-A803-154C37DB2CFA}" destId="{AF06D37A-8EA1-41F2-AB1A-A00647E588F8}" srcOrd="1" destOrd="0" presId="urn:microsoft.com/office/officeart/2005/8/layout/list1"/>
    <dgm:cxn modelId="{03913C42-D5EB-4DCD-9979-D0F74B83B518}" type="presOf" srcId="{134D1064-3761-4C18-B122-D042C194FA64}" destId="{3F6E034C-EE62-40E8-AB4E-F3717297E221}" srcOrd="0" destOrd="0" presId="urn:microsoft.com/office/officeart/2005/8/layout/list1"/>
    <dgm:cxn modelId="{C3C19468-2A44-4452-99B1-D60625353587}" type="presOf" srcId="{134D1064-3761-4C18-B122-D042C194FA64}" destId="{9274605C-F7A6-41A9-B3E7-C04F6FE33324}" srcOrd="1" destOrd="0" presId="urn:microsoft.com/office/officeart/2005/8/layout/list1"/>
    <dgm:cxn modelId="{2A6DF46A-9BB6-4952-BA56-4E374E927BAB}" type="presOf" srcId="{1D95CA23-96D8-4464-BCBC-8C7B42A24BFD}" destId="{BEC0CB93-575A-422D-906B-530143708CA9}" srcOrd="0" destOrd="0" presId="urn:microsoft.com/office/officeart/2005/8/layout/list1"/>
    <dgm:cxn modelId="{EA742D6E-2E8B-4392-B2A8-269584788EB1}" srcId="{66C0B989-0DE3-428A-9CC6-94399B6B9AA8}" destId="{69822F5F-DC15-4469-967B-EC8810A80444}" srcOrd="0" destOrd="0" parTransId="{6F618773-7EE0-4BDE-B3AF-B5DAFC34F447}" sibTransId="{6C1C7398-5FFF-41D1-B24A-84015077E0B2}"/>
    <dgm:cxn modelId="{86D96E6E-E6C8-4C22-8C07-0F0E83F628C3}" type="presOf" srcId="{66C0B989-0DE3-428A-9CC6-94399B6B9AA8}" destId="{F76C9BC5-57A5-497B-820A-423C7E009A62}" srcOrd="0" destOrd="0" presId="urn:microsoft.com/office/officeart/2005/8/layout/list1"/>
    <dgm:cxn modelId="{51FBC070-8D68-4EBC-BCE1-5F074B5671F8}" type="presOf" srcId="{EC71089C-3122-4910-BCCF-D576B8BAE2EC}" destId="{22BC958C-D43B-41F2-A90C-16192FB70D95}" srcOrd="0" destOrd="0" presId="urn:microsoft.com/office/officeart/2005/8/layout/list1"/>
    <dgm:cxn modelId="{6BC0DC85-6589-4F69-A3F4-5C64A2D527A7}" type="presOf" srcId="{F3B37E8F-9EE6-4C30-AC47-A9E949311BE6}" destId="{44AA605D-A3EB-413F-BB7E-FF2F9C99C48B}" srcOrd="1" destOrd="0" presId="urn:microsoft.com/office/officeart/2005/8/layout/list1"/>
    <dgm:cxn modelId="{7A1D238B-B413-4093-B059-90DC688A0CF7}" type="presOf" srcId="{69822F5F-DC15-4469-967B-EC8810A80444}" destId="{3A94CC56-121C-4CC5-AD56-FB8517017C17}" srcOrd="0" destOrd="0" presId="urn:microsoft.com/office/officeart/2005/8/layout/list1"/>
    <dgm:cxn modelId="{8CD2348F-0BD4-44F7-B78A-D65213EAF769}" srcId="{66C0B989-0DE3-428A-9CC6-94399B6B9AA8}" destId="{D0EB525B-DB54-4FEA-A803-154C37DB2CFA}" srcOrd="5" destOrd="0" parTransId="{AF960AC7-9E4D-4DDE-8CA8-B1D35E4C3D9A}" sibTransId="{4D0D4660-C4E8-45DB-B4C3-F011816EF068}"/>
    <dgm:cxn modelId="{585D669A-3694-4EFC-BCA5-49063193B575}" type="presOf" srcId="{EC71089C-3122-4910-BCCF-D576B8BAE2EC}" destId="{179C7252-EC55-4C5F-8E97-5C73AAC3A743}" srcOrd="1" destOrd="0" presId="urn:microsoft.com/office/officeart/2005/8/layout/list1"/>
    <dgm:cxn modelId="{1052989E-75CC-4D0A-9AF5-02F563B2E350}" srcId="{66C0B989-0DE3-428A-9CC6-94399B6B9AA8}" destId="{1D95CA23-96D8-4464-BCBC-8C7B42A24BFD}" srcOrd="4" destOrd="0" parTransId="{634ACC04-5885-4B8A-85C1-95EA05B9A210}" sibTransId="{1E7F78E5-2B18-410C-B55A-4AEC38E15359}"/>
    <dgm:cxn modelId="{521A1CA4-8D3B-4BB2-845D-CB4B34785475}" type="presOf" srcId="{D0EB525B-DB54-4FEA-A803-154C37DB2CFA}" destId="{9F154989-A6E8-4EFB-BD86-591E14FA6531}" srcOrd="0" destOrd="0" presId="urn:microsoft.com/office/officeart/2005/8/layout/list1"/>
    <dgm:cxn modelId="{5B371CB6-BC65-482D-9366-527B602591C0}" type="presOf" srcId="{1BE43C38-A6FE-4822-80A5-1271C033DBE9}" destId="{8B51CB71-C066-45B4-9707-FBF746B15C05}" srcOrd="0" destOrd="0" presId="urn:microsoft.com/office/officeart/2005/8/layout/list1"/>
    <dgm:cxn modelId="{10E789C3-CD1F-4AC4-8680-B59E9BFCFDBC}" srcId="{66C0B989-0DE3-428A-9CC6-94399B6B9AA8}" destId="{F3B37E8F-9EE6-4C30-AC47-A9E949311BE6}" srcOrd="3" destOrd="0" parTransId="{BCCB3643-83C7-4128-BB15-E78CCA85CEEC}" sibTransId="{8886978B-CA59-4602-B14E-13ACBABA2A6E}"/>
    <dgm:cxn modelId="{CF8BBFC5-D63A-45EC-BF94-27A733613836}" type="presOf" srcId="{1D95CA23-96D8-4464-BCBC-8C7B42A24BFD}" destId="{AB9852C3-B8C1-4A24-950B-DB2A61180BB6}" srcOrd="1" destOrd="0" presId="urn:microsoft.com/office/officeart/2005/8/layout/list1"/>
    <dgm:cxn modelId="{EAC3CECA-18AF-47AB-9BBC-5BC06C84A209}" srcId="{66C0B989-0DE3-428A-9CC6-94399B6B9AA8}" destId="{134D1064-3761-4C18-B122-D042C194FA64}" srcOrd="2" destOrd="0" parTransId="{22B80EED-621A-4724-983E-3B94A5444BED}" sibTransId="{30A4C3E6-9AA9-41BA-9C97-99A3FA526418}"/>
    <dgm:cxn modelId="{C02AAECD-720C-4200-A7A3-7E6BDE0B09A3}" type="presOf" srcId="{1BE43C38-A6FE-4822-80A5-1271C033DBE9}" destId="{758509B1-3B63-4091-B678-BE68AF4B6638}" srcOrd="1" destOrd="0" presId="urn:microsoft.com/office/officeart/2005/8/layout/list1"/>
    <dgm:cxn modelId="{1574EDA5-4AC1-4D98-AB37-769793C96C9B}" type="presParOf" srcId="{F76C9BC5-57A5-497B-820A-423C7E009A62}" destId="{51E19F88-79EA-4F60-BA7C-D4C81476B24D}" srcOrd="0" destOrd="0" presId="urn:microsoft.com/office/officeart/2005/8/layout/list1"/>
    <dgm:cxn modelId="{7A5CB4CC-A0C1-438C-9E93-3BE60383602F}" type="presParOf" srcId="{51E19F88-79EA-4F60-BA7C-D4C81476B24D}" destId="{3A94CC56-121C-4CC5-AD56-FB8517017C17}" srcOrd="0" destOrd="0" presId="urn:microsoft.com/office/officeart/2005/8/layout/list1"/>
    <dgm:cxn modelId="{0579B901-754E-433A-A2F5-0802E98D9669}" type="presParOf" srcId="{51E19F88-79EA-4F60-BA7C-D4C81476B24D}" destId="{504289A0-8AAB-4DE2-B0F7-A85528A32F67}" srcOrd="1" destOrd="0" presId="urn:microsoft.com/office/officeart/2005/8/layout/list1"/>
    <dgm:cxn modelId="{ACB8BFC5-E208-408F-BB73-1A69580BCA14}" type="presParOf" srcId="{F76C9BC5-57A5-497B-820A-423C7E009A62}" destId="{CB03B4ED-C7B2-4DFC-AA75-FE0BB7FD98B3}" srcOrd="1" destOrd="0" presId="urn:microsoft.com/office/officeart/2005/8/layout/list1"/>
    <dgm:cxn modelId="{9A433DB5-54BC-44F6-850C-DD35E17A1524}" type="presParOf" srcId="{F76C9BC5-57A5-497B-820A-423C7E009A62}" destId="{F2DF9E9E-51E2-4206-BA18-6F5E67165CF3}" srcOrd="2" destOrd="0" presId="urn:microsoft.com/office/officeart/2005/8/layout/list1"/>
    <dgm:cxn modelId="{331AECFB-C268-486C-98D3-2D71CF8AF01B}" type="presParOf" srcId="{F76C9BC5-57A5-497B-820A-423C7E009A62}" destId="{B8DF4BCF-5E17-473C-B4C2-D70E4DDF480C}" srcOrd="3" destOrd="0" presId="urn:microsoft.com/office/officeart/2005/8/layout/list1"/>
    <dgm:cxn modelId="{566B21DC-44CF-419E-822E-36DBE0A3005E}" type="presParOf" srcId="{F76C9BC5-57A5-497B-820A-423C7E009A62}" destId="{472B1A0A-4F75-443A-B7FA-41F4A151698A}" srcOrd="4" destOrd="0" presId="urn:microsoft.com/office/officeart/2005/8/layout/list1"/>
    <dgm:cxn modelId="{9592BCEF-78A7-4AD9-A297-97453D228533}" type="presParOf" srcId="{472B1A0A-4F75-443A-B7FA-41F4A151698A}" destId="{8B51CB71-C066-45B4-9707-FBF746B15C05}" srcOrd="0" destOrd="0" presId="urn:microsoft.com/office/officeart/2005/8/layout/list1"/>
    <dgm:cxn modelId="{93550ED9-C550-4F5E-AF1B-3B4469F5211C}" type="presParOf" srcId="{472B1A0A-4F75-443A-B7FA-41F4A151698A}" destId="{758509B1-3B63-4091-B678-BE68AF4B6638}" srcOrd="1" destOrd="0" presId="urn:microsoft.com/office/officeart/2005/8/layout/list1"/>
    <dgm:cxn modelId="{D9043509-6372-4FC1-9B5F-B1254B423FAA}" type="presParOf" srcId="{F76C9BC5-57A5-497B-820A-423C7E009A62}" destId="{620DFD27-3C49-461F-9036-191F77236301}" srcOrd="5" destOrd="0" presId="urn:microsoft.com/office/officeart/2005/8/layout/list1"/>
    <dgm:cxn modelId="{DAFD5BEB-8646-415F-BF9D-6195ECCEF16E}" type="presParOf" srcId="{F76C9BC5-57A5-497B-820A-423C7E009A62}" destId="{1F88E28B-EA0F-4F29-A284-2357C8AB2DE8}" srcOrd="6" destOrd="0" presId="urn:microsoft.com/office/officeart/2005/8/layout/list1"/>
    <dgm:cxn modelId="{5CE7EC31-48A7-4896-9ED9-28594F404B27}" type="presParOf" srcId="{F76C9BC5-57A5-497B-820A-423C7E009A62}" destId="{64EE35E8-809E-44E7-B3F5-B6B8E5DEAC90}" srcOrd="7" destOrd="0" presId="urn:microsoft.com/office/officeart/2005/8/layout/list1"/>
    <dgm:cxn modelId="{4C73D726-0686-4E11-8BFA-A3582D4E43C4}" type="presParOf" srcId="{F76C9BC5-57A5-497B-820A-423C7E009A62}" destId="{D1DB824D-AF21-4AE8-ACBB-DB81F23FB700}" srcOrd="8" destOrd="0" presId="urn:microsoft.com/office/officeart/2005/8/layout/list1"/>
    <dgm:cxn modelId="{6C1DD799-D485-451D-9F64-78B9DD3A789A}" type="presParOf" srcId="{D1DB824D-AF21-4AE8-ACBB-DB81F23FB700}" destId="{3F6E034C-EE62-40E8-AB4E-F3717297E221}" srcOrd="0" destOrd="0" presId="urn:microsoft.com/office/officeart/2005/8/layout/list1"/>
    <dgm:cxn modelId="{1964DF73-7722-460A-AF10-879909926EE4}" type="presParOf" srcId="{D1DB824D-AF21-4AE8-ACBB-DB81F23FB700}" destId="{9274605C-F7A6-41A9-B3E7-C04F6FE33324}" srcOrd="1" destOrd="0" presId="urn:microsoft.com/office/officeart/2005/8/layout/list1"/>
    <dgm:cxn modelId="{03DAF32B-BEDA-400E-B54E-2FF13ED31467}" type="presParOf" srcId="{F76C9BC5-57A5-497B-820A-423C7E009A62}" destId="{F2CC5260-6CE1-45FE-9A21-F043A40CCE0A}" srcOrd="9" destOrd="0" presId="urn:microsoft.com/office/officeart/2005/8/layout/list1"/>
    <dgm:cxn modelId="{FB2C1233-9D75-4118-B56E-CD4D7EEAA832}" type="presParOf" srcId="{F76C9BC5-57A5-497B-820A-423C7E009A62}" destId="{96A760CB-8C47-4140-B354-002F960FFDDC}" srcOrd="10" destOrd="0" presId="urn:microsoft.com/office/officeart/2005/8/layout/list1"/>
    <dgm:cxn modelId="{5122BA4C-B516-405E-986D-79856D32D75E}" type="presParOf" srcId="{F76C9BC5-57A5-497B-820A-423C7E009A62}" destId="{DF61C8D9-1663-4884-A909-BD6906254B67}" srcOrd="11" destOrd="0" presId="urn:microsoft.com/office/officeart/2005/8/layout/list1"/>
    <dgm:cxn modelId="{5C1180D2-B1E4-41D2-8878-D0A59764CC1E}" type="presParOf" srcId="{F76C9BC5-57A5-497B-820A-423C7E009A62}" destId="{BA28C74C-CB43-4FC7-AE44-77C61DA184B5}" srcOrd="12" destOrd="0" presId="urn:microsoft.com/office/officeart/2005/8/layout/list1"/>
    <dgm:cxn modelId="{E364A7F3-9C7F-45AC-9384-E0170F085A37}" type="presParOf" srcId="{BA28C74C-CB43-4FC7-AE44-77C61DA184B5}" destId="{60A375A5-C429-413B-909E-EB4D2928928D}" srcOrd="0" destOrd="0" presId="urn:microsoft.com/office/officeart/2005/8/layout/list1"/>
    <dgm:cxn modelId="{E97FC9CC-6097-47F6-85C9-82037519A3AE}" type="presParOf" srcId="{BA28C74C-CB43-4FC7-AE44-77C61DA184B5}" destId="{44AA605D-A3EB-413F-BB7E-FF2F9C99C48B}" srcOrd="1" destOrd="0" presId="urn:microsoft.com/office/officeart/2005/8/layout/list1"/>
    <dgm:cxn modelId="{ABE12B90-65CD-41E7-BD95-4CC590C978CA}" type="presParOf" srcId="{F76C9BC5-57A5-497B-820A-423C7E009A62}" destId="{6713604C-502D-4C81-B80B-8A54E3898AE6}" srcOrd="13" destOrd="0" presId="urn:microsoft.com/office/officeart/2005/8/layout/list1"/>
    <dgm:cxn modelId="{A24D242F-4788-4F32-ABFB-70B54C9306E3}" type="presParOf" srcId="{F76C9BC5-57A5-497B-820A-423C7E009A62}" destId="{F2441805-6E25-4C4F-B185-FBB4C7A058CE}" srcOrd="14" destOrd="0" presId="urn:microsoft.com/office/officeart/2005/8/layout/list1"/>
    <dgm:cxn modelId="{2DED2F15-08AA-4350-9E8E-5B083159D3A0}" type="presParOf" srcId="{F76C9BC5-57A5-497B-820A-423C7E009A62}" destId="{C7C2EFD4-1E43-455B-A1B3-063B1DA112D1}" srcOrd="15" destOrd="0" presId="urn:microsoft.com/office/officeart/2005/8/layout/list1"/>
    <dgm:cxn modelId="{9B54FA40-0331-4EB2-9410-C7F2AE8F67C9}" type="presParOf" srcId="{F76C9BC5-57A5-497B-820A-423C7E009A62}" destId="{CAB9C702-AD42-48BE-AC57-332D5AF093E8}" srcOrd="16" destOrd="0" presId="urn:microsoft.com/office/officeart/2005/8/layout/list1"/>
    <dgm:cxn modelId="{EBF9D814-410D-4ADD-8421-8273FE95D72A}" type="presParOf" srcId="{CAB9C702-AD42-48BE-AC57-332D5AF093E8}" destId="{BEC0CB93-575A-422D-906B-530143708CA9}" srcOrd="0" destOrd="0" presId="urn:microsoft.com/office/officeart/2005/8/layout/list1"/>
    <dgm:cxn modelId="{BFD8E6A3-A999-4D3B-A2C6-F5CD26252EE6}" type="presParOf" srcId="{CAB9C702-AD42-48BE-AC57-332D5AF093E8}" destId="{AB9852C3-B8C1-4A24-950B-DB2A61180BB6}" srcOrd="1" destOrd="0" presId="urn:microsoft.com/office/officeart/2005/8/layout/list1"/>
    <dgm:cxn modelId="{55D17B29-9D34-4E0C-A1EB-A7AEC40A6C2E}" type="presParOf" srcId="{F76C9BC5-57A5-497B-820A-423C7E009A62}" destId="{D218E7FF-6B80-411B-89F9-1585F295DD70}" srcOrd="17" destOrd="0" presId="urn:microsoft.com/office/officeart/2005/8/layout/list1"/>
    <dgm:cxn modelId="{276D51E9-3010-47E7-8BC7-5F36B3E9A0A5}" type="presParOf" srcId="{F76C9BC5-57A5-497B-820A-423C7E009A62}" destId="{B22A890D-7601-402A-B850-DE4D532F745F}" srcOrd="18" destOrd="0" presId="urn:microsoft.com/office/officeart/2005/8/layout/list1"/>
    <dgm:cxn modelId="{788CEE0A-D1B6-4835-8B67-FC26A2C66729}" type="presParOf" srcId="{F76C9BC5-57A5-497B-820A-423C7E009A62}" destId="{41A7DF9D-A0BA-4622-98DA-53F646280D0A}" srcOrd="19" destOrd="0" presId="urn:microsoft.com/office/officeart/2005/8/layout/list1"/>
    <dgm:cxn modelId="{495CA1E6-B576-4EC7-B4B3-FDB856B7F740}" type="presParOf" srcId="{F76C9BC5-57A5-497B-820A-423C7E009A62}" destId="{F982F466-D8F7-4D4B-8370-FDB0F01736E9}" srcOrd="20" destOrd="0" presId="urn:microsoft.com/office/officeart/2005/8/layout/list1"/>
    <dgm:cxn modelId="{5681BAC4-7F7E-4EDA-8246-B3F40D5AD38E}" type="presParOf" srcId="{F982F466-D8F7-4D4B-8370-FDB0F01736E9}" destId="{9F154989-A6E8-4EFB-BD86-591E14FA6531}" srcOrd="0" destOrd="0" presId="urn:microsoft.com/office/officeart/2005/8/layout/list1"/>
    <dgm:cxn modelId="{0CC7D193-4854-4390-B7C7-EE1696269C49}" type="presParOf" srcId="{F982F466-D8F7-4D4B-8370-FDB0F01736E9}" destId="{AF06D37A-8EA1-41F2-AB1A-A00647E588F8}" srcOrd="1" destOrd="0" presId="urn:microsoft.com/office/officeart/2005/8/layout/list1"/>
    <dgm:cxn modelId="{96E7F1BC-6874-4A2C-A55C-D0F6E2F65F51}" type="presParOf" srcId="{F76C9BC5-57A5-497B-820A-423C7E009A62}" destId="{230F957D-2B86-4B4F-86DC-6D402F901E61}" srcOrd="21" destOrd="0" presId="urn:microsoft.com/office/officeart/2005/8/layout/list1"/>
    <dgm:cxn modelId="{8F1E8C3D-0B17-4CC8-B389-03F3339849EF}" type="presParOf" srcId="{F76C9BC5-57A5-497B-820A-423C7E009A62}" destId="{52206127-531E-49ED-B812-742B6F76538F}" srcOrd="22" destOrd="0" presId="urn:microsoft.com/office/officeart/2005/8/layout/list1"/>
    <dgm:cxn modelId="{6219F15B-A6D7-44F3-9583-236B9411145A}" type="presParOf" srcId="{F76C9BC5-57A5-497B-820A-423C7E009A62}" destId="{D58F9C37-B82F-4B54-800E-75670E319300}" srcOrd="23" destOrd="0" presId="urn:microsoft.com/office/officeart/2005/8/layout/list1"/>
    <dgm:cxn modelId="{69841366-D363-4E83-A05B-74D66793E902}" type="presParOf" srcId="{F76C9BC5-57A5-497B-820A-423C7E009A62}" destId="{84B6D150-AE93-4209-AE28-E7CEE11D7970}" srcOrd="24" destOrd="0" presId="urn:microsoft.com/office/officeart/2005/8/layout/list1"/>
    <dgm:cxn modelId="{1B1461DD-8CD2-403E-A5CE-332C99149063}" type="presParOf" srcId="{84B6D150-AE93-4209-AE28-E7CEE11D7970}" destId="{22BC958C-D43B-41F2-A90C-16192FB70D95}" srcOrd="0" destOrd="0" presId="urn:microsoft.com/office/officeart/2005/8/layout/list1"/>
    <dgm:cxn modelId="{F8577973-25DB-4C71-97E8-43F956F026C6}" type="presParOf" srcId="{84B6D150-AE93-4209-AE28-E7CEE11D7970}" destId="{179C7252-EC55-4C5F-8E97-5C73AAC3A743}" srcOrd="1" destOrd="0" presId="urn:microsoft.com/office/officeart/2005/8/layout/list1"/>
    <dgm:cxn modelId="{9DBBB03D-CFAF-4738-A94B-761A4A5AD19F}" type="presParOf" srcId="{F76C9BC5-57A5-497B-820A-423C7E009A62}" destId="{B27632BA-173D-441C-95F0-9657F9041AE5}" srcOrd="25" destOrd="0" presId="urn:microsoft.com/office/officeart/2005/8/layout/list1"/>
    <dgm:cxn modelId="{990573A5-64ED-498F-9E40-F627FC91E302}" type="presParOf" srcId="{F76C9BC5-57A5-497B-820A-423C7E009A62}" destId="{A9BF33B5-C591-4219-AE5C-36E160C5C169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9B0C99-BE2A-47EC-9D77-B745A3269D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1D82102-CE0D-429C-A372-91352D41EE5F}">
      <dgm:prSet/>
      <dgm:spPr/>
      <dgm:t>
        <a:bodyPr/>
        <a:lstStyle/>
        <a:p>
          <a:r>
            <a:rPr lang="en-IN"/>
            <a:t>Basic operators :</a:t>
          </a:r>
        </a:p>
      </dgm:t>
    </dgm:pt>
    <dgm:pt modelId="{2859F068-CC50-4E3B-B778-486DC53C1DCA}" type="parTrans" cxnId="{0718B593-D21A-4077-B7E3-7D37FAF29E9D}">
      <dgm:prSet/>
      <dgm:spPr/>
      <dgm:t>
        <a:bodyPr/>
        <a:lstStyle/>
        <a:p>
          <a:endParaRPr lang="en-IN"/>
        </a:p>
      </dgm:t>
    </dgm:pt>
    <dgm:pt modelId="{3C2D07B2-213A-4771-9F00-1C65B9EC88B9}" type="sibTrans" cxnId="{0718B593-D21A-4077-B7E3-7D37FAF29E9D}">
      <dgm:prSet/>
      <dgm:spPr/>
      <dgm:t>
        <a:bodyPr/>
        <a:lstStyle/>
        <a:p>
          <a:endParaRPr lang="en-IN"/>
        </a:p>
      </dgm:t>
    </dgm:pt>
    <dgm:pt modelId="{DA8BDBC1-EE64-4B04-A439-05772251DD5F}">
      <dgm:prSet/>
      <dgm:spPr/>
      <dgm:t>
        <a:bodyPr/>
        <a:lstStyle/>
        <a:p>
          <a:r>
            <a:rPr lang="en-IN"/>
            <a:t>+ addition</a:t>
          </a:r>
        </a:p>
      </dgm:t>
    </dgm:pt>
    <dgm:pt modelId="{FC4C9986-3170-4033-9698-56533962FED7}" type="parTrans" cxnId="{3DEE32A2-A0BD-4E4E-88A8-13712A24F7CA}">
      <dgm:prSet/>
      <dgm:spPr/>
      <dgm:t>
        <a:bodyPr/>
        <a:lstStyle/>
        <a:p>
          <a:endParaRPr lang="en-IN"/>
        </a:p>
      </dgm:t>
    </dgm:pt>
    <dgm:pt modelId="{AC62F256-2421-4F18-A95E-AEA735E6B4D2}" type="sibTrans" cxnId="{3DEE32A2-A0BD-4E4E-88A8-13712A24F7CA}">
      <dgm:prSet/>
      <dgm:spPr/>
      <dgm:t>
        <a:bodyPr/>
        <a:lstStyle/>
        <a:p>
          <a:endParaRPr lang="en-IN"/>
        </a:p>
      </dgm:t>
    </dgm:pt>
    <dgm:pt modelId="{4D6FB2D6-5E3F-4093-A796-3A833A1AEA07}">
      <dgm:prSet/>
      <dgm:spPr/>
      <dgm:t>
        <a:bodyPr/>
        <a:lstStyle/>
        <a:p>
          <a:r>
            <a:rPr lang="en-IN"/>
            <a:t>- subtraction</a:t>
          </a:r>
        </a:p>
      </dgm:t>
    </dgm:pt>
    <dgm:pt modelId="{B3F82F1F-EBBE-4907-A9AB-D8B7EA25F3E3}" type="parTrans" cxnId="{C3BB8698-8A5C-48BE-B8E8-E0B162610570}">
      <dgm:prSet/>
      <dgm:spPr/>
      <dgm:t>
        <a:bodyPr/>
        <a:lstStyle/>
        <a:p>
          <a:endParaRPr lang="en-IN"/>
        </a:p>
      </dgm:t>
    </dgm:pt>
    <dgm:pt modelId="{C46ACC60-9F3B-4F0C-908B-C78943E300F1}" type="sibTrans" cxnId="{C3BB8698-8A5C-48BE-B8E8-E0B162610570}">
      <dgm:prSet/>
      <dgm:spPr/>
      <dgm:t>
        <a:bodyPr/>
        <a:lstStyle/>
        <a:p>
          <a:endParaRPr lang="en-IN"/>
        </a:p>
      </dgm:t>
    </dgm:pt>
    <dgm:pt modelId="{90877E13-7A3F-46A5-937F-10E93556D54C}">
      <dgm:prSet/>
      <dgm:spPr/>
      <dgm:t>
        <a:bodyPr/>
        <a:lstStyle/>
        <a:p>
          <a:r>
            <a:rPr lang="en-IN"/>
            <a:t>/ division</a:t>
          </a:r>
        </a:p>
      </dgm:t>
    </dgm:pt>
    <dgm:pt modelId="{1BB799DA-1761-45E1-8F69-18297C490329}" type="parTrans" cxnId="{78E0CFEB-59AD-41AE-90BB-102D82DCC7FA}">
      <dgm:prSet/>
      <dgm:spPr/>
      <dgm:t>
        <a:bodyPr/>
        <a:lstStyle/>
        <a:p>
          <a:endParaRPr lang="en-IN"/>
        </a:p>
      </dgm:t>
    </dgm:pt>
    <dgm:pt modelId="{94440CFA-F043-4E0E-9C3F-3D70E78A9B16}" type="sibTrans" cxnId="{78E0CFEB-59AD-41AE-90BB-102D82DCC7FA}">
      <dgm:prSet/>
      <dgm:spPr/>
      <dgm:t>
        <a:bodyPr/>
        <a:lstStyle/>
        <a:p>
          <a:endParaRPr lang="en-IN"/>
        </a:p>
      </dgm:t>
    </dgm:pt>
    <dgm:pt modelId="{E67D9544-2DD0-4743-AD02-BE2F13BD6677}">
      <dgm:prSet/>
      <dgm:spPr/>
      <dgm:t>
        <a:bodyPr/>
        <a:lstStyle/>
        <a:p>
          <a:r>
            <a:rPr lang="en-IN"/>
            <a:t>** exponentiation</a:t>
          </a:r>
        </a:p>
      </dgm:t>
    </dgm:pt>
    <dgm:pt modelId="{9435DC34-F89E-4084-91A6-5E5009FD9264}" type="parTrans" cxnId="{8B0C50AD-9D7A-4137-A77B-04E41EC3BAA4}">
      <dgm:prSet/>
      <dgm:spPr/>
      <dgm:t>
        <a:bodyPr/>
        <a:lstStyle/>
        <a:p>
          <a:endParaRPr lang="en-IN"/>
        </a:p>
      </dgm:t>
    </dgm:pt>
    <dgm:pt modelId="{47999937-3D02-4405-B5AB-77EC63E92E05}" type="sibTrans" cxnId="{8B0C50AD-9D7A-4137-A77B-04E41EC3BAA4}">
      <dgm:prSet/>
      <dgm:spPr/>
      <dgm:t>
        <a:bodyPr/>
        <a:lstStyle/>
        <a:p>
          <a:endParaRPr lang="en-IN"/>
        </a:p>
      </dgm:t>
    </dgm:pt>
    <dgm:pt modelId="{CFDC9F75-A445-4AF1-AD6C-8521BDC344B1}">
      <dgm:prSet/>
      <dgm:spPr/>
      <dgm:t>
        <a:bodyPr/>
        <a:lstStyle/>
        <a:p>
          <a:r>
            <a:rPr lang="en-IN"/>
            <a:t>% modulus (remainder after division)‏</a:t>
          </a:r>
        </a:p>
      </dgm:t>
    </dgm:pt>
    <dgm:pt modelId="{156C211F-5CC5-4571-8D90-6479FCD9994B}" type="parTrans" cxnId="{AC659EF9-3515-4490-AA35-02E7558B67EC}">
      <dgm:prSet/>
      <dgm:spPr/>
      <dgm:t>
        <a:bodyPr/>
        <a:lstStyle/>
        <a:p>
          <a:endParaRPr lang="en-IN"/>
        </a:p>
      </dgm:t>
    </dgm:pt>
    <dgm:pt modelId="{C038C464-D72A-4ECE-8760-82ED132348AB}" type="sibTrans" cxnId="{AC659EF9-3515-4490-AA35-02E7558B67EC}">
      <dgm:prSet/>
      <dgm:spPr/>
      <dgm:t>
        <a:bodyPr/>
        <a:lstStyle/>
        <a:p>
          <a:endParaRPr lang="en-IN"/>
        </a:p>
      </dgm:t>
    </dgm:pt>
    <dgm:pt modelId="{D4DE89BB-3EF1-4E6E-9CBF-6F7BC1C4095E}">
      <dgm:prSet/>
      <dgm:spPr/>
      <dgm:t>
        <a:bodyPr/>
        <a:lstStyle/>
        <a:p>
          <a:r>
            <a:rPr lang="en-GB"/>
            <a:t>Comparison Operators:</a:t>
          </a:r>
          <a:endParaRPr lang="en-IN"/>
        </a:p>
      </dgm:t>
    </dgm:pt>
    <dgm:pt modelId="{48323DCB-25C1-4B06-B252-D9A13439AEFC}" type="parTrans" cxnId="{AC52D9E4-758E-4B35-AF14-82A92482BC6C}">
      <dgm:prSet/>
      <dgm:spPr/>
      <dgm:t>
        <a:bodyPr/>
        <a:lstStyle/>
        <a:p>
          <a:endParaRPr lang="en-IN"/>
        </a:p>
      </dgm:t>
    </dgm:pt>
    <dgm:pt modelId="{F2FCBA2F-6322-439B-8245-8CF3D32C5265}" type="sibTrans" cxnId="{AC52D9E4-758E-4B35-AF14-82A92482BC6C}">
      <dgm:prSet/>
      <dgm:spPr/>
      <dgm:t>
        <a:bodyPr/>
        <a:lstStyle/>
        <a:p>
          <a:endParaRPr lang="en-IN"/>
        </a:p>
      </dgm:t>
    </dgm:pt>
    <dgm:pt modelId="{47EC3311-0673-4240-B3FF-96D6B2F0C1C2}">
      <dgm:prSet/>
      <dgm:spPr/>
      <dgm:t>
        <a:bodyPr/>
        <a:lstStyle/>
        <a:p>
          <a:r>
            <a:rPr lang="en-GB"/>
            <a:t>== : is equal to?</a:t>
          </a:r>
          <a:endParaRPr lang="en-IN"/>
        </a:p>
      </dgm:t>
    </dgm:pt>
    <dgm:pt modelId="{F05E13EC-7FB5-45E6-9191-21BB221C2319}" type="parTrans" cxnId="{E149F18A-97E4-41F6-9285-236F2A3AAE04}">
      <dgm:prSet/>
      <dgm:spPr/>
      <dgm:t>
        <a:bodyPr/>
        <a:lstStyle/>
        <a:p>
          <a:endParaRPr lang="en-IN"/>
        </a:p>
      </dgm:t>
    </dgm:pt>
    <dgm:pt modelId="{48C6EF33-4CD6-4D1D-B07F-5472F7532A27}" type="sibTrans" cxnId="{E149F18A-97E4-41F6-9285-236F2A3AAE04}">
      <dgm:prSet/>
      <dgm:spPr/>
      <dgm:t>
        <a:bodyPr/>
        <a:lstStyle/>
        <a:p>
          <a:endParaRPr lang="en-IN"/>
        </a:p>
      </dgm:t>
    </dgm:pt>
    <dgm:pt modelId="{C3E6FC76-5B02-402B-A23E-AF00C5F8FFC9}">
      <dgm:prSet/>
      <dgm:spPr/>
      <dgm:t>
        <a:bodyPr/>
        <a:lstStyle/>
        <a:p>
          <a:r>
            <a:rPr lang="en-GB"/>
            <a:t>!= : not equal to</a:t>
          </a:r>
          <a:endParaRPr lang="en-IN"/>
        </a:p>
      </dgm:t>
    </dgm:pt>
    <dgm:pt modelId="{26C64500-CFFF-4769-AD6C-8D252DE10679}" type="parTrans" cxnId="{319AB364-B0E2-46FA-853C-1A135AA0555C}">
      <dgm:prSet/>
      <dgm:spPr/>
      <dgm:t>
        <a:bodyPr/>
        <a:lstStyle/>
        <a:p>
          <a:endParaRPr lang="en-IN"/>
        </a:p>
      </dgm:t>
    </dgm:pt>
    <dgm:pt modelId="{C7577679-C65C-4593-A999-E9BD32468BAB}" type="sibTrans" cxnId="{319AB364-B0E2-46FA-853C-1A135AA0555C}">
      <dgm:prSet/>
      <dgm:spPr/>
      <dgm:t>
        <a:bodyPr/>
        <a:lstStyle/>
        <a:p>
          <a:endParaRPr lang="en-IN"/>
        </a:p>
      </dgm:t>
    </dgm:pt>
    <dgm:pt modelId="{00B3A7DE-E989-4E0A-9AC1-309E39372CEA}">
      <dgm:prSet/>
      <dgm:spPr/>
      <dgm:t>
        <a:bodyPr/>
        <a:lstStyle/>
        <a:p>
          <a:r>
            <a:rPr lang="en-GB"/>
            <a:t>&gt; : greater than</a:t>
          </a:r>
          <a:endParaRPr lang="en-IN"/>
        </a:p>
      </dgm:t>
    </dgm:pt>
    <dgm:pt modelId="{EB0B83F9-8078-4D61-8D95-95749FF1EE79}" type="parTrans" cxnId="{ACB94E63-13E7-4D49-978D-F3D6998D9250}">
      <dgm:prSet/>
      <dgm:spPr/>
      <dgm:t>
        <a:bodyPr/>
        <a:lstStyle/>
        <a:p>
          <a:endParaRPr lang="en-IN"/>
        </a:p>
      </dgm:t>
    </dgm:pt>
    <dgm:pt modelId="{27FC3F3D-9E8B-45B2-B931-062BEB6F7E88}" type="sibTrans" cxnId="{ACB94E63-13E7-4D49-978D-F3D6998D9250}">
      <dgm:prSet/>
      <dgm:spPr/>
      <dgm:t>
        <a:bodyPr/>
        <a:lstStyle/>
        <a:p>
          <a:endParaRPr lang="en-IN"/>
        </a:p>
      </dgm:t>
    </dgm:pt>
    <dgm:pt modelId="{73097C9F-1C25-486E-A767-1BB044A0BA70}">
      <dgm:prSet/>
      <dgm:spPr/>
      <dgm:t>
        <a:bodyPr/>
        <a:lstStyle/>
        <a:p>
          <a:r>
            <a:rPr lang="en-GB"/>
            <a:t>&lt; : less than</a:t>
          </a:r>
          <a:endParaRPr lang="en-IN"/>
        </a:p>
      </dgm:t>
    </dgm:pt>
    <dgm:pt modelId="{E2E84B42-38D5-4EEA-89F1-51C2D3AC72E6}" type="parTrans" cxnId="{E9481AB2-938E-4B2B-B71E-7A2AEFF23C05}">
      <dgm:prSet/>
      <dgm:spPr/>
      <dgm:t>
        <a:bodyPr/>
        <a:lstStyle/>
        <a:p>
          <a:endParaRPr lang="en-IN"/>
        </a:p>
      </dgm:t>
    </dgm:pt>
    <dgm:pt modelId="{39FE3C7C-F147-4203-86A7-BD9483336D97}" type="sibTrans" cxnId="{E9481AB2-938E-4B2B-B71E-7A2AEFF23C05}">
      <dgm:prSet/>
      <dgm:spPr/>
      <dgm:t>
        <a:bodyPr/>
        <a:lstStyle/>
        <a:p>
          <a:endParaRPr lang="en-IN"/>
        </a:p>
      </dgm:t>
    </dgm:pt>
    <dgm:pt modelId="{CFF4D4F1-CA85-40E2-A563-0C7DF63FDFF6}">
      <dgm:prSet/>
      <dgm:spPr/>
      <dgm:t>
        <a:bodyPr/>
        <a:lstStyle/>
        <a:p>
          <a:r>
            <a:rPr lang="en-GB"/>
            <a:t>&gt;= : greater than or equal to</a:t>
          </a:r>
          <a:endParaRPr lang="en-IN"/>
        </a:p>
      </dgm:t>
    </dgm:pt>
    <dgm:pt modelId="{D8F8CA31-368E-4D64-BE1E-528730CDE2DB}" type="parTrans" cxnId="{C7C38B10-FB31-4D98-AA02-11CB80DCE399}">
      <dgm:prSet/>
      <dgm:spPr/>
      <dgm:t>
        <a:bodyPr/>
        <a:lstStyle/>
        <a:p>
          <a:endParaRPr lang="en-IN"/>
        </a:p>
      </dgm:t>
    </dgm:pt>
    <dgm:pt modelId="{991ACEF0-66AB-48C7-AB8B-A3C6019907BC}" type="sibTrans" cxnId="{C7C38B10-FB31-4D98-AA02-11CB80DCE399}">
      <dgm:prSet/>
      <dgm:spPr/>
      <dgm:t>
        <a:bodyPr/>
        <a:lstStyle/>
        <a:p>
          <a:endParaRPr lang="en-IN"/>
        </a:p>
      </dgm:t>
    </dgm:pt>
    <dgm:pt modelId="{D2B77FE7-AF69-4D7A-9995-5D93AF38B70C}">
      <dgm:prSet/>
      <dgm:spPr/>
      <dgm:t>
        <a:bodyPr/>
        <a:lstStyle/>
        <a:p>
          <a:r>
            <a:rPr lang="en-GB"/>
            <a:t>&lt;= : less than or equal to</a:t>
          </a:r>
          <a:endParaRPr lang="en-IN"/>
        </a:p>
      </dgm:t>
    </dgm:pt>
    <dgm:pt modelId="{9635F407-70F1-47DD-A023-8A5A33511CC2}" type="parTrans" cxnId="{81E032E7-D288-493C-BEBE-C6BB0DC54AB7}">
      <dgm:prSet/>
      <dgm:spPr/>
      <dgm:t>
        <a:bodyPr/>
        <a:lstStyle/>
        <a:p>
          <a:endParaRPr lang="en-IN"/>
        </a:p>
      </dgm:t>
    </dgm:pt>
    <dgm:pt modelId="{BCBEDF73-BB1B-4F61-9232-A2BAE6BACA66}" type="sibTrans" cxnId="{81E032E7-D288-493C-BEBE-C6BB0DC54AB7}">
      <dgm:prSet/>
      <dgm:spPr/>
      <dgm:t>
        <a:bodyPr/>
        <a:lstStyle/>
        <a:p>
          <a:endParaRPr lang="en-IN"/>
        </a:p>
      </dgm:t>
    </dgm:pt>
    <dgm:pt modelId="{E645F0DE-1C81-44F3-AFE9-00444938D31E}">
      <dgm:prSet/>
      <dgm:spPr/>
      <dgm:t>
        <a:bodyPr/>
        <a:lstStyle/>
        <a:p>
          <a:r>
            <a:rPr lang="en-GB"/>
            <a:t>is : We’ll see its use later in the course</a:t>
          </a:r>
          <a:endParaRPr lang="en-IN"/>
        </a:p>
      </dgm:t>
    </dgm:pt>
    <dgm:pt modelId="{D5E10108-9FEB-4000-A634-F80E430CAE24}" type="parTrans" cxnId="{3E3D37D8-7AC5-4021-9384-891020070F0C}">
      <dgm:prSet/>
      <dgm:spPr/>
      <dgm:t>
        <a:bodyPr/>
        <a:lstStyle/>
        <a:p>
          <a:endParaRPr lang="en-IN"/>
        </a:p>
      </dgm:t>
    </dgm:pt>
    <dgm:pt modelId="{6C093D9E-A5FE-4834-8C22-51310F83BE10}" type="sibTrans" cxnId="{3E3D37D8-7AC5-4021-9384-891020070F0C}">
      <dgm:prSet/>
      <dgm:spPr/>
      <dgm:t>
        <a:bodyPr/>
        <a:lstStyle/>
        <a:p>
          <a:endParaRPr lang="en-IN"/>
        </a:p>
      </dgm:t>
    </dgm:pt>
    <dgm:pt modelId="{CCD86732-F1B7-4863-9856-BBCC425D3001}">
      <dgm:prSet/>
      <dgm:spPr/>
      <dgm:t>
        <a:bodyPr/>
        <a:lstStyle/>
        <a:p>
          <a:r>
            <a:rPr lang="en-IN"/>
            <a:t>Logical Operators:</a:t>
          </a:r>
        </a:p>
      </dgm:t>
    </dgm:pt>
    <dgm:pt modelId="{672613BF-E0AD-40BD-BA08-7DDA3B8FA44E}" type="parTrans" cxnId="{2598B8DA-ACED-4E0B-8529-D8C7D7B343A3}">
      <dgm:prSet/>
      <dgm:spPr/>
      <dgm:t>
        <a:bodyPr/>
        <a:lstStyle/>
        <a:p>
          <a:endParaRPr lang="en-IN"/>
        </a:p>
      </dgm:t>
    </dgm:pt>
    <dgm:pt modelId="{CC97A269-7F65-4AC1-8C86-5531191434F6}" type="sibTrans" cxnId="{2598B8DA-ACED-4E0B-8529-D8C7D7B343A3}">
      <dgm:prSet/>
      <dgm:spPr/>
      <dgm:t>
        <a:bodyPr/>
        <a:lstStyle/>
        <a:p>
          <a:endParaRPr lang="en-IN"/>
        </a:p>
      </dgm:t>
    </dgm:pt>
    <dgm:pt modelId="{79E8E2BA-12CD-4742-8DA5-7DE86E544085}">
      <dgm:prSet/>
      <dgm:spPr/>
      <dgm:t>
        <a:bodyPr/>
        <a:lstStyle/>
        <a:p>
          <a:r>
            <a:rPr lang="en-IN"/>
            <a:t>and, or, not</a:t>
          </a:r>
          <a:br>
            <a:rPr lang="en-IN"/>
          </a:br>
          <a:br>
            <a:rPr lang="en-IN"/>
          </a:br>
          <a:r>
            <a:rPr lang="en-IN"/>
            <a:t>&gt;&gt;&gt; 2+2==5 or 1+1==2</a:t>
          </a:r>
          <a:br>
            <a:rPr lang="en-IN"/>
          </a:br>
          <a:r>
            <a:rPr lang="en-IN"/>
            <a:t>True</a:t>
          </a:r>
          <a:br>
            <a:rPr lang="en-IN"/>
          </a:br>
          <a:r>
            <a:rPr lang="en-IN"/>
            <a:t>&gt;&gt;&gt; 2+2==5 and 1+1==2</a:t>
          </a:r>
          <a:br>
            <a:rPr lang="en-IN"/>
          </a:br>
          <a:r>
            <a:rPr lang="en-IN"/>
            <a:t>False</a:t>
          </a:r>
          <a:br>
            <a:rPr lang="en-IN"/>
          </a:br>
          <a:r>
            <a:rPr lang="en-IN"/>
            <a:t>&gt;&gt;&gt; not(2+2==5) and 1+1==2</a:t>
          </a:r>
          <a:br>
            <a:rPr lang="en-IN"/>
          </a:br>
          <a:r>
            <a:rPr lang="en-IN"/>
            <a:t>True</a:t>
          </a:r>
        </a:p>
      </dgm:t>
    </dgm:pt>
    <dgm:pt modelId="{63EC2C79-AFBE-4FDA-A2AB-95D12E6B4E08}" type="parTrans" cxnId="{50BC1889-2B34-4BDF-99D7-779B17E5BC68}">
      <dgm:prSet/>
      <dgm:spPr/>
      <dgm:t>
        <a:bodyPr/>
        <a:lstStyle/>
        <a:p>
          <a:endParaRPr lang="en-IN"/>
        </a:p>
      </dgm:t>
    </dgm:pt>
    <dgm:pt modelId="{09BEA7EC-E427-4831-B54C-93D40BCCF1CA}" type="sibTrans" cxnId="{50BC1889-2B34-4BDF-99D7-779B17E5BC68}">
      <dgm:prSet/>
      <dgm:spPr/>
      <dgm:t>
        <a:bodyPr/>
        <a:lstStyle/>
        <a:p>
          <a:endParaRPr lang="en-IN"/>
        </a:p>
      </dgm:t>
    </dgm:pt>
    <dgm:pt modelId="{6128D45F-C065-4668-BDB7-B777859F8AE4}">
      <dgm:prSet/>
      <dgm:spPr/>
      <dgm:t>
        <a:bodyPr/>
        <a:lstStyle/>
        <a:p>
          <a:r>
            <a:rPr lang="en-IN"/>
            <a:t>Note: We do NOT use &amp;&amp;, ||, !, as in C!</a:t>
          </a:r>
        </a:p>
      </dgm:t>
    </dgm:pt>
    <dgm:pt modelId="{BDE097F5-B415-4B87-990B-18C719569E3B}" type="parTrans" cxnId="{8C0E8794-5A0F-4A92-9098-22A3B24172F4}">
      <dgm:prSet/>
      <dgm:spPr/>
      <dgm:t>
        <a:bodyPr/>
        <a:lstStyle/>
        <a:p>
          <a:endParaRPr lang="en-IN"/>
        </a:p>
      </dgm:t>
    </dgm:pt>
    <dgm:pt modelId="{FD8337A3-8351-46B3-924C-53A1827A3351}" type="sibTrans" cxnId="{8C0E8794-5A0F-4A92-9098-22A3B24172F4}">
      <dgm:prSet/>
      <dgm:spPr/>
      <dgm:t>
        <a:bodyPr/>
        <a:lstStyle/>
        <a:p>
          <a:endParaRPr lang="en-IN"/>
        </a:p>
      </dgm:t>
    </dgm:pt>
    <dgm:pt modelId="{10B5F69B-F67A-453A-9A82-9B42B88D3390}" type="pres">
      <dgm:prSet presAssocID="{F79B0C99-BE2A-47EC-9D77-B745A3269DA5}" presName="linear" presStyleCnt="0">
        <dgm:presLayoutVars>
          <dgm:animLvl val="lvl"/>
          <dgm:resizeHandles val="exact"/>
        </dgm:presLayoutVars>
      </dgm:prSet>
      <dgm:spPr/>
    </dgm:pt>
    <dgm:pt modelId="{3FBC7606-A1E3-4F60-B22E-50EFEB5E3B15}" type="pres">
      <dgm:prSet presAssocID="{E1D82102-CE0D-429C-A372-91352D41EE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83FF7D-4C89-4B86-B870-6BA28B7410C3}" type="pres">
      <dgm:prSet presAssocID="{E1D82102-CE0D-429C-A372-91352D41EE5F}" presName="childText" presStyleLbl="revTx" presStyleIdx="0" presStyleCnt="3">
        <dgm:presLayoutVars>
          <dgm:bulletEnabled val="1"/>
        </dgm:presLayoutVars>
      </dgm:prSet>
      <dgm:spPr/>
    </dgm:pt>
    <dgm:pt modelId="{0127DCE2-9E68-41EF-A5F4-88EFE4219EEB}" type="pres">
      <dgm:prSet presAssocID="{D4DE89BB-3EF1-4E6E-9CBF-6F7BC1C409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9F9C53-2D9E-4BFE-87E9-1CAA9FA071A7}" type="pres">
      <dgm:prSet presAssocID="{D4DE89BB-3EF1-4E6E-9CBF-6F7BC1C4095E}" presName="childText" presStyleLbl="revTx" presStyleIdx="1" presStyleCnt="3">
        <dgm:presLayoutVars>
          <dgm:bulletEnabled val="1"/>
        </dgm:presLayoutVars>
      </dgm:prSet>
      <dgm:spPr/>
    </dgm:pt>
    <dgm:pt modelId="{2A0EC22D-B7E4-4DF5-BBCF-49A26C977FBB}" type="pres">
      <dgm:prSet presAssocID="{CCD86732-F1B7-4863-9856-BBCC425D300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D41684-8916-4963-883B-066EAC7205C3}" type="pres">
      <dgm:prSet presAssocID="{CCD86732-F1B7-4863-9856-BBCC425D300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07C6C08-766B-4B4F-A28F-B2ECA6B11488}" type="presOf" srcId="{E645F0DE-1C81-44F3-AFE9-00444938D31E}" destId="{3B9F9C53-2D9E-4BFE-87E9-1CAA9FA071A7}" srcOrd="0" destOrd="6" presId="urn:microsoft.com/office/officeart/2005/8/layout/vList2"/>
    <dgm:cxn modelId="{C7C38B10-FB31-4D98-AA02-11CB80DCE399}" srcId="{D4DE89BB-3EF1-4E6E-9CBF-6F7BC1C4095E}" destId="{CFF4D4F1-CA85-40E2-A563-0C7DF63FDFF6}" srcOrd="4" destOrd="0" parTransId="{D8F8CA31-368E-4D64-BE1E-528730CDE2DB}" sibTransId="{991ACEF0-66AB-48C7-AB8B-A3C6019907BC}"/>
    <dgm:cxn modelId="{17152B17-13D4-47BF-95FE-0D39E8F59780}" type="presOf" srcId="{79E8E2BA-12CD-4742-8DA5-7DE86E544085}" destId="{3ED41684-8916-4963-883B-066EAC7205C3}" srcOrd="0" destOrd="0" presId="urn:microsoft.com/office/officeart/2005/8/layout/vList2"/>
    <dgm:cxn modelId="{D27E3230-E09B-4A7F-A0EA-1C4E257BF7CC}" type="presOf" srcId="{C3E6FC76-5B02-402B-A23E-AF00C5F8FFC9}" destId="{3B9F9C53-2D9E-4BFE-87E9-1CAA9FA071A7}" srcOrd="0" destOrd="1" presId="urn:microsoft.com/office/officeart/2005/8/layout/vList2"/>
    <dgm:cxn modelId="{1C21C939-6084-41AB-ACC1-BA53BE3580E2}" type="presOf" srcId="{90877E13-7A3F-46A5-937F-10E93556D54C}" destId="{9B83FF7D-4C89-4B86-B870-6BA28B7410C3}" srcOrd="0" destOrd="2" presId="urn:microsoft.com/office/officeart/2005/8/layout/vList2"/>
    <dgm:cxn modelId="{ACB94E63-13E7-4D49-978D-F3D6998D9250}" srcId="{D4DE89BB-3EF1-4E6E-9CBF-6F7BC1C4095E}" destId="{00B3A7DE-E989-4E0A-9AC1-309E39372CEA}" srcOrd="2" destOrd="0" parTransId="{EB0B83F9-8078-4D61-8D95-95749FF1EE79}" sibTransId="{27FC3F3D-9E8B-45B2-B931-062BEB6F7E88}"/>
    <dgm:cxn modelId="{319AB364-B0E2-46FA-853C-1A135AA0555C}" srcId="{D4DE89BB-3EF1-4E6E-9CBF-6F7BC1C4095E}" destId="{C3E6FC76-5B02-402B-A23E-AF00C5F8FFC9}" srcOrd="1" destOrd="0" parTransId="{26C64500-CFFF-4769-AD6C-8D252DE10679}" sibTransId="{C7577679-C65C-4593-A999-E9BD32468BAB}"/>
    <dgm:cxn modelId="{107F1B47-6211-470E-B9B5-455E312BA71F}" type="presOf" srcId="{6128D45F-C065-4668-BDB7-B777859F8AE4}" destId="{3ED41684-8916-4963-883B-066EAC7205C3}" srcOrd="0" destOrd="1" presId="urn:microsoft.com/office/officeart/2005/8/layout/vList2"/>
    <dgm:cxn modelId="{88B57E6D-0A21-48FF-8CF1-DD490137A09D}" type="presOf" srcId="{73097C9F-1C25-486E-A767-1BB044A0BA70}" destId="{3B9F9C53-2D9E-4BFE-87E9-1CAA9FA071A7}" srcOrd="0" destOrd="3" presId="urn:microsoft.com/office/officeart/2005/8/layout/vList2"/>
    <dgm:cxn modelId="{B2E68E72-513A-4AD4-B0E3-134A4F685967}" type="presOf" srcId="{DA8BDBC1-EE64-4B04-A439-05772251DD5F}" destId="{9B83FF7D-4C89-4B86-B870-6BA28B7410C3}" srcOrd="0" destOrd="0" presId="urn:microsoft.com/office/officeart/2005/8/layout/vList2"/>
    <dgm:cxn modelId="{C55EB475-F08B-48A5-9175-24434318D4E0}" type="presOf" srcId="{4D6FB2D6-5E3F-4093-A796-3A833A1AEA07}" destId="{9B83FF7D-4C89-4B86-B870-6BA28B7410C3}" srcOrd="0" destOrd="1" presId="urn:microsoft.com/office/officeart/2005/8/layout/vList2"/>
    <dgm:cxn modelId="{A020827A-876F-41EE-96BA-CBA2E94D25CB}" type="presOf" srcId="{CFF4D4F1-CA85-40E2-A563-0C7DF63FDFF6}" destId="{3B9F9C53-2D9E-4BFE-87E9-1CAA9FA071A7}" srcOrd="0" destOrd="4" presId="urn:microsoft.com/office/officeart/2005/8/layout/vList2"/>
    <dgm:cxn modelId="{50BC1889-2B34-4BDF-99D7-779B17E5BC68}" srcId="{CCD86732-F1B7-4863-9856-BBCC425D3001}" destId="{79E8E2BA-12CD-4742-8DA5-7DE86E544085}" srcOrd="0" destOrd="0" parTransId="{63EC2C79-AFBE-4FDA-A2AB-95D12E6B4E08}" sibTransId="{09BEA7EC-E427-4831-B54C-93D40BCCF1CA}"/>
    <dgm:cxn modelId="{E149F18A-97E4-41F6-9285-236F2A3AAE04}" srcId="{D4DE89BB-3EF1-4E6E-9CBF-6F7BC1C4095E}" destId="{47EC3311-0673-4240-B3FF-96D6B2F0C1C2}" srcOrd="0" destOrd="0" parTransId="{F05E13EC-7FB5-45E6-9191-21BB221C2319}" sibTransId="{48C6EF33-4CD6-4D1D-B07F-5472F7532A27}"/>
    <dgm:cxn modelId="{0718B593-D21A-4077-B7E3-7D37FAF29E9D}" srcId="{F79B0C99-BE2A-47EC-9D77-B745A3269DA5}" destId="{E1D82102-CE0D-429C-A372-91352D41EE5F}" srcOrd="0" destOrd="0" parTransId="{2859F068-CC50-4E3B-B778-486DC53C1DCA}" sibTransId="{3C2D07B2-213A-4771-9F00-1C65B9EC88B9}"/>
    <dgm:cxn modelId="{8C0E8794-5A0F-4A92-9098-22A3B24172F4}" srcId="{CCD86732-F1B7-4863-9856-BBCC425D3001}" destId="{6128D45F-C065-4668-BDB7-B777859F8AE4}" srcOrd="1" destOrd="0" parTransId="{BDE097F5-B415-4B87-990B-18C719569E3B}" sibTransId="{FD8337A3-8351-46B3-924C-53A1827A3351}"/>
    <dgm:cxn modelId="{C3BB8698-8A5C-48BE-B8E8-E0B162610570}" srcId="{E1D82102-CE0D-429C-A372-91352D41EE5F}" destId="{4D6FB2D6-5E3F-4093-A796-3A833A1AEA07}" srcOrd="1" destOrd="0" parTransId="{B3F82F1F-EBBE-4907-A9AB-D8B7EA25F3E3}" sibTransId="{C46ACC60-9F3B-4F0C-908B-C78943E300F1}"/>
    <dgm:cxn modelId="{3DEE32A2-A0BD-4E4E-88A8-13712A24F7CA}" srcId="{E1D82102-CE0D-429C-A372-91352D41EE5F}" destId="{DA8BDBC1-EE64-4B04-A439-05772251DD5F}" srcOrd="0" destOrd="0" parTransId="{FC4C9986-3170-4033-9698-56533962FED7}" sibTransId="{AC62F256-2421-4F18-A95E-AEA735E6B4D2}"/>
    <dgm:cxn modelId="{91392CA7-5813-4ACF-9F2B-B2B3615F2E95}" type="presOf" srcId="{47EC3311-0673-4240-B3FF-96D6B2F0C1C2}" destId="{3B9F9C53-2D9E-4BFE-87E9-1CAA9FA071A7}" srcOrd="0" destOrd="0" presId="urn:microsoft.com/office/officeart/2005/8/layout/vList2"/>
    <dgm:cxn modelId="{6C498DA9-1285-4364-88EF-BEB5151AF0F0}" type="presOf" srcId="{00B3A7DE-E989-4E0A-9AC1-309E39372CEA}" destId="{3B9F9C53-2D9E-4BFE-87E9-1CAA9FA071A7}" srcOrd="0" destOrd="2" presId="urn:microsoft.com/office/officeart/2005/8/layout/vList2"/>
    <dgm:cxn modelId="{8B0C50AD-9D7A-4137-A77B-04E41EC3BAA4}" srcId="{E1D82102-CE0D-429C-A372-91352D41EE5F}" destId="{E67D9544-2DD0-4743-AD02-BE2F13BD6677}" srcOrd="3" destOrd="0" parTransId="{9435DC34-F89E-4084-91A6-5E5009FD9264}" sibTransId="{47999937-3D02-4405-B5AB-77EC63E92E05}"/>
    <dgm:cxn modelId="{E9481AB2-938E-4B2B-B71E-7A2AEFF23C05}" srcId="{D4DE89BB-3EF1-4E6E-9CBF-6F7BC1C4095E}" destId="{73097C9F-1C25-486E-A767-1BB044A0BA70}" srcOrd="3" destOrd="0" parTransId="{E2E84B42-38D5-4EEA-89F1-51C2D3AC72E6}" sibTransId="{39FE3C7C-F147-4203-86A7-BD9483336D97}"/>
    <dgm:cxn modelId="{1F35A7CF-5AA8-44B4-8CD7-DAC8C4A96D45}" type="presOf" srcId="{CCD86732-F1B7-4863-9856-BBCC425D3001}" destId="{2A0EC22D-B7E4-4DF5-BBCF-49A26C977FBB}" srcOrd="0" destOrd="0" presId="urn:microsoft.com/office/officeart/2005/8/layout/vList2"/>
    <dgm:cxn modelId="{CBCF6DD0-EA99-4338-89D6-D8C46ED007D7}" type="presOf" srcId="{E67D9544-2DD0-4743-AD02-BE2F13BD6677}" destId="{9B83FF7D-4C89-4B86-B870-6BA28B7410C3}" srcOrd="0" destOrd="3" presId="urn:microsoft.com/office/officeart/2005/8/layout/vList2"/>
    <dgm:cxn modelId="{516B7FD4-2D6F-4F15-A246-55A9B61A3D71}" type="presOf" srcId="{CFDC9F75-A445-4AF1-AD6C-8521BDC344B1}" destId="{9B83FF7D-4C89-4B86-B870-6BA28B7410C3}" srcOrd="0" destOrd="4" presId="urn:microsoft.com/office/officeart/2005/8/layout/vList2"/>
    <dgm:cxn modelId="{3E3D37D8-7AC5-4021-9384-891020070F0C}" srcId="{D4DE89BB-3EF1-4E6E-9CBF-6F7BC1C4095E}" destId="{E645F0DE-1C81-44F3-AFE9-00444938D31E}" srcOrd="6" destOrd="0" parTransId="{D5E10108-9FEB-4000-A634-F80E430CAE24}" sibTransId="{6C093D9E-A5FE-4834-8C22-51310F83BE10}"/>
    <dgm:cxn modelId="{2598B8DA-ACED-4E0B-8529-D8C7D7B343A3}" srcId="{F79B0C99-BE2A-47EC-9D77-B745A3269DA5}" destId="{CCD86732-F1B7-4863-9856-BBCC425D3001}" srcOrd="2" destOrd="0" parTransId="{672613BF-E0AD-40BD-BA08-7DDA3B8FA44E}" sibTransId="{CC97A269-7F65-4AC1-8C86-5531191434F6}"/>
    <dgm:cxn modelId="{AC52D9E4-758E-4B35-AF14-82A92482BC6C}" srcId="{F79B0C99-BE2A-47EC-9D77-B745A3269DA5}" destId="{D4DE89BB-3EF1-4E6E-9CBF-6F7BC1C4095E}" srcOrd="1" destOrd="0" parTransId="{48323DCB-25C1-4B06-B252-D9A13439AEFC}" sibTransId="{F2FCBA2F-6322-439B-8245-8CF3D32C5265}"/>
    <dgm:cxn modelId="{10B45DE5-6178-4F6E-966A-5E9C2271402C}" type="presOf" srcId="{E1D82102-CE0D-429C-A372-91352D41EE5F}" destId="{3FBC7606-A1E3-4F60-B22E-50EFEB5E3B15}" srcOrd="0" destOrd="0" presId="urn:microsoft.com/office/officeart/2005/8/layout/vList2"/>
    <dgm:cxn modelId="{81E032E7-D288-493C-BEBE-C6BB0DC54AB7}" srcId="{D4DE89BB-3EF1-4E6E-9CBF-6F7BC1C4095E}" destId="{D2B77FE7-AF69-4D7A-9995-5D93AF38B70C}" srcOrd="5" destOrd="0" parTransId="{9635F407-70F1-47DD-A023-8A5A33511CC2}" sibTransId="{BCBEDF73-BB1B-4F61-9232-A2BAE6BACA66}"/>
    <dgm:cxn modelId="{78E0CFEB-59AD-41AE-90BB-102D82DCC7FA}" srcId="{E1D82102-CE0D-429C-A372-91352D41EE5F}" destId="{90877E13-7A3F-46A5-937F-10E93556D54C}" srcOrd="2" destOrd="0" parTransId="{1BB799DA-1761-45E1-8F69-18297C490329}" sibTransId="{94440CFA-F043-4E0E-9C3F-3D70E78A9B16}"/>
    <dgm:cxn modelId="{9A5422F0-879D-46E7-96A4-6B641DF28D83}" type="presOf" srcId="{F79B0C99-BE2A-47EC-9D77-B745A3269DA5}" destId="{10B5F69B-F67A-453A-9A82-9B42B88D3390}" srcOrd="0" destOrd="0" presId="urn:microsoft.com/office/officeart/2005/8/layout/vList2"/>
    <dgm:cxn modelId="{AD60EBF2-3C65-44C8-B61E-0DAA0DDA5BBC}" type="presOf" srcId="{D4DE89BB-3EF1-4E6E-9CBF-6F7BC1C4095E}" destId="{0127DCE2-9E68-41EF-A5F4-88EFE4219EEB}" srcOrd="0" destOrd="0" presId="urn:microsoft.com/office/officeart/2005/8/layout/vList2"/>
    <dgm:cxn modelId="{AC659EF9-3515-4490-AA35-02E7558B67EC}" srcId="{E1D82102-CE0D-429C-A372-91352D41EE5F}" destId="{CFDC9F75-A445-4AF1-AD6C-8521BDC344B1}" srcOrd="4" destOrd="0" parTransId="{156C211F-5CC5-4571-8D90-6479FCD9994B}" sibTransId="{C038C464-D72A-4ECE-8760-82ED132348AB}"/>
    <dgm:cxn modelId="{AFF236FA-D425-4E6B-8EB4-11B28C2C5F36}" type="presOf" srcId="{D2B77FE7-AF69-4D7A-9995-5D93AF38B70C}" destId="{3B9F9C53-2D9E-4BFE-87E9-1CAA9FA071A7}" srcOrd="0" destOrd="5" presId="urn:microsoft.com/office/officeart/2005/8/layout/vList2"/>
    <dgm:cxn modelId="{2FB1D1A3-5F0A-4E75-8F56-B6D17E91BFD9}" type="presParOf" srcId="{10B5F69B-F67A-453A-9A82-9B42B88D3390}" destId="{3FBC7606-A1E3-4F60-B22E-50EFEB5E3B15}" srcOrd="0" destOrd="0" presId="urn:microsoft.com/office/officeart/2005/8/layout/vList2"/>
    <dgm:cxn modelId="{00120746-F877-4AA0-8C78-9965B63017E4}" type="presParOf" srcId="{10B5F69B-F67A-453A-9A82-9B42B88D3390}" destId="{9B83FF7D-4C89-4B86-B870-6BA28B7410C3}" srcOrd="1" destOrd="0" presId="urn:microsoft.com/office/officeart/2005/8/layout/vList2"/>
    <dgm:cxn modelId="{A41C27EF-D6F0-4475-B2E3-314E048F4CE3}" type="presParOf" srcId="{10B5F69B-F67A-453A-9A82-9B42B88D3390}" destId="{0127DCE2-9E68-41EF-A5F4-88EFE4219EEB}" srcOrd="2" destOrd="0" presId="urn:microsoft.com/office/officeart/2005/8/layout/vList2"/>
    <dgm:cxn modelId="{1E6AD40C-594F-4954-BFB4-24B2FF59FF8C}" type="presParOf" srcId="{10B5F69B-F67A-453A-9A82-9B42B88D3390}" destId="{3B9F9C53-2D9E-4BFE-87E9-1CAA9FA071A7}" srcOrd="3" destOrd="0" presId="urn:microsoft.com/office/officeart/2005/8/layout/vList2"/>
    <dgm:cxn modelId="{D3B5A70D-0A90-47CE-8689-E79C5549A04F}" type="presParOf" srcId="{10B5F69B-F67A-453A-9A82-9B42B88D3390}" destId="{2A0EC22D-B7E4-4DF5-BBCF-49A26C977FBB}" srcOrd="4" destOrd="0" presId="urn:microsoft.com/office/officeart/2005/8/layout/vList2"/>
    <dgm:cxn modelId="{BC8A040A-7B5E-41EF-9D1D-C395F3AFD57D}" type="presParOf" srcId="{10B5F69B-F67A-453A-9A82-9B42B88D3390}" destId="{3ED41684-8916-4963-883B-066EAC7205C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994901-DD42-44D9-962F-B949B759033F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D5FAA29-DF6C-4E3D-BF9A-B81C9ABE2904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If/</a:t>
          </a:r>
          <a:r>
            <a:rPr lang="en-US" dirty="0" err="1"/>
            <a:t>elif</a:t>
          </a:r>
          <a:r>
            <a:rPr lang="en-US" dirty="0"/>
            <a:t>/else</a:t>
          </a:r>
        </a:p>
      </dgm:t>
    </dgm:pt>
    <dgm:pt modelId="{B4A86DC8-9C74-4656-8B98-A7543B1617F2}" type="parTrans" cxnId="{986BFBB2-1278-4325-968F-69440A77C597}">
      <dgm:prSet/>
      <dgm:spPr/>
      <dgm:t>
        <a:bodyPr/>
        <a:lstStyle/>
        <a:p>
          <a:endParaRPr lang="en-US"/>
        </a:p>
      </dgm:t>
    </dgm:pt>
    <dgm:pt modelId="{73C908B0-BD89-41C0-B1E4-6BD3D0475BFA}" type="sibTrans" cxnId="{986BFBB2-1278-4325-968F-69440A77C597}">
      <dgm:prSet/>
      <dgm:spPr/>
      <dgm:t>
        <a:bodyPr/>
        <a:lstStyle/>
        <a:p>
          <a:endParaRPr lang="en-US"/>
        </a:p>
      </dgm:t>
    </dgm:pt>
    <dgm:pt modelId="{B0A2854C-F0F2-4E90-B9D6-B9E12B1EB717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While </a:t>
          </a:r>
        </a:p>
      </dgm:t>
    </dgm:pt>
    <dgm:pt modelId="{15D4B69D-0083-479A-B44E-FF76574318CB}" type="parTrans" cxnId="{FDF93A62-208F-4EE4-9955-92A3DA057DA5}">
      <dgm:prSet/>
      <dgm:spPr/>
      <dgm:t>
        <a:bodyPr/>
        <a:lstStyle/>
        <a:p>
          <a:endParaRPr lang="en-US"/>
        </a:p>
      </dgm:t>
    </dgm:pt>
    <dgm:pt modelId="{35F4E490-9F71-44F2-996F-3A5B357639C7}" type="sibTrans" cxnId="{FDF93A62-208F-4EE4-9955-92A3DA057DA5}">
      <dgm:prSet/>
      <dgm:spPr/>
      <dgm:t>
        <a:bodyPr/>
        <a:lstStyle/>
        <a:p>
          <a:endParaRPr lang="en-US"/>
        </a:p>
      </dgm:t>
    </dgm:pt>
    <dgm:pt modelId="{91C8C979-68E5-45FF-873A-95C81C768EF3}">
      <dgm:prSet/>
      <dgm:spPr>
        <a:solidFill>
          <a:srgbClr val="002060"/>
        </a:solidFill>
      </dgm:spPr>
      <dgm:t>
        <a:bodyPr/>
        <a:lstStyle/>
        <a:p>
          <a:r>
            <a:rPr lang="en-US"/>
            <a:t>For </a:t>
          </a:r>
        </a:p>
      </dgm:t>
    </dgm:pt>
    <dgm:pt modelId="{A7FD5C7C-029B-4914-9272-978E9AC9B9D2}" type="parTrans" cxnId="{65D550F1-BD3C-47E8-914C-BDE950138336}">
      <dgm:prSet/>
      <dgm:spPr/>
      <dgm:t>
        <a:bodyPr/>
        <a:lstStyle/>
        <a:p>
          <a:endParaRPr lang="en-US"/>
        </a:p>
      </dgm:t>
    </dgm:pt>
    <dgm:pt modelId="{BF66B7B6-3602-4CD8-991F-C1889D147165}" type="sibTrans" cxnId="{65D550F1-BD3C-47E8-914C-BDE950138336}">
      <dgm:prSet/>
      <dgm:spPr/>
      <dgm:t>
        <a:bodyPr/>
        <a:lstStyle/>
        <a:p>
          <a:endParaRPr lang="en-US"/>
        </a:p>
      </dgm:t>
    </dgm:pt>
    <dgm:pt modelId="{2AC02560-BD67-48D6-822C-4D0449146312}">
      <dgm:prSet/>
      <dgm:spPr>
        <a:solidFill>
          <a:srgbClr val="002060"/>
        </a:solidFill>
      </dgm:spPr>
      <dgm:t>
        <a:bodyPr/>
        <a:lstStyle/>
        <a:p>
          <a:r>
            <a:rPr lang="en-US"/>
            <a:t>Range</a:t>
          </a:r>
        </a:p>
      </dgm:t>
    </dgm:pt>
    <dgm:pt modelId="{A46822A1-20E5-4555-AA2D-DAB8C286A4E2}" type="parTrans" cxnId="{950D265D-B7EF-4006-85C8-CDB972EE25F3}">
      <dgm:prSet/>
      <dgm:spPr/>
      <dgm:t>
        <a:bodyPr/>
        <a:lstStyle/>
        <a:p>
          <a:endParaRPr lang="en-US"/>
        </a:p>
      </dgm:t>
    </dgm:pt>
    <dgm:pt modelId="{90418852-3BD8-4D70-B05C-E0F7BADAD6B2}" type="sibTrans" cxnId="{950D265D-B7EF-4006-85C8-CDB972EE25F3}">
      <dgm:prSet/>
      <dgm:spPr/>
      <dgm:t>
        <a:bodyPr/>
        <a:lstStyle/>
        <a:p>
          <a:endParaRPr lang="en-US"/>
        </a:p>
      </dgm:t>
    </dgm:pt>
    <dgm:pt modelId="{4AF2489B-3E9A-4A2A-9494-D33AAA2B5BE7}">
      <dgm:prSet/>
      <dgm:spPr>
        <a:solidFill>
          <a:srgbClr val="002060"/>
        </a:solidFill>
      </dgm:spPr>
      <dgm:t>
        <a:bodyPr/>
        <a:lstStyle/>
        <a:p>
          <a:r>
            <a:rPr lang="en-US"/>
            <a:t>Break/continue/pass</a:t>
          </a:r>
        </a:p>
      </dgm:t>
    </dgm:pt>
    <dgm:pt modelId="{77A9E8CF-06C4-425A-92B8-74FAD0D135FD}" type="parTrans" cxnId="{2CF0E696-6E60-4D72-96D5-F72B435887F4}">
      <dgm:prSet/>
      <dgm:spPr/>
      <dgm:t>
        <a:bodyPr/>
        <a:lstStyle/>
        <a:p>
          <a:endParaRPr lang="en-US"/>
        </a:p>
      </dgm:t>
    </dgm:pt>
    <dgm:pt modelId="{DE0D6282-DCC8-4F69-BFE2-3BA5E8380762}" type="sibTrans" cxnId="{2CF0E696-6E60-4D72-96D5-F72B435887F4}">
      <dgm:prSet/>
      <dgm:spPr/>
      <dgm:t>
        <a:bodyPr/>
        <a:lstStyle/>
        <a:p>
          <a:endParaRPr lang="en-US"/>
        </a:p>
      </dgm:t>
    </dgm:pt>
    <dgm:pt modelId="{054E4759-EFF9-4632-98B9-2125E266E998}" type="pres">
      <dgm:prSet presAssocID="{60994901-DD42-44D9-962F-B949B759033F}" presName="linear" presStyleCnt="0">
        <dgm:presLayoutVars>
          <dgm:dir/>
          <dgm:animLvl val="lvl"/>
          <dgm:resizeHandles val="exact"/>
        </dgm:presLayoutVars>
      </dgm:prSet>
      <dgm:spPr/>
    </dgm:pt>
    <dgm:pt modelId="{43E98C4E-555A-4A41-8FC0-467DD8E47ECE}" type="pres">
      <dgm:prSet presAssocID="{2D5FAA29-DF6C-4E3D-BF9A-B81C9ABE2904}" presName="parentLin" presStyleCnt="0"/>
      <dgm:spPr/>
    </dgm:pt>
    <dgm:pt modelId="{86978796-4B5C-4A13-B078-66F8DEF4B039}" type="pres">
      <dgm:prSet presAssocID="{2D5FAA29-DF6C-4E3D-BF9A-B81C9ABE2904}" presName="parentLeftMargin" presStyleLbl="node1" presStyleIdx="0" presStyleCnt="5"/>
      <dgm:spPr/>
    </dgm:pt>
    <dgm:pt modelId="{46AEB311-CD42-46D3-B4DD-64B366772395}" type="pres">
      <dgm:prSet presAssocID="{2D5FAA29-DF6C-4E3D-BF9A-B81C9ABE290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AFD2012-6474-4F1D-A110-6966DBC9A6AF}" type="pres">
      <dgm:prSet presAssocID="{2D5FAA29-DF6C-4E3D-BF9A-B81C9ABE2904}" presName="negativeSpace" presStyleCnt="0"/>
      <dgm:spPr/>
    </dgm:pt>
    <dgm:pt modelId="{241C8B6C-845E-4A99-A7E3-3B0E9A706C6C}" type="pres">
      <dgm:prSet presAssocID="{2D5FAA29-DF6C-4E3D-BF9A-B81C9ABE2904}" presName="childText" presStyleLbl="conFgAcc1" presStyleIdx="0" presStyleCnt="5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  <dgm:pt modelId="{3E6F437E-3DAC-4324-BBF6-F9897A7553BF}" type="pres">
      <dgm:prSet presAssocID="{73C908B0-BD89-41C0-B1E4-6BD3D0475BFA}" presName="spaceBetweenRectangles" presStyleCnt="0"/>
      <dgm:spPr/>
    </dgm:pt>
    <dgm:pt modelId="{4BD730AC-2D16-4C0F-9496-F0A32E0ADA20}" type="pres">
      <dgm:prSet presAssocID="{B0A2854C-F0F2-4E90-B9D6-B9E12B1EB717}" presName="parentLin" presStyleCnt="0"/>
      <dgm:spPr/>
    </dgm:pt>
    <dgm:pt modelId="{4C8FDAF0-4603-46C2-B7EA-5263C9399E60}" type="pres">
      <dgm:prSet presAssocID="{B0A2854C-F0F2-4E90-B9D6-B9E12B1EB717}" presName="parentLeftMargin" presStyleLbl="node1" presStyleIdx="0" presStyleCnt="5"/>
      <dgm:spPr/>
    </dgm:pt>
    <dgm:pt modelId="{9533B36F-4C8B-4B54-991D-02B55CC96E2E}" type="pres">
      <dgm:prSet presAssocID="{B0A2854C-F0F2-4E90-B9D6-B9E12B1EB71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C252BA-0ED8-4E40-A33A-78635E53D22B}" type="pres">
      <dgm:prSet presAssocID="{B0A2854C-F0F2-4E90-B9D6-B9E12B1EB717}" presName="negativeSpace" presStyleCnt="0"/>
      <dgm:spPr/>
    </dgm:pt>
    <dgm:pt modelId="{80C22A3A-BE22-42B4-B72D-1C9A57AE182A}" type="pres">
      <dgm:prSet presAssocID="{B0A2854C-F0F2-4E90-B9D6-B9E12B1EB717}" presName="childText" presStyleLbl="conFgAcc1" presStyleIdx="1" presStyleCnt="5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  <dgm:pt modelId="{7A6D1D40-6A75-4431-88D0-4E5FBAE56BE3}" type="pres">
      <dgm:prSet presAssocID="{35F4E490-9F71-44F2-996F-3A5B357639C7}" presName="spaceBetweenRectangles" presStyleCnt="0"/>
      <dgm:spPr/>
    </dgm:pt>
    <dgm:pt modelId="{858EFDA8-0897-4260-BC23-02A580A003C5}" type="pres">
      <dgm:prSet presAssocID="{91C8C979-68E5-45FF-873A-95C81C768EF3}" presName="parentLin" presStyleCnt="0"/>
      <dgm:spPr/>
    </dgm:pt>
    <dgm:pt modelId="{6836D7AC-1A0F-4376-AD90-A68BA19D60B8}" type="pres">
      <dgm:prSet presAssocID="{91C8C979-68E5-45FF-873A-95C81C768EF3}" presName="parentLeftMargin" presStyleLbl="node1" presStyleIdx="1" presStyleCnt="5"/>
      <dgm:spPr/>
    </dgm:pt>
    <dgm:pt modelId="{E53B2EFB-6CB4-4681-BA2D-B821BF9E922B}" type="pres">
      <dgm:prSet presAssocID="{91C8C979-68E5-45FF-873A-95C81C768EF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449E40-06A6-4B21-B0B4-926AE6DE3601}" type="pres">
      <dgm:prSet presAssocID="{91C8C979-68E5-45FF-873A-95C81C768EF3}" presName="negativeSpace" presStyleCnt="0"/>
      <dgm:spPr/>
    </dgm:pt>
    <dgm:pt modelId="{B288F04F-05B7-43D0-B404-A031C11EEF5D}" type="pres">
      <dgm:prSet presAssocID="{91C8C979-68E5-45FF-873A-95C81C768EF3}" presName="childText" presStyleLbl="conFgAcc1" presStyleIdx="2" presStyleCnt="5" custLinFactNeighborY="-26879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  <dgm:pt modelId="{EB6477CD-3FD7-440C-9481-1EBFE653460C}" type="pres">
      <dgm:prSet presAssocID="{BF66B7B6-3602-4CD8-991F-C1889D147165}" presName="spaceBetweenRectangles" presStyleCnt="0"/>
      <dgm:spPr/>
    </dgm:pt>
    <dgm:pt modelId="{4400868E-023D-4D28-A0DC-6D96CF3B93AC}" type="pres">
      <dgm:prSet presAssocID="{2AC02560-BD67-48D6-822C-4D0449146312}" presName="parentLin" presStyleCnt="0"/>
      <dgm:spPr/>
    </dgm:pt>
    <dgm:pt modelId="{2423CBB3-197D-4183-9351-626403B9BC9F}" type="pres">
      <dgm:prSet presAssocID="{2AC02560-BD67-48D6-822C-4D0449146312}" presName="parentLeftMargin" presStyleLbl="node1" presStyleIdx="2" presStyleCnt="5"/>
      <dgm:spPr/>
    </dgm:pt>
    <dgm:pt modelId="{14BC5ADB-3524-4362-819E-1EC01D022382}" type="pres">
      <dgm:prSet presAssocID="{2AC02560-BD67-48D6-822C-4D04491463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FEC619C-52FF-431C-BEA6-F73AE1DD1E33}" type="pres">
      <dgm:prSet presAssocID="{2AC02560-BD67-48D6-822C-4D0449146312}" presName="negativeSpace" presStyleCnt="0"/>
      <dgm:spPr/>
    </dgm:pt>
    <dgm:pt modelId="{65A794E2-0D13-4E8A-A17B-C177C4EEAD3C}" type="pres">
      <dgm:prSet presAssocID="{2AC02560-BD67-48D6-822C-4D0449146312}" presName="childText" presStyleLbl="conFgAcc1" presStyleIdx="3" presStyleCnt="5" custLinFactNeighborY="-26879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  <dgm:pt modelId="{531A285B-FE20-4FE5-8ACB-3DEE47E70FF6}" type="pres">
      <dgm:prSet presAssocID="{90418852-3BD8-4D70-B05C-E0F7BADAD6B2}" presName="spaceBetweenRectangles" presStyleCnt="0"/>
      <dgm:spPr/>
    </dgm:pt>
    <dgm:pt modelId="{956DC922-7888-4A07-A2C0-F9C4D7B2FD03}" type="pres">
      <dgm:prSet presAssocID="{4AF2489B-3E9A-4A2A-9494-D33AAA2B5BE7}" presName="parentLin" presStyleCnt="0"/>
      <dgm:spPr/>
    </dgm:pt>
    <dgm:pt modelId="{B6949FE0-B3DE-404F-AD10-51EE1BED20C1}" type="pres">
      <dgm:prSet presAssocID="{4AF2489B-3E9A-4A2A-9494-D33AAA2B5BE7}" presName="parentLeftMargin" presStyleLbl="node1" presStyleIdx="3" presStyleCnt="5"/>
      <dgm:spPr/>
    </dgm:pt>
    <dgm:pt modelId="{12AB74CF-0CC1-4726-B915-AC20502B1F35}" type="pres">
      <dgm:prSet presAssocID="{4AF2489B-3E9A-4A2A-9494-D33AAA2B5BE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5041DAE-D22B-417E-86CD-5124D9A22EB1}" type="pres">
      <dgm:prSet presAssocID="{4AF2489B-3E9A-4A2A-9494-D33AAA2B5BE7}" presName="negativeSpace" presStyleCnt="0"/>
      <dgm:spPr/>
    </dgm:pt>
    <dgm:pt modelId="{E760DFD9-6DA7-4328-B24E-68741A7AF8D7}" type="pres">
      <dgm:prSet presAssocID="{4AF2489B-3E9A-4A2A-9494-D33AAA2B5BE7}" presName="childText" presStyleLbl="conFgAcc1" presStyleIdx="4" presStyleCnt="5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</dgm:ptLst>
  <dgm:cxnLst>
    <dgm:cxn modelId="{5D037910-0928-41BC-8EF0-7DAB96C1C3D9}" type="presOf" srcId="{2AC02560-BD67-48D6-822C-4D0449146312}" destId="{14BC5ADB-3524-4362-819E-1EC01D022382}" srcOrd="1" destOrd="0" presId="urn:microsoft.com/office/officeart/2005/8/layout/list1"/>
    <dgm:cxn modelId="{7F91555B-1163-42CA-A64B-7FCA9830E281}" type="presOf" srcId="{4AF2489B-3E9A-4A2A-9494-D33AAA2B5BE7}" destId="{12AB74CF-0CC1-4726-B915-AC20502B1F35}" srcOrd="1" destOrd="0" presId="urn:microsoft.com/office/officeart/2005/8/layout/list1"/>
    <dgm:cxn modelId="{950D265D-B7EF-4006-85C8-CDB972EE25F3}" srcId="{60994901-DD42-44D9-962F-B949B759033F}" destId="{2AC02560-BD67-48D6-822C-4D0449146312}" srcOrd="3" destOrd="0" parTransId="{A46822A1-20E5-4555-AA2D-DAB8C286A4E2}" sibTransId="{90418852-3BD8-4D70-B05C-E0F7BADAD6B2}"/>
    <dgm:cxn modelId="{FDF93A62-208F-4EE4-9955-92A3DA057DA5}" srcId="{60994901-DD42-44D9-962F-B949B759033F}" destId="{B0A2854C-F0F2-4E90-B9D6-B9E12B1EB717}" srcOrd="1" destOrd="0" parTransId="{15D4B69D-0083-479A-B44E-FF76574318CB}" sibTransId="{35F4E490-9F71-44F2-996F-3A5B357639C7}"/>
    <dgm:cxn modelId="{225A8D7C-855D-4424-A3C5-459777F73723}" type="presOf" srcId="{B0A2854C-F0F2-4E90-B9D6-B9E12B1EB717}" destId="{4C8FDAF0-4603-46C2-B7EA-5263C9399E60}" srcOrd="0" destOrd="0" presId="urn:microsoft.com/office/officeart/2005/8/layout/list1"/>
    <dgm:cxn modelId="{2CF0E696-6E60-4D72-96D5-F72B435887F4}" srcId="{60994901-DD42-44D9-962F-B949B759033F}" destId="{4AF2489B-3E9A-4A2A-9494-D33AAA2B5BE7}" srcOrd="4" destOrd="0" parTransId="{77A9E8CF-06C4-425A-92B8-74FAD0D135FD}" sibTransId="{DE0D6282-DCC8-4F69-BFE2-3BA5E8380762}"/>
    <dgm:cxn modelId="{FCD97D9A-9911-449A-84FC-D1980B3A7DA3}" type="presOf" srcId="{2D5FAA29-DF6C-4E3D-BF9A-B81C9ABE2904}" destId="{86978796-4B5C-4A13-B078-66F8DEF4B039}" srcOrd="0" destOrd="0" presId="urn:microsoft.com/office/officeart/2005/8/layout/list1"/>
    <dgm:cxn modelId="{28DC77AB-199A-4CFE-9A97-540003D48963}" type="presOf" srcId="{B0A2854C-F0F2-4E90-B9D6-B9E12B1EB717}" destId="{9533B36F-4C8B-4B54-991D-02B55CC96E2E}" srcOrd="1" destOrd="0" presId="urn:microsoft.com/office/officeart/2005/8/layout/list1"/>
    <dgm:cxn modelId="{986BFBB2-1278-4325-968F-69440A77C597}" srcId="{60994901-DD42-44D9-962F-B949B759033F}" destId="{2D5FAA29-DF6C-4E3D-BF9A-B81C9ABE2904}" srcOrd="0" destOrd="0" parTransId="{B4A86DC8-9C74-4656-8B98-A7543B1617F2}" sibTransId="{73C908B0-BD89-41C0-B1E4-6BD3D0475BFA}"/>
    <dgm:cxn modelId="{71FC9FBF-C555-4111-80FA-0E5B72DE06E5}" type="presOf" srcId="{2D5FAA29-DF6C-4E3D-BF9A-B81C9ABE2904}" destId="{46AEB311-CD42-46D3-B4DD-64B366772395}" srcOrd="1" destOrd="0" presId="urn:microsoft.com/office/officeart/2005/8/layout/list1"/>
    <dgm:cxn modelId="{4F9657C0-042B-4CBB-9611-E4DD2D1213B9}" type="presOf" srcId="{60994901-DD42-44D9-962F-B949B759033F}" destId="{054E4759-EFF9-4632-98B9-2125E266E998}" srcOrd="0" destOrd="0" presId="urn:microsoft.com/office/officeart/2005/8/layout/list1"/>
    <dgm:cxn modelId="{479E4CC9-E944-4DEF-A0B6-E230378DC6AE}" type="presOf" srcId="{91C8C979-68E5-45FF-873A-95C81C768EF3}" destId="{6836D7AC-1A0F-4376-AD90-A68BA19D60B8}" srcOrd="0" destOrd="0" presId="urn:microsoft.com/office/officeart/2005/8/layout/list1"/>
    <dgm:cxn modelId="{DFF21DD3-6009-4E12-952F-1876D921F2FE}" type="presOf" srcId="{91C8C979-68E5-45FF-873A-95C81C768EF3}" destId="{E53B2EFB-6CB4-4681-BA2D-B821BF9E922B}" srcOrd="1" destOrd="0" presId="urn:microsoft.com/office/officeart/2005/8/layout/list1"/>
    <dgm:cxn modelId="{65D550F1-BD3C-47E8-914C-BDE950138336}" srcId="{60994901-DD42-44D9-962F-B949B759033F}" destId="{91C8C979-68E5-45FF-873A-95C81C768EF3}" srcOrd="2" destOrd="0" parTransId="{A7FD5C7C-029B-4914-9272-978E9AC9B9D2}" sibTransId="{BF66B7B6-3602-4CD8-991F-C1889D147165}"/>
    <dgm:cxn modelId="{1FFE48F9-0205-4C23-B425-8F3C8928F9B4}" type="presOf" srcId="{2AC02560-BD67-48D6-822C-4D0449146312}" destId="{2423CBB3-197D-4183-9351-626403B9BC9F}" srcOrd="0" destOrd="0" presId="urn:microsoft.com/office/officeart/2005/8/layout/list1"/>
    <dgm:cxn modelId="{CD3112FD-802E-4368-AC39-821C375793FD}" type="presOf" srcId="{4AF2489B-3E9A-4A2A-9494-D33AAA2B5BE7}" destId="{B6949FE0-B3DE-404F-AD10-51EE1BED20C1}" srcOrd="0" destOrd="0" presId="urn:microsoft.com/office/officeart/2005/8/layout/list1"/>
    <dgm:cxn modelId="{35EFC28A-657F-4704-9B06-3C7D4E82AE08}" type="presParOf" srcId="{054E4759-EFF9-4632-98B9-2125E266E998}" destId="{43E98C4E-555A-4A41-8FC0-467DD8E47ECE}" srcOrd="0" destOrd="0" presId="urn:microsoft.com/office/officeart/2005/8/layout/list1"/>
    <dgm:cxn modelId="{387820D5-1D33-4D84-A54D-A56328B2A460}" type="presParOf" srcId="{43E98C4E-555A-4A41-8FC0-467DD8E47ECE}" destId="{86978796-4B5C-4A13-B078-66F8DEF4B039}" srcOrd="0" destOrd="0" presId="urn:microsoft.com/office/officeart/2005/8/layout/list1"/>
    <dgm:cxn modelId="{857DB764-4065-4EDE-B5A3-840696317470}" type="presParOf" srcId="{43E98C4E-555A-4A41-8FC0-467DD8E47ECE}" destId="{46AEB311-CD42-46D3-B4DD-64B366772395}" srcOrd="1" destOrd="0" presId="urn:microsoft.com/office/officeart/2005/8/layout/list1"/>
    <dgm:cxn modelId="{9F3FE15E-29F8-4E86-B223-5069FBC0C6D7}" type="presParOf" srcId="{054E4759-EFF9-4632-98B9-2125E266E998}" destId="{AAFD2012-6474-4F1D-A110-6966DBC9A6AF}" srcOrd="1" destOrd="0" presId="urn:microsoft.com/office/officeart/2005/8/layout/list1"/>
    <dgm:cxn modelId="{223DCD19-D003-4407-9248-69944AAC92F8}" type="presParOf" srcId="{054E4759-EFF9-4632-98B9-2125E266E998}" destId="{241C8B6C-845E-4A99-A7E3-3B0E9A706C6C}" srcOrd="2" destOrd="0" presId="urn:microsoft.com/office/officeart/2005/8/layout/list1"/>
    <dgm:cxn modelId="{402EA25C-C17B-440C-8846-CEFCC52CB83D}" type="presParOf" srcId="{054E4759-EFF9-4632-98B9-2125E266E998}" destId="{3E6F437E-3DAC-4324-BBF6-F9897A7553BF}" srcOrd="3" destOrd="0" presId="urn:microsoft.com/office/officeart/2005/8/layout/list1"/>
    <dgm:cxn modelId="{59AC12F4-13DC-4C4C-BE61-9D5D820D93FC}" type="presParOf" srcId="{054E4759-EFF9-4632-98B9-2125E266E998}" destId="{4BD730AC-2D16-4C0F-9496-F0A32E0ADA20}" srcOrd="4" destOrd="0" presId="urn:microsoft.com/office/officeart/2005/8/layout/list1"/>
    <dgm:cxn modelId="{B7BC07AD-8C66-4E37-874A-BAD383D3241A}" type="presParOf" srcId="{4BD730AC-2D16-4C0F-9496-F0A32E0ADA20}" destId="{4C8FDAF0-4603-46C2-B7EA-5263C9399E60}" srcOrd="0" destOrd="0" presId="urn:microsoft.com/office/officeart/2005/8/layout/list1"/>
    <dgm:cxn modelId="{DEC5DCE1-9BA8-429E-BCFB-CFB84D92E9A9}" type="presParOf" srcId="{4BD730AC-2D16-4C0F-9496-F0A32E0ADA20}" destId="{9533B36F-4C8B-4B54-991D-02B55CC96E2E}" srcOrd="1" destOrd="0" presId="urn:microsoft.com/office/officeart/2005/8/layout/list1"/>
    <dgm:cxn modelId="{AF2202DA-6855-4A18-BF6C-C162D0FB6EF8}" type="presParOf" srcId="{054E4759-EFF9-4632-98B9-2125E266E998}" destId="{ACC252BA-0ED8-4E40-A33A-78635E53D22B}" srcOrd="5" destOrd="0" presId="urn:microsoft.com/office/officeart/2005/8/layout/list1"/>
    <dgm:cxn modelId="{C7F4EC56-C4F8-45BF-938C-BF403CD5868B}" type="presParOf" srcId="{054E4759-EFF9-4632-98B9-2125E266E998}" destId="{80C22A3A-BE22-42B4-B72D-1C9A57AE182A}" srcOrd="6" destOrd="0" presId="urn:microsoft.com/office/officeart/2005/8/layout/list1"/>
    <dgm:cxn modelId="{6F64B179-6F9B-44C2-8A10-A8B57FFA5F1B}" type="presParOf" srcId="{054E4759-EFF9-4632-98B9-2125E266E998}" destId="{7A6D1D40-6A75-4431-88D0-4E5FBAE56BE3}" srcOrd="7" destOrd="0" presId="urn:microsoft.com/office/officeart/2005/8/layout/list1"/>
    <dgm:cxn modelId="{B90E942B-61BF-4FC8-A3AC-FA7B132659DA}" type="presParOf" srcId="{054E4759-EFF9-4632-98B9-2125E266E998}" destId="{858EFDA8-0897-4260-BC23-02A580A003C5}" srcOrd="8" destOrd="0" presId="urn:microsoft.com/office/officeart/2005/8/layout/list1"/>
    <dgm:cxn modelId="{1702E2D2-12AE-4BDB-AE6B-990B6CD7E992}" type="presParOf" srcId="{858EFDA8-0897-4260-BC23-02A580A003C5}" destId="{6836D7AC-1A0F-4376-AD90-A68BA19D60B8}" srcOrd="0" destOrd="0" presId="urn:microsoft.com/office/officeart/2005/8/layout/list1"/>
    <dgm:cxn modelId="{B60DF138-098D-4F98-80EA-7C247C34620A}" type="presParOf" srcId="{858EFDA8-0897-4260-BC23-02A580A003C5}" destId="{E53B2EFB-6CB4-4681-BA2D-B821BF9E922B}" srcOrd="1" destOrd="0" presId="urn:microsoft.com/office/officeart/2005/8/layout/list1"/>
    <dgm:cxn modelId="{66322172-BA01-421F-BC31-851EF4C69344}" type="presParOf" srcId="{054E4759-EFF9-4632-98B9-2125E266E998}" destId="{3B449E40-06A6-4B21-B0B4-926AE6DE3601}" srcOrd="9" destOrd="0" presId="urn:microsoft.com/office/officeart/2005/8/layout/list1"/>
    <dgm:cxn modelId="{06D8632E-1078-4550-9EE6-E3A4C5E48BE0}" type="presParOf" srcId="{054E4759-EFF9-4632-98B9-2125E266E998}" destId="{B288F04F-05B7-43D0-B404-A031C11EEF5D}" srcOrd="10" destOrd="0" presId="urn:microsoft.com/office/officeart/2005/8/layout/list1"/>
    <dgm:cxn modelId="{0EB44B84-A0FE-4535-979C-8FFD051F68EF}" type="presParOf" srcId="{054E4759-EFF9-4632-98B9-2125E266E998}" destId="{EB6477CD-3FD7-440C-9481-1EBFE653460C}" srcOrd="11" destOrd="0" presId="urn:microsoft.com/office/officeart/2005/8/layout/list1"/>
    <dgm:cxn modelId="{0E56AD8B-AD87-4A73-ABE9-D077DACDA5E4}" type="presParOf" srcId="{054E4759-EFF9-4632-98B9-2125E266E998}" destId="{4400868E-023D-4D28-A0DC-6D96CF3B93AC}" srcOrd="12" destOrd="0" presId="urn:microsoft.com/office/officeart/2005/8/layout/list1"/>
    <dgm:cxn modelId="{C58A3D36-FB31-44E5-9EFD-F6DA90B95D34}" type="presParOf" srcId="{4400868E-023D-4D28-A0DC-6D96CF3B93AC}" destId="{2423CBB3-197D-4183-9351-626403B9BC9F}" srcOrd="0" destOrd="0" presId="urn:microsoft.com/office/officeart/2005/8/layout/list1"/>
    <dgm:cxn modelId="{B5265D31-F975-478A-A52D-3A66692AFACF}" type="presParOf" srcId="{4400868E-023D-4D28-A0DC-6D96CF3B93AC}" destId="{14BC5ADB-3524-4362-819E-1EC01D022382}" srcOrd="1" destOrd="0" presId="urn:microsoft.com/office/officeart/2005/8/layout/list1"/>
    <dgm:cxn modelId="{A1F16248-8A19-4ED0-8601-0416C36691E7}" type="presParOf" srcId="{054E4759-EFF9-4632-98B9-2125E266E998}" destId="{0FEC619C-52FF-431C-BEA6-F73AE1DD1E33}" srcOrd="13" destOrd="0" presId="urn:microsoft.com/office/officeart/2005/8/layout/list1"/>
    <dgm:cxn modelId="{62FDB312-5041-4760-BFD9-54D8B2B76216}" type="presParOf" srcId="{054E4759-EFF9-4632-98B9-2125E266E998}" destId="{65A794E2-0D13-4E8A-A17B-C177C4EEAD3C}" srcOrd="14" destOrd="0" presId="urn:microsoft.com/office/officeart/2005/8/layout/list1"/>
    <dgm:cxn modelId="{D231CCC9-00FA-4FE7-AA23-874EDCE9855B}" type="presParOf" srcId="{054E4759-EFF9-4632-98B9-2125E266E998}" destId="{531A285B-FE20-4FE5-8ACB-3DEE47E70FF6}" srcOrd="15" destOrd="0" presId="urn:microsoft.com/office/officeart/2005/8/layout/list1"/>
    <dgm:cxn modelId="{DB6BBDCA-3F9C-4A88-81AF-B1093DF83A9A}" type="presParOf" srcId="{054E4759-EFF9-4632-98B9-2125E266E998}" destId="{956DC922-7888-4A07-A2C0-F9C4D7B2FD03}" srcOrd="16" destOrd="0" presId="urn:microsoft.com/office/officeart/2005/8/layout/list1"/>
    <dgm:cxn modelId="{DEADC563-4F4A-4D51-83BC-55D28269C466}" type="presParOf" srcId="{956DC922-7888-4A07-A2C0-F9C4D7B2FD03}" destId="{B6949FE0-B3DE-404F-AD10-51EE1BED20C1}" srcOrd="0" destOrd="0" presId="urn:microsoft.com/office/officeart/2005/8/layout/list1"/>
    <dgm:cxn modelId="{F23D61F9-6B5E-40E1-A7B2-4644914106BE}" type="presParOf" srcId="{956DC922-7888-4A07-A2C0-F9C4D7B2FD03}" destId="{12AB74CF-0CC1-4726-B915-AC20502B1F35}" srcOrd="1" destOrd="0" presId="urn:microsoft.com/office/officeart/2005/8/layout/list1"/>
    <dgm:cxn modelId="{B633F8C7-88BF-417F-8FE8-A366ACAFDC6C}" type="presParOf" srcId="{054E4759-EFF9-4632-98B9-2125E266E998}" destId="{15041DAE-D22B-417E-86CD-5124D9A22EB1}" srcOrd="17" destOrd="0" presId="urn:microsoft.com/office/officeart/2005/8/layout/list1"/>
    <dgm:cxn modelId="{39DC1214-1A79-4BBB-BBF1-83F4A6967C44}" type="presParOf" srcId="{054E4759-EFF9-4632-98B9-2125E266E998}" destId="{E760DFD9-6DA7-4328-B24E-68741A7AF8D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994901-DD42-44D9-962F-B949B759033F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D5FAA29-DF6C-4E3D-BF9A-B81C9ABE2904}">
      <dgm:prSet/>
      <dgm:spPr>
        <a:solidFill>
          <a:srgbClr val="002060"/>
        </a:solidFill>
      </dgm:spPr>
      <dgm:t>
        <a:bodyPr/>
        <a:lstStyle/>
        <a:p>
          <a:r>
            <a:rPr lang="en-US" dirty="0" err="1"/>
            <a:t>Numpy</a:t>
          </a:r>
          <a:endParaRPr lang="en-US" dirty="0"/>
        </a:p>
      </dgm:t>
    </dgm:pt>
    <dgm:pt modelId="{B4A86DC8-9C74-4656-8B98-A7543B1617F2}" type="parTrans" cxnId="{986BFBB2-1278-4325-968F-69440A77C597}">
      <dgm:prSet/>
      <dgm:spPr/>
      <dgm:t>
        <a:bodyPr/>
        <a:lstStyle/>
        <a:p>
          <a:endParaRPr lang="en-US"/>
        </a:p>
      </dgm:t>
    </dgm:pt>
    <dgm:pt modelId="{73C908B0-BD89-41C0-B1E4-6BD3D0475BFA}" type="sibTrans" cxnId="{986BFBB2-1278-4325-968F-69440A77C597}">
      <dgm:prSet/>
      <dgm:spPr/>
      <dgm:t>
        <a:bodyPr/>
        <a:lstStyle/>
        <a:p>
          <a:endParaRPr lang="en-US"/>
        </a:p>
      </dgm:t>
    </dgm:pt>
    <dgm:pt modelId="{B0A2854C-F0F2-4E90-B9D6-B9E12B1EB717}">
      <dgm:prSet/>
      <dgm:spPr>
        <a:solidFill>
          <a:srgbClr val="002060"/>
        </a:solidFill>
      </dgm:spPr>
      <dgm:t>
        <a:bodyPr/>
        <a:lstStyle/>
        <a:p>
          <a:r>
            <a:rPr lang="en-US" dirty="0" err="1"/>
            <a:t>Scipy</a:t>
          </a:r>
          <a:r>
            <a:rPr lang="en-US" dirty="0"/>
            <a:t> </a:t>
          </a:r>
        </a:p>
      </dgm:t>
    </dgm:pt>
    <dgm:pt modelId="{15D4B69D-0083-479A-B44E-FF76574318CB}" type="parTrans" cxnId="{FDF93A62-208F-4EE4-9955-92A3DA057DA5}">
      <dgm:prSet/>
      <dgm:spPr/>
      <dgm:t>
        <a:bodyPr/>
        <a:lstStyle/>
        <a:p>
          <a:endParaRPr lang="en-US"/>
        </a:p>
      </dgm:t>
    </dgm:pt>
    <dgm:pt modelId="{35F4E490-9F71-44F2-996F-3A5B357639C7}" type="sibTrans" cxnId="{FDF93A62-208F-4EE4-9955-92A3DA057DA5}">
      <dgm:prSet/>
      <dgm:spPr/>
      <dgm:t>
        <a:bodyPr/>
        <a:lstStyle/>
        <a:p>
          <a:endParaRPr lang="en-US"/>
        </a:p>
      </dgm:t>
    </dgm:pt>
    <dgm:pt modelId="{91C8C979-68E5-45FF-873A-95C81C768EF3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Pandas</a:t>
          </a:r>
        </a:p>
      </dgm:t>
    </dgm:pt>
    <dgm:pt modelId="{A7FD5C7C-029B-4914-9272-978E9AC9B9D2}" type="parTrans" cxnId="{65D550F1-BD3C-47E8-914C-BDE950138336}">
      <dgm:prSet/>
      <dgm:spPr/>
      <dgm:t>
        <a:bodyPr/>
        <a:lstStyle/>
        <a:p>
          <a:endParaRPr lang="en-US"/>
        </a:p>
      </dgm:t>
    </dgm:pt>
    <dgm:pt modelId="{BF66B7B6-3602-4CD8-991F-C1889D147165}" type="sibTrans" cxnId="{65D550F1-BD3C-47E8-914C-BDE950138336}">
      <dgm:prSet/>
      <dgm:spPr/>
      <dgm:t>
        <a:bodyPr/>
        <a:lstStyle/>
        <a:p>
          <a:endParaRPr lang="en-US"/>
        </a:p>
      </dgm:t>
    </dgm:pt>
    <dgm:pt modelId="{2AC02560-BD67-48D6-822C-4D0449146312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Scikit Learn</a:t>
          </a:r>
        </a:p>
      </dgm:t>
    </dgm:pt>
    <dgm:pt modelId="{A46822A1-20E5-4555-AA2D-DAB8C286A4E2}" type="parTrans" cxnId="{950D265D-B7EF-4006-85C8-CDB972EE25F3}">
      <dgm:prSet/>
      <dgm:spPr/>
      <dgm:t>
        <a:bodyPr/>
        <a:lstStyle/>
        <a:p>
          <a:endParaRPr lang="en-US"/>
        </a:p>
      </dgm:t>
    </dgm:pt>
    <dgm:pt modelId="{90418852-3BD8-4D70-B05C-E0F7BADAD6B2}" type="sibTrans" cxnId="{950D265D-B7EF-4006-85C8-CDB972EE25F3}">
      <dgm:prSet/>
      <dgm:spPr/>
      <dgm:t>
        <a:bodyPr/>
        <a:lstStyle/>
        <a:p>
          <a:endParaRPr lang="en-US"/>
        </a:p>
      </dgm:t>
    </dgm:pt>
    <dgm:pt modelId="{4AF2489B-3E9A-4A2A-9494-D33AAA2B5BE7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Matplotlib and Seaborn</a:t>
          </a:r>
        </a:p>
      </dgm:t>
    </dgm:pt>
    <dgm:pt modelId="{77A9E8CF-06C4-425A-92B8-74FAD0D135FD}" type="parTrans" cxnId="{2CF0E696-6E60-4D72-96D5-F72B435887F4}">
      <dgm:prSet/>
      <dgm:spPr/>
      <dgm:t>
        <a:bodyPr/>
        <a:lstStyle/>
        <a:p>
          <a:endParaRPr lang="en-US"/>
        </a:p>
      </dgm:t>
    </dgm:pt>
    <dgm:pt modelId="{DE0D6282-DCC8-4F69-BFE2-3BA5E8380762}" type="sibTrans" cxnId="{2CF0E696-6E60-4D72-96D5-F72B435887F4}">
      <dgm:prSet/>
      <dgm:spPr/>
      <dgm:t>
        <a:bodyPr/>
        <a:lstStyle/>
        <a:p>
          <a:endParaRPr lang="en-US"/>
        </a:p>
      </dgm:t>
    </dgm:pt>
    <dgm:pt modelId="{054E4759-EFF9-4632-98B9-2125E266E998}" type="pres">
      <dgm:prSet presAssocID="{60994901-DD42-44D9-962F-B949B759033F}" presName="linear" presStyleCnt="0">
        <dgm:presLayoutVars>
          <dgm:dir/>
          <dgm:animLvl val="lvl"/>
          <dgm:resizeHandles val="exact"/>
        </dgm:presLayoutVars>
      </dgm:prSet>
      <dgm:spPr/>
    </dgm:pt>
    <dgm:pt modelId="{43E98C4E-555A-4A41-8FC0-467DD8E47ECE}" type="pres">
      <dgm:prSet presAssocID="{2D5FAA29-DF6C-4E3D-BF9A-B81C9ABE2904}" presName="parentLin" presStyleCnt="0"/>
      <dgm:spPr/>
    </dgm:pt>
    <dgm:pt modelId="{86978796-4B5C-4A13-B078-66F8DEF4B039}" type="pres">
      <dgm:prSet presAssocID="{2D5FAA29-DF6C-4E3D-BF9A-B81C9ABE2904}" presName="parentLeftMargin" presStyleLbl="node1" presStyleIdx="0" presStyleCnt="5"/>
      <dgm:spPr/>
    </dgm:pt>
    <dgm:pt modelId="{46AEB311-CD42-46D3-B4DD-64B366772395}" type="pres">
      <dgm:prSet presAssocID="{2D5FAA29-DF6C-4E3D-BF9A-B81C9ABE290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AFD2012-6474-4F1D-A110-6966DBC9A6AF}" type="pres">
      <dgm:prSet presAssocID="{2D5FAA29-DF6C-4E3D-BF9A-B81C9ABE2904}" presName="negativeSpace" presStyleCnt="0"/>
      <dgm:spPr/>
    </dgm:pt>
    <dgm:pt modelId="{241C8B6C-845E-4A99-A7E3-3B0E9A706C6C}" type="pres">
      <dgm:prSet presAssocID="{2D5FAA29-DF6C-4E3D-BF9A-B81C9ABE2904}" presName="childText" presStyleLbl="conFgAcc1" presStyleIdx="0" presStyleCnt="5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  <dgm:pt modelId="{3E6F437E-3DAC-4324-BBF6-F9897A7553BF}" type="pres">
      <dgm:prSet presAssocID="{73C908B0-BD89-41C0-B1E4-6BD3D0475BFA}" presName="spaceBetweenRectangles" presStyleCnt="0"/>
      <dgm:spPr/>
    </dgm:pt>
    <dgm:pt modelId="{4BD730AC-2D16-4C0F-9496-F0A32E0ADA20}" type="pres">
      <dgm:prSet presAssocID="{B0A2854C-F0F2-4E90-B9D6-B9E12B1EB717}" presName="parentLin" presStyleCnt="0"/>
      <dgm:spPr/>
    </dgm:pt>
    <dgm:pt modelId="{4C8FDAF0-4603-46C2-B7EA-5263C9399E60}" type="pres">
      <dgm:prSet presAssocID="{B0A2854C-F0F2-4E90-B9D6-B9E12B1EB717}" presName="parentLeftMargin" presStyleLbl="node1" presStyleIdx="0" presStyleCnt="5"/>
      <dgm:spPr/>
    </dgm:pt>
    <dgm:pt modelId="{9533B36F-4C8B-4B54-991D-02B55CC96E2E}" type="pres">
      <dgm:prSet presAssocID="{B0A2854C-F0F2-4E90-B9D6-B9E12B1EB71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C252BA-0ED8-4E40-A33A-78635E53D22B}" type="pres">
      <dgm:prSet presAssocID="{B0A2854C-F0F2-4E90-B9D6-B9E12B1EB717}" presName="negativeSpace" presStyleCnt="0"/>
      <dgm:spPr/>
    </dgm:pt>
    <dgm:pt modelId="{80C22A3A-BE22-42B4-B72D-1C9A57AE182A}" type="pres">
      <dgm:prSet presAssocID="{B0A2854C-F0F2-4E90-B9D6-B9E12B1EB717}" presName="childText" presStyleLbl="conFgAcc1" presStyleIdx="1" presStyleCnt="5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  <dgm:pt modelId="{7A6D1D40-6A75-4431-88D0-4E5FBAE56BE3}" type="pres">
      <dgm:prSet presAssocID="{35F4E490-9F71-44F2-996F-3A5B357639C7}" presName="spaceBetweenRectangles" presStyleCnt="0"/>
      <dgm:spPr/>
    </dgm:pt>
    <dgm:pt modelId="{858EFDA8-0897-4260-BC23-02A580A003C5}" type="pres">
      <dgm:prSet presAssocID="{91C8C979-68E5-45FF-873A-95C81C768EF3}" presName="parentLin" presStyleCnt="0"/>
      <dgm:spPr/>
    </dgm:pt>
    <dgm:pt modelId="{6836D7AC-1A0F-4376-AD90-A68BA19D60B8}" type="pres">
      <dgm:prSet presAssocID="{91C8C979-68E5-45FF-873A-95C81C768EF3}" presName="parentLeftMargin" presStyleLbl="node1" presStyleIdx="1" presStyleCnt="5"/>
      <dgm:spPr/>
    </dgm:pt>
    <dgm:pt modelId="{E53B2EFB-6CB4-4681-BA2D-B821BF9E922B}" type="pres">
      <dgm:prSet presAssocID="{91C8C979-68E5-45FF-873A-95C81C768EF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449E40-06A6-4B21-B0B4-926AE6DE3601}" type="pres">
      <dgm:prSet presAssocID="{91C8C979-68E5-45FF-873A-95C81C768EF3}" presName="negativeSpace" presStyleCnt="0"/>
      <dgm:spPr/>
    </dgm:pt>
    <dgm:pt modelId="{B288F04F-05B7-43D0-B404-A031C11EEF5D}" type="pres">
      <dgm:prSet presAssocID="{91C8C979-68E5-45FF-873A-95C81C768EF3}" presName="childText" presStyleLbl="conFgAcc1" presStyleIdx="2" presStyleCnt="5" custLinFactNeighborY="-26879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  <dgm:pt modelId="{EB6477CD-3FD7-440C-9481-1EBFE653460C}" type="pres">
      <dgm:prSet presAssocID="{BF66B7B6-3602-4CD8-991F-C1889D147165}" presName="spaceBetweenRectangles" presStyleCnt="0"/>
      <dgm:spPr/>
    </dgm:pt>
    <dgm:pt modelId="{4400868E-023D-4D28-A0DC-6D96CF3B93AC}" type="pres">
      <dgm:prSet presAssocID="{2AC02560-BD67-48D6-822C-4D0449146312}" presName="parentLin" presStyleCnt="0"/>
      <dgm:spPr/>
    </dgm:pt>
    <dgm:pt modelId="{2423CBB3-197D-4183-9351-626403B9BC9F}" type="pres">
      <dgm:prSet presAssocID="{2AC02560-BD67-48D6-822C-4D0449146312}" presName="parentLeftMargin" presStyleLbl="node1" presStyleIdx="2" presStyleCnt="5"/>
      <dgm:spPr/>
    </dgm:pt>
    <dgm:pt modelId="{14BC5ADB-3524-4362-819E-1EC01D022382}" type="pres">
      <dgm:prSet presAssocID="{2AC02560-BD67-48D6-822C-4D04491463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FEC619C-52FF-431C-BEA6-F73AE1DD1E33}" type="pres">
      <dgm:prSet presAssocID="{2AC02560-BD67-48D6-822C-4D0449146312}" presName="negativeSpace" presStyleCnt="0"/>
      <dgm:spPr/>
    </dgm:pt>
    <dgm:pt modelId="{65A794E2-0D13-4E8A-A17B-C177C4EEAD3C}" type="pres">
      <dgm:prSet presAssocID="{2AC02560-BD67-48D6-822C-4D0449146312}" presName="childText" presStyleLbl="conFgAcc1" presStyleIdx="3" presStyleCnt="5" custLinFactNeighborY="-26879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  <dgm:pt modelId="{531A285B-FE20-4FE5-8ACB-3DEE47E70FF6}" type="pres">
      <dgm:prSet presAssocID="{90418852-3BD8-4D70-B05C-E0F7BADAD6B2}" presName="spaceBetweenRectangles" presStyleCnt="0"/>
      <dgm:spPr/>
    </dgm:pt>
    <dgm:pt modelId="{956DC922-7888-4A07-A2C0-F9C4D7B2FD03}" type="pres">
      <dgm:prSet presAssocID="{4AF2489B-3E9A-4A2A-9494-D33AAA2B5BE7}" presName="parentLin" presStyleCnt="0"/>
      <dgm:spPr/>
    </dgm:pt>
    <dgm:pt modelId="{B6949FE0-B3DE-404F-AD10-51EE1BED20C1}" type="pres">
      <dgm:prSet presAssocID="{4AF2489B-3E9A-4A2A-9494-D33AAA2B5BE7}" presName="parentLeftMargin" presStyleLbl="node1" presStyleIdx="3" presStyleCnt="5"/>
      <dgm:spPr/>
    </dgm:pt>
    <dgm:pt modelId="{12AB74CF-0CC1-4726-B915-AC20502B1F35}" type="pres">
      <dgm:prSet presAssocID="{4AF2489B-3E9A-4A2A-9494-D33AAA2B5BE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5041DAE-D22B-417E-86CD-5124D9A22EB1}" type="pres">
      <dgm:prSet presAssocID="{4AF2489B-3E9A-4A2A-9494-D33AAA2B5BE7}" presName="negativeSpace" presStyleCnt="0"/>
      <dgm:spPr/>
    </dgm:pt>
    <dgm:pt modelId="{E760DFD9-6DA7-4328-B24E-68741A7AF8D7}" type="pres">
      <dgm:prSet presAssocID="{4AF2489B-3E9A-4A2A-9494-D33AAA2B5BE7}" presName="childText" presStyleLbl="conFgAcc1" presStyleIdx="4" presStyleCnt="5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</dgm:ptLst>
  <dgm:cxnLst>
    <dgm:cxn modelId="{5D037910-0928-41BC-8EF0-7DAB96C1C3D9}" type="presOf" srcId="{2AC02560-BD67-48D6-822C-4D0449146312}" destId="{14BC5ADB-3524-4362-819E-1EC01D022382}" srcOrd="1" destOrd="0" presId="urn:microsoft.com/office/officeart/2005/8/layout/list1"/>
    <dgm:cxn modelId="{7F91555B-1163-42CA-A64B-7FCA9830E281}" type="presOf" srcId="{4AF2489B-3E9A-4A2A-9494-D33AAA2B5BE7}" destId="{12AB74CF-0CC1-4726-B915-AC20502B1F35}" srcOrd="1" destOrd="0" presId="urn:microsoft.com/office/officeart/2005/8/layout/list1"/>
    <dgm:cxn modelId="{950D265D-B7EF-4006-85C8-CDB972EE25F3}" srcId="{60994901-DD42-44D9-962F-B949B759033F}" destId="{2AC02560-BD67-48D6-822C-4D0449146312}" srcOrd="3" destOrd="0" parTransId="{A46822A1-20E5-4555-AA2D-DAB8C286A4E2}" sibTransId="{90418852-3BD8-4D70-B05C-E0F7BADAD6B2}"/>
    <dgm:cxn modelId="{FDF93A62-208F-4EE4-9955-92A3DA057DA5}" srcId="{60994901-DD42-44D9-962F-B949B759033F}" destId="{B0A2854C-F0F2-4E90-B9D6-B9E12B1EB717}" srcOrd="1" destOrd="0" parTransId="{15D4B69D-0083-479A-B44E-FF76574318CB}" sibTransId="{35F4E490-9F71-44F2-996F-3A5B357639C7}"/>
    <dgm:cxn modelId="{225A8D7C-855D-4424-A3C5-459777F73723}" type="presOf" srcId="{B0A2854C-F0F2-4E90-B9D6-B9E12B1EB717}" destId="{4C8FDAF0-4603-46C2-B7EA-5263C9399E60}" srcOrd="0" destOrd="0" presId="urn:microsoft.com/office/officeart/2005/8/layout/list1"/>
    <dgm:cxn modelId="{2CF0E696-6E60-4D72-96D5-F72B435887F4}" srcId="{60994901-DD42-44D9-962F-B949B759033F}" destId="{4AF2489B-3E9A-4A2A-9494-D33AAA2B5BE7}" srcOrd="4" destOrd="0" parTransId="{77A9E8CF-06C4-425A-92B8-74FAD0D135FD}" sibTransId="{DE0D6282-DCC8-4F69-BFE2-3BA5E8380762}"/>
    <dgm:cxn modelId="{FCD97D9A-9911-449A-84FC-D1980B3A7DA3}" type="presOf" srcId="{2D5FAA29-DF6C-4E3D-BF9A-B81C9ABE2904}" destId="{86978796-4B5C-4A13-B078-66F8DEF4B039}" srcOrd="0" destOrd="0" presId="urn:microsoft.com/office/officeart/2005/8/layout/list1"/>
    <dgm:cxn modelId="{28DC77AB-199A-4CFE-9A97-540003D48963}" type="presOf" srcId="{B0A2854C-F0F2-4E90-B9D6-B9E12B1EB717}" destId="{9533B36F-4C8B-4B54-991D-02B55CC96E2E}" srcOrd="1" destOrd="0" presId="urn:microsoft.com/office/officeart/2005/8/layout/list1"/>
    <dgm:cxn modelId="{986BFBB2-1278-4325-968F-69440A77C597}" srcId="{60994901-DD42-44D9-962F-B949B759033F}" destId="{2D5FAA29-DF6C-4E3D-BF9A-B81C9ABE2904}" srcOrd="0" destOrd="0" parTransId="{B4A86DC8-9C74-4656-8B98-A7543B1617F2}" sibTransId="{73C908B0-BD89-41C0-B1E4-6BD3D0475BFA}"/>
    <dgm:cxn modelId="{71FC9FBF-C555-4111-80FA-0E5B72DE06E5}" type="presOf" srcId="{2D5FAA29-DF6C-4E3D-BF9A-B81C9ABE2904}" destId="{46AEB311-CD42-46D3-B4DD-64B366772395}" srcOrd="1" destOrd="0" presId="urn:microsoft.com/office/officeart/2005/8/layout/list1"/>
    <dgm:cxn modelId="{4F9657C0-042B-4CBB-9611-E4DD2D1213B9}" type="presOf" srcId="{60994901-DD42-44D9-962F-B949B759033F}" destId="{054E4759-EFF9-4632-98B9-2125E266E998}" srcOrd="0" destOrd="0" presId="urn:microsoft.com/office/officeart/2005/8/layout/list1"/>
    <dgm:cxn modelId="{479E4CC9-E944-4DEF-A0B6-E230378DC6AE}" type="presOf" srcId="{91C8C979-68E5-45FF-873A-95C81C768EF3}" destId="{6836D7AC-1A0F-4376-AD90-A68BA19D60B8}" srcOrd="0" destOrd="0" presId="urn:microsoft.com/office/officeart/2005/8/layout/list1"/>
    <dgm:cxn modelId="{DFF21DD3-6009-4E12-952F-1876D921F2FE}" type="presOf" srcId="{91C8C979-68E5-45FF-873A-95C81C768EF3}" destId="{E53B2EFB-6CB4-4681-BA2D-B821BF9E922B}" srcOrd="1" destOrd="0" presId="urn:microsoft.com/office/officeart/2005/8/layout/list1"/>
    <dgm:cxn modelId="{65D550F1-BD3C-47E8-914C-BDE950138336}" srcId="{60994901-DD42-44D9-962F-B949B759033F}" destId="{91C8C979-68E5-45FF-873A-95C81C768EF3}" srcOrd="2" destOrd="0" parTransId="{A7FD5C7C-029B-4914-9272-978E9AC9B9D2}" sibTransId="{BF66B7B6-3602-4CD8-991F-C1889D147165}"/>
    <dgm:cxn modelId="{1FFE48F9-0205-4C23-B425-8F3C8928F9B4}" type="presOf" srcId="{2AC02560-BD67-48D6-822C-4D0449146312}" destId="{2423CBB3-197D-4183-9351-626403B9BC9F}" srcOrd="0" destOrd="0" presId="urn:microsoft.com/office/officeart/2005/8/layout/list1"/>
    <dgm:cxn modelId="{CD3112FD-802E-4368-AC39-821C375793FD}" type="presOf" srcId="{4AF2489B-3E9A-4A2A-9494-D33AAA2B5BE7}" destId="{B6949FE0-B3DE-404F-AD10-51EE1BED20C1}" srcOrd="0" destOrd="0" presId="urn:microsoft.com/office/officeart/2005/8/layout/list1"/>
    <dgm:cxn modelId="{35EFC28A-657F-4704-9B06-3C7D4E82AE08}" type="presParOf" srcId="{054E4759-EFF9-4632-98B9-2125E266E998}" destId="{43E98C4E-555A-4A41-8FC0-467DD8E47ECE}" srcOrd="0" destOrd="0" presId="urn:microsoft.com/office/officeart/2005/8/layout/list1"/>
    <dgm:cxn modelId="{387820D5-1D33-4D84-A54D-A56328B2A460}" type="presParOf" srcId="{43E98C4E-555A-4A41-8FC0-467DD8E47ECE}" destId="{86978796-4B5C-4A13-B078-66F8DEF4B039}" srcOrd="0" destOrd="0" presId="urn:microsoft.com/office/officeart/2005/8/layout/list1"/>
    <dgm:cxn modelId="{857DB764-4065-4EDE-B5A3-840696317470}" type="presParOf" srcId="{43E98C4E-555A-4A41-8FC0-467DD8E47ECE}" destId="{46AEB311-CD42-46D3-B4DD-64B366772395}" srcOrd="1" destOrd="0" presId="urn:microsoft.com/office/officeart/2005/8/layout/list1"/>
    <dgm:cxn modelId="{9F3FE15E-29F8-4E86-B223-5069FBC0C6D7}" type="presParOf" srcId="{054E4759-EFF9-4632-98B9-2125E266E998}" destId="{AAFD2012-6474-4F1D-A110-6966DBC9A6AF}" srcOrd="1" destOrd="0" presId="urn:microsoft.com/office/officeart/2005/8/layout/list1"/>
    <dgm:cxn modelId="{223DCD19-D003-4407-9248-69944AAC92F8}" type="presParOf" srcId="{054E4759-EFF9-4632-98B9-2125E266E998}" destId="{241C8B6C-845E-4A99-A7E3-3B0E9A706C6C}" srcOrd="2" destOrd="0" presId="urn:microsoft.com/office/officeart/2005/8/layout/list1"/>
    <dgm:cxn modelId="{402EA25C-C17B-440C-8846-CEFCC52CB83D}" type="presParOf" srcId="{054E4759-EFF9-4632-98B9-2125E266E998}" destId="{3E6F437E-3DAC-4324-BBF6-F9897A7553BF}" srcOrd="3" destOrd="0" presId="urn:microsoft.com/office/officeart/2005/8/layout/list1"/>
    <dgm:cxn modelId="{59AC12F4-13DC-4C4C-BE61-9D5D820D93FC}" type="presParOf" srcId="{054E4759-EFF9-4632-98B9-2125E266E998}" destId="{4BD730AC-2D16-4C0F-9496-F0A32E0ADA20}" srcOrd="4" destOrd="0" presId="urn:microsoft.com/office/officeart/2005/8/layout/list1"/>
    <dgm:cxn modelId="{B7BC07AD-8C66-4E37-874A-BAD383D3241A}" type="presParOf" srcId="{4BD730AC-2D16-4C0F-9496-F0A32E0ADA20}" destId="{4C8FDAF0-4603-46C2-B7EA-5263C9399E60}" srcOrd="0" destOrd="0" presId="urn:microsoft.com/office/officeart/2005/8/layout/list1"/>
    <dgm:cxn modelId="{DEC5DCE1-9BA8-429E-BCFB-CFB84D92E9A9}" type="presParOf" srcId="{4BD730AC-2D16-4C0F-9496-F0A32E0ADA20}" destId="{9533B36F-4C8B-4B54-991D-02B55CC96E2E}" srcOrd="1" destOrd="0" presId="urn:microsoft.com/office/officeart/2005/8/layout/list1"/>
    <dgm:cxn modelId="{AF2202DA-6855-4A18-BF6C-C162D0FB6EF8}" type="presParOf" srcId="{054E4759-EFF9-4632-98B9-2125E266E998}" destId="{ACC252BA-0ED8-4E40-A33A-78635E53D22B}" srcOrd="5" destOrd="0" presId="urn:microsoft.com/office/officeart/2005/8/layout/list1"/>
    <dgm:cxn modelId="{C7F4EC56-C4F8-45BF-938C-BF403CD5868B}" type="presParOf" srcId="{054E4759-EFF9-4632-98B9-2125E266E998}" destId="{80C22A3A-BE22-42B4-B72D-1C9A57AE182A}" srcOrd="6" destOrd="0" presId="urn:microsoft.com/office/officeart/2005/8/layout/list1"/>
    <dgm:cxn modelId="{6F64B179-6F9B-44C2-8A10-A8B57FFA5F1B}" type="presParOf" srcId="{054E4759-EFF9-4632-98B9-2125E266E998}" destId="{7A6D1D40-6A75-4431-88D0-4E5FBAE56BE3}" srcOrd="7" destOrd="0" presId="urn:microsoft.com/office/officeart/2005/8/layout/list1"/>
    <dgm:cxn modelId="{B90E942B-61BF-4FC8-A3AC-FA7B132659DA}" type="presParOf" srcId="{054E4759-EFF9-4632-98B9-2125E266E998}" destId="{858EFDA8-0897-4260-BC23-02A580A003C5}" srcOrd="8" destOrd="0" presId="urn:microsoft.com/office/officeart/2005/8/layout/list1"/>
    <dgm:cxn modelId="{1702E2D2-12AE-4BDB-AE6B-990B6CD7E992}" type="presParOf" srcId="{858EFDA8-0897-4260-BC23-02A580A003C5}" destId="{6836D7AC-1A0F-4376-AD90-A68BA19D60B8}" srcOrd="0" destOrd="0" presId="urn:microsoft.com/office/officeart/2005/8/layout/list1"/>
    <dgm:cxn modelId="{B60DF138-098D-4F98-80EA-7C247C34620A}" type="presParOf" srcId="{858EFDA8-0897-4260-BC23-02A580A003C5}" destId="{E53B2EFB-6CB4-4681-BA2D-B821BF9E922B}" srcOrd="1" destOrd="0" presId="urn:microsoft.com/office/officeart/2005/8/layout/list1"/>
    <dgm:cxn modelId="{66322172-BA01-421F-BC31-851EF4C69344}" type="presParOf" srcId="{054E4759-EFF9-4632-98B9-2125E266E998}" destId="{3B449E40-06A6-4B21-B0B4-926AE6DE3601}" srcOrd="9" destOrd="0" presId="urn:microsoft.com/office/officeart/2005/8/layout/list1"/>
    <dgm:cxn modelId="{06D8632E-1078-4550-9EE6-E3A4C5E48BE0}" type="presParOf" srcId="{054E4759-EFF9-4632-98B9-2125E266E998}" destId="{B288F04F-05B7-43D0-B404-A031C11EEF5D}" srcOrd="10" destOrd="0" presId="urn:microsoft.com/office/officeart/2005/8/layout/list1"/>
    <dgm:cxn modelId="{0EB44B84-A0FE-4535-979C-8FFD051F68EF}" type="presParOf" srcId="{054E4759-EFF9-4632-98B9-2125E266E998}" destId="{EB6477CD-3FD7-440C-9481-1EBFE653460C}" srcOrd="11" destOrd="0" presId="urn:microsoft.com/office/officeart/2005/8/layout/list1"/>
    <dgm:cxn modelId="{0E56AD8B-AD87-4A73-ABE9-D077DACDA5E4}" type="presParOf" srcId="{054E4759-EFF9-4632-98B9-2125E266E998}" destId="{4400868E-023D-4D28-A0DC-6D96CF3B93AC}" srcOrd="12" destOrd="0" presId="urn:microsoft.com/office/officeart/2005/8/layout/list1"/>
    <dgm:cxn modelId="{C58A3D36-FB31-44E5-9EFD-F6DA90B95D34}" type="presParOf" srcId="{4400868E-023D-4D28-A0DC-6D96CF3B93AC}" destId="{2423CBB3-197D-4183-9351-626403B9BC9F}" srcOrd="0" destOrd="0" presId="urn:microsoft.com/office/officeart/2005/8/layout/list1"/>
    <dgm:cxn modelId="{B5265D31-F975-478A-A52D-3A66692AFACF}" type="presParOf" srcId="{4400868E-023D-4D28-A0DC-6D96CF3B93AC}" destId="{14BC5ADB-3524-4362-819E-1EC01D022382}" srcOrd="1" destOrd="0" presId="urn:microsoft.com/office/officeart/2005/8/layout/list1"/>
    <dgm:cxn modelId="{A1F16248-8A19-4ED0-8601-0416C36691E7}" type="presParOf" srcId="{054E4759-EFF9-4632-98B9-2125E266E998}" destId="{0FEC619C-52FF-431C-BEA6-F73AE1DD1E33}" srcOrd="13" destOrd="0" presId="urn:microsoft.com/office/officeart/2005/8/layout/list1"/>
    <dgm:cxn modelId="{62FDB312-5041-4760-BFD9-54D8B2B76216}" type="presParOf" srcId="{054E4759-EFF9-4632-98B9-2125E266E998}" destId="{65A794E2-0D13-4E8A-A17B-C177C4EEAD3C}" srcOrd="14" destOrd="0" presId="urn:microsoft.com/office/officeart/2005/8/layout/list1"/>
    <dgm:cxn modelId="{D231CCC9-00FA-4FE7-AA23-874EDCE9855B}" type="presParOf" srcId="{054E4759-EFF9-4632-98B9-2125E266E998}" destId="{531A285B-FE20-4FE5-8ACB-3DEE47E70FF6}" srcOrd="15" destOrd="0" presId="urn:microsoft.com/office/officeart/2005/8/layout/list1"/>
    <dgm:cxn modelId="{DB6BBDCA-3F9C-4A88-81AF-B1093DF83A9A}" type="presParOf" srcId="{054E4759-EFF9-4632-98B9-2125E266E998}" destId="{956DC922-7888-4A07-A2C0-F9C4D7B2FD03}" srcOrd="16" destOrd="0" presId="urn:microsoft.com/office/officeart/2005/8/layout/list1"/>
    <dgm:cxn modelId="{DEADC563-4F4A-4D51-83BC-55D28269C466}" type="presParOf" srcId="{956DC922-7888-4A07-A2C0-F9C4D7B2FD03}" destId="{B6949FE0-B3DE-404F-AD10-51EE1BED20C1}" srcOrd="0" destOrd="0" presId="urn:microsoft.com/office/officeart/2005/8/layout/list1"/>
    <dgm:cxn modelId="{F23D61F9-6B5E-40E1-A7B2-4644914106BE}" type="presParOf" srcId="{956DC922-7888-4A07-A2C0-F9C4D7B2FD03}" destId="{12AB74CF-0CC1-4726-B915-AC20502B1F35}" srcOrd="1" destOrd="0" presId="urn:microsoft.com/office/officeart/2005/8/layout/list1"/>
    <dgm:cxn modelId="{B633F8C7-88BF-417F-8FE8-A366ACAFDC6C}" type="presParOf" srcId="{054E4759-EFF9-4632-98B9-2125E266E998}" destId="{15041DAE-D22B-417E-86CD-5124D9A22EB1}" srcOrd="17" destOrd="0" presId="urn:microsoft.com/office/officeart/2005/8/layout/list1"/>
    <dgm:cxn modelId="{39DC1214-1A79-4BBB-BBF1-83F4A6967C44}" type="presParOf" srcId="{054E4759-EFF9-4632-98B9-2125E266E998}" destId="{E760DFD9-6DA7-4328-B24E-68741A7AF8D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005B86-B1D4-4595-B04B-B857D72A74E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91DE92F-BFB1-44FF-9C79-04CCEEEBDBC8}">
      <dgm:prSet/>
      <dgm:spPr>
        <a:solidFill>
          <a:srgbClr val="002060"/>
        </a:solidFill>
      </dgm:spPr>
      <dgm:t>
        <a:bodyPr/>
        <a:lstStyle/>
        <a:p>
          <a:r>
            <a:rPr lang="en-US"/>
            <a:t>Import libraries</a:t>
          </a:r>
        </a:p>
      </dgm:t>
    </dgm:pt>
    <dgm:pt modelId="{04BE2C0D-10C3-44A3-BF48-154B48DF69DB}" type="parTrans" cxnId="{82015E2C-C9C2-4F73-8029-BCCE07E3D6E1}">
      <dgm:prSet/>
      <dgm:spPr/>
      <dgm:t>
        <a:bodyPr/>
        <a:lstStyle/>
        <a:p>
          <a:endParaRPr lang="en-US"/>
        </a:p>
      </dgm:t>
    </dgm:pt>
    <dgm:pt modelId="{87DF8904-5EE7-4EFB-8BA9-CD4641588122}" type="sibTrans" cxnId="{82015E2C-C9C2-4F73-8029-BCCE07E3D6E1}">
      <dgm:prSet/>
      <dgm:spPr/>
      <dgm:t>
        <a:bodyPr/>
        <a:lstStyle/>
        <a:p>
          <a:endParaRPr lang="en-US"/>
        </a:p>
      </dgm:t>
    </dgm:pt>
    <dgm:pt modelId="{BF4150C4-DFBC-4343-AB41-40E1146D7BF0}">
      <dgm:prSet/>
      <dgm:spPr>
        <a:solidFill>
          <a:srgbClr val="002060"/>
        </a:solidFill>
      </dgm:spPr>
      <dgm:t>
        <a:bodyPr/>
        <a:lstStyle/>
        <a:p>
          <a:r>
            <a:rPr lang="en-US"/>
            <a:t>Read data</a:t>
          </a:r>
        </a:p>
      </dgm:t>
    </dgm:pt>
    <dgm:pt modelId="{F36940CF-3B30-4092-8D4A-A5C83FDF614C}" type="parTrans" cxnId="{034C3348-EF35-4C2B-B999-C76848A2E09E}">
      <dgm:prSet/>
      <dgm:spPr/>
      <dgm:t>
        <a:bodyPr/>
        <a:lstStyle/>
        <a:p>
          <a:endParaRPr lang="en-US"/>
        </a:p>
      </dgm:t>
    </dgm:pt>
    <dgm:pt modelId="{4477325E-DEEC-44B9-B315-B854B4F41E94}" type="sibTrans" cxnId="{034C3348-EF35-4C2B-B999-C76848A2E09E}">
      <dgm:prSet/>
      <dgm:spPr/>
      <dgm:t>
        <a:bodyPr/>
        <a:lstStyle/>
        <a:p>
          <a:endParaRPr lang="en-US"/>
        </a:p>
      </dgm:t>
    </dgm:pt>
    <dgm:pt modelId="{8ABD0CF8-9581-4C8A-B684-E4BB7B85A73D}">
      <dgm:prSet/>
      <dgm:spPr>
        <a:solidFill>
          <a:srgbClr val="002060"/>
        </a:solidFill>
      </dgm:spPr>
      <dgm:t>
        <a:bodyPr/>
        <a:lstStyle/>
        <a:p>
          <a:r>
            <a:rPr lang="en-US"/>
            <a:t>Explore data</a:t>
          </a:r>
        </a:p>
      </dgm:t>
    </dgm:pt>
    <dgm:pt modelId="{F5309B03-26F6-4B48-B662-C10A4EE3055C}" type="parTrans" cxnId="{4C8946DA-6D4E-4008-AA4F-C5E95A123637}">
      <dgm:prSet/>
      <dgm:spPr/>
      <dgm:t>
        <a:bodyPr/>
        <a:lstStyle/>
        <a:p>
          <a:endParaRPr lang="en-US"/>
        </a:p>
      </dgm:t>
    </dgm:pt>
    <dgm:pt modelId="{A57B350F-279D-46C0-9C22-9A168997F062}" type="sibTrans" cxnId="{4C8946DA-6D4E-4008-AA4F-C5E95A123637}">
      <dgm:prSet/>
      <dgm:spPr/>
      <dgm:t>
        <a:bodyPr/>
        <a:lstStyle/>
        <a:p>
          <a:endParaRPr lang="en-US"/>
        </a:p>
      </dgm:t>
    </dgm:pt>
    <dgm:pt modelId="{FEC7647E-773F-4712-A4EF-B0748D1E9741}">
      <dgm:prSet/>
      <dgm:spPr>
        <a:solidFill>
          <a:srgbClr val="002060"/>
        </a:solidFill>
      </dgm:spPr>
      <dgm:t>
        <a:bodyPr/>
        <a:lstStyle/>
        <a:p>
          <a:r>
            <a:rPr lang="en-US"/>
            <a:t>Dataframe datatypes</a:t>
          </a:r>
        </a:p>
      </dgm:t>
    </dgm:pt>
    <dgm:pt modelId="{FB025417-6677-4BEE-B099-F65C4DF16FA0}" type="parTrans" cxnId="{0201C403-F955-4423-84C5-03145F8EF3E1}">
      <dgm:prSet/>
      <dgm:spPr/>
      <dgm:t>
        <a:bodyPr/>
        <a:lstStyle/>
        <a:p>
          <a:endParaRPr lang="en-US"/>
        </a:p>
      </dgm:t>
    </dgm:pt>
    <dgm:pt modelId="{17A7A73F-1F47-44CA-98B4-CDF4D409A8FE}" type="sibTrans" cxnId="{0201C403-F955-4423-84C5-03145F8EF3E1}">
      <dgm:prSet/>
      <dgm:spPr/>
      <dgm:t>
        <a:bodyPr/>
        <a:lstStyle/>
        <a:p>
          <a:endParaRPr lang="en-US"/>
        </a:p>
      </dgm:t>
    </dgm:pt>
    <dgm:pt modelId="{E416C9D8-917C-4666-B890-102B05BB7712}">
      <dgm:prSet/>
      <dgm:spPr>
        <a:solidFill>
          <a:srgbClr val="002060"/>
        </a:solidFill>
      </dgm:spPr>
      <dgm:t>
        <a:bodyPr/>
        <a:lstStyle/>
        <a:p>
          <a:r>
            <a:rPr lang="en-US"/>
            <a:t>Attributes</a:t>
          </a:r>
        </a:p>
      </dgm:t>
    </dgm:pt>
    <dgm:pt modelId="{1BACA176-3F01-42DA-BECB-C374DD9EE531}" type="parTrans" cxnId="{89FFAE52-0659-4A89-A241-8E003688D0F9}">
      <dgm:prSet/>
      <dgm:spPr/>
      <dgm:t>
        <a:bodyPr/>
        <a:lstStyle/>
        <a:p>
          <a:endParaRPr lang="en-US"/>
        </a:p>
      </dgm:t>
    </dgm:pt>
    <dgm:pt modelId="{20E06C32-72E8-40E9-A26B-9154C7E30359}" type="sibTrans" cxnId="{89FFAE52-0659-4A89-A241-8E003688D0F9}">
      <dgm:prSet/>
      <dgm:spPr/>
      <dgm:t>
        <a:bodyPr/>
        <a:lstStyle/>
        <a:p>
          <a:endParaRPr lang="en-US"/>
        </a:p>
      </dgm:t>
    </dgm:pt>
    <dgm:pt modelId="{CC610D06-D6E1-4974-8454-D43C253A3819}">
      <dgm:prSet/>
      <dgm:spPr>
        <a:solidFill>
          <a:srgbClr val="002060"/>
        </a:solidFill>
      </dgm:spPr>
      <dgm:t>
        <a:bodyPr/>
        <a:lstStyle/>
        <a:p>
          <a:r>
            <a:rPr lang="en-US"/>
            <a:t>Methods</a:t>
          </a:r>
        </a:p>
      </dgm:t>
    </dgm:pt>
    <dgm:pt modelId="{A8541BEA-AF67-4441-A029-E25EE6849E96}" type="parTrans" cxnId="{71C49354-50F9-4E68-B644-AF1AAA83D7A1}">
      <dgm:prSet/>
      <dgm:spPr/>
      <dgm:t>
        <a:bodyPr/>
        <a:lstStyle/>
        <a:p>
          <a:endParaRPr lang="en-US"/>
        </a:p>
      </dgm:t>
    </dgm:pt>
    <dgm:pt modelId="{4D5A9ED4-033D-4296-AFF7-B54D78024624}" type="sibTrans" cxnId="{71C49354-50F9-4E68-B644-AF1AAA83D7A1}">
      <dgm:prSet/>
      <dgm:spPr/>
      <dgm:t>
        <a:bodyPr/>
        <a:lstStyle/>
        <a:p>
          <a:endParaRPr lang="en-US"/>
        </a:p>
      </dgm:t>
    </dgm:pt>
    <dgm:pt modelId="{69375D3A-16CF-4C02-AFCD-1D21A5E584C7}">
      <dgm:prSet/>
      <dgm:spPr>
        <a:solidFill>
          <a:srgbClr val="002060"/>
        </a:solidFill>
      </dgm:spPr>
      <dgm:t>
        <a:bodyPr/>
        <a:lstStyle/>
        <a:p>
          <a:r>
            <a:rPr lang="en-US"/>
            <a:t>Selection</a:t>
          </a:r>
        </a:p>
      </dgm:t>
    </dgm:pt>
    <dgm:pt modelId="{0946DA6B-E0EA-4AB0-A191-4B2DF03BA01F}" type="parTrans" cxnId="{EEB3D28D-E2ED-4361-9DF8-93B6106B24A4}">
      <dgm:prSet/>
      <dgm:spPr/>
      <dgm:t>
        <a:bodyPr/>
        <a:lstStyle/>
        <a:p>
          <a:endParaRPr lang="en-US"/>
        </a:p>
      </dgm:t>
    </dgm:pt>
    <dgm:pt modelId="{D54F6C33-DF4C-43AB-958C-A287D4D13393}" type="sibTrans" cxnId="{EEB3D28D-E2ED-4361-9DF8-93B6106B24A4}">
      <dgm:prSet/>
      <dgm:spPr/>
      <dgm:t>
        <a:bodyPr/>
        <a:lstStyle/>
        <a:p>
          <a:endParaRPr lang="en-US"/>
        </a:p>
      </dgm:t>
    </dgm:pt>
    <dgm:pt modelId="{92610D71-B0CD-437E-ACFF-FB0CFD489BD2}">
      <dgm:prSet/>
      <dgm:spPr>
        <a:solidFill>
          <a:srgbClr val="002060"/>
        </a:solidFill>
      </dgm:spPr>
      <dgm:t>
        <a:bodyPr/>
        <a:lstStyle/>
        <a:p>
          <a:r>
            <a:rPr lang="en-US"/>
            <a:t>Filtering </a:t>
          </a:r>
        </a:p>
      </dgm:t>
    </dgm:pt>
    <dgm:pt modelId="{7C59F3C8-BCE3-4C23-899E-E1B8F012A56C}" type="parTrans" cxnId="{94E17050-D244-45C3-8740-2B6527277EF6}">
      <dgm:prSet/>
      <dgm:spPr/>
      <dgm:t>
        <a:bodyPr/>
        <a:lstStyle/>
        <a:p>
          <a:endParaRPr lang="en-US"/>
        </a:p>
      </dgm:t>
    </dgm:pt>
    <dgm:pt modelId="{9755D4F3-A980-4B85-A4F5-5D50EBA0D8CF}" type="sibTrans" cxnId="{94E17050-D244-45C3-8740-2B6527277EF6}">
      <dgm:prSet/>
      <dgm:spPr/>
      <dgm:t>
        <a:bodyPr/>
        <a:lstStyle/>
        <a:p>
          <a:endParaRPr lang="en-US"/>
        </a:p>
      </dgm:t>
    </dgm:pt>
    <dgm:pt modelId="{47283CF1-7760-480A-BD1D-4246C829433C}">
      <dgm:prSet/>
      <dgm:spPr>
        <a:solidFill>
          <a:srgbClr val="002060"/>
        </a:solidFill>
      </dgm:spPr>
      <dgm:t>
        <a:bodyPr/>
        <a:lstStyle/>
        <a:p>
          <a:r>
            <a:rPr lang="en-US"/>
            <a:t>Slicing</a:t>
          </a:r>
        </a:p>
      </dgm:t>
    </dgm:pt>
    <dgm:pt modelId="{353216E9-03E3-49EB-A079-7E15EB5D14BE}" type="parTrans" cxnId="{B5D0D48B-3D56-4696-A8ED-BA9781CDD995}">
      <dgm:prSet/>
      <dgm:spPr/>
      <dgm:t>
        <a:bodyPr/>
        <a:lstStyle/>
        <a:p>
          <a:endParaRPr lang="en-US"/>
        </a:p>
      </dgm:t>
    </dgm:pt>
    <dgm:pt modelId="{5F262555-3A3F-4257-98C2-3719CCB7281D}" type="sibTrans" cxnId="{B5D0D48B-3D56-4696-A8ED-BA9781CDD995}">
      <dgm:prSet/>
      <dgm:spPr/>
      <dgm:t>
        <a:bodyPr/>
        <a:lstStyle/>
        <a:p>
          <a:endParaRPr lang="en-US"/>
        </a:p>
      </dgm:t>
    </dgm:pt>
    <dgm:pt modelId="{8572B296-65E8-41B2-9E13-C397ACC05248}">
      <dgm:prSet/>
      <dgm:spPr>
        <a:solidFill>
          <a:srgbClr val="002060"/>
        </a:solidFill>
      </dgm:spPr>
      <dgm:t>
        <a:bodyPr/>
        <a:lstStyle/>
        <a:p>
          <a:r>
            <a:rPr lang="en-US"/>
            <a:t>loc()/iloc()</a:t>
          </a:r>
        </a:p>
      </dgm:t>
    </dgm:pt>
    <dgm:pt modelId="{85199587-9F4A-4499-8DF2-CF746B22B96F}" type="parTrans" cxnId="{2AA1D6D2-C27E-499C-BB0E-527BF36682C4}">
      <dgm:prSet/>
      <dgm:spPr/>
      <dgm:t>
        <a:bodyPr/>
        <a:lstStyle/>
        <a:p>
          <a:endParaRPr lang="en-US"/>
        </a:p>
      </dgm:t>
    </dgm:pt>
    <dgm:pt modelId="{DF96CCE1-9883-4548-B56A-299BBB41F300}" type="sibTrans" cxnId="{2AA1D6D2-C27E-499C-BB0E-527BF36682C4}">
      <dgm:prSet/>
      <dgm:spPr/>
      <dgm:t>
        <a:bodyPr/>
        <a:lstStyle/>
        <a:p>
          <a:endParaRPr lang="en-US"/>
        </a:p>
      </dgm:t>
    </dgm:pt>
    <dgm:pt modelId="{863A75DD-E808-4320-88B5-EBC5D6D41C96}">
      <dgm:prSet/>
      <dgm:spPr>
        <a:solidFill>
          <a:srgbClr val="002060"/>
        </a:solidFill>
      </dgm:spPr>
      <dgm:t>
        <a:bodyPr/>
        <a:lstStyle/>
        <a:p>
          <a:r>
            <a:rPr lang="en-US"/>
            <a:t>Sorting</a:t>
          </a:r>
        </a:p>
      </dgm:t>
    </dgm:pt>
    <dgm:pt modelId="{225255D6-B65D-4001-9B37-61898C8DF951}" type="parTrans" cxnId="{CA5A517D-C4A7-4887-9DE1-0CB5BE5AE793}">
      <dgm:prSet/>
      <dgm:spPr/>
      <dgm:t>
        <a:bodyPr/>
        <a:lstStyle/>
        <a:p>
          <a:endParaRPr lang="en-US"/>
        </a:p>
      </dgm:t>
    </dgm:pt>
    <dgm:pt modelId="{9FC4D3F0-108A-43F1-837B-F003CAACF28D}" type="sibTrans" cxnId="{CA5A517D-C4A7-4887-9DE1-0CB5BE5AE793}">
      <dgm:prSet/>
      <dgm:spPr/>
      <dgm:t>
        <a:bodyPr/>
        <a:lstStyle/>
        <a:p>
          <a:endParaRPr lang="en-US"/>
        </a:p>
      </dgm:t>
    </dgm:pt>
    <dgm:pt modelId="{E5BEEBE9-C5EF-461A-8FAA-92EC00893C51}" type="pres">
      <dgm:prSet presAssocID="{54005B86-B1D4-4595-B04B-B857D72A74E2}" presName="linear" presStyleCnt="0">
        <dgm:presLayoutVars>
          <dgm:animLvl val="lvl"/>
          <dgm:resizeHandles val="exact"/>
        </dgm:presLayoutVars>
      </dgm:prSet>
      <dgm:spPr/>
    </dgm:pt>
    <dgm:pt modelId="{432B4A19-E6C5-482D-BF1A-006EE9410DA6}" type="pres">
      <dgm:prSet presAssocID="{A91DE92F-BFB1-44FF-9C79-04CCEEEBDBC8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3912F54C-60CB-4D26-AD16-DAD4708D8D19}" type="pres">
      <dgm:prSet presAssocID="{87DF8904-5EE7-4EFB-8BA9-CD4641588122}" presName="spacer" presStyleCnt="0"/>
      <dgm:spPr/>
    </dgm:pt>
    <dgm:pt modelId="{FD2FC358-3936-4C79-86FB-AEAD0712C5A0}" type="pres">
      <dgm:prSet presAssocID="{BF4150C4-DFBC-4343-AB41-40E1146D7BF0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69DCE292-FDAA-474E-8578-6971D2EFE89F}" type="pres">
      <dgm:prSet presAssocID="{4477325E-DEEC-44B9-B315-B854B4F41E94}" presName="spacer" presStyleCnt="0"/>
      <dgm:spPr/>
    </dgm:pt>
    <dgm:pt modelId="{F3F0EB67-0B8E-4B99-9ADF-4BF1C694B18A}" type="pres">
      <dgm:prSet presAssocID="{8ABD0CF8-9581-4C8A-B684-E4BB7B85A73D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9CD6B072-C4CB-4554-93BC-466DFA6F2B2E}" type="pres">
      <dgm:prSet presAssocID="{A57B350F-279D-46C0-9C22-9A168997F062}" presName="spacer" presStyleCnt="0"/>
      <dgm:spPr/>
    </dgm:pt>
    <dgm:pt modelId="{88623BE6-E4AA-49E5-857B-E8F0ED9574D1}" type="pres">
      <dgm:prSet presAssocID="{FEC7647E-773F-4712-A4EF-B0748D1E9741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B2D5FC80-FB16-411D-BC1F-A5DDB1CE9789}" type="pres">
      <dgm:prSet presAssocID="{17A7A73F-1F47-44CA-98B4-CDF4D409A8FE}" presName="spacer" presStyleCnt="0"/>
      <dgm:spPr/>
    </dgm:pt>
    <dgm:pt modelId="{413981B3-FD7E-48E4-A627-6A97D74CE6E4}" type="pres">
      <dgm:prSet presAssocID="{E416C9D8-917C-4666-B890-102B05BB7712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DA1E3794-0FB6-4192-AFB2-CFEF54D85282}" type="pres">
      <dgm:prSet presAssocID="{20E06C32-72E8-40E9-A26B-9154C7E30359}" presName="spacer" presStyleCnt="0"/>
      <dgm:spPr/>
    </dgm:pt>
    <dgm:pt modelId="{8B8AF08F-0FF8-4A6E-997A-F1F164469EC6}" type="pres">
      <dgm:prSet presAssocID="{CC610D06-D6E1-4974-8454-D43C253A3819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02151EB5-0FAA-4F79-9058-581A2A2322F8}" type="pres">
      <dgm:prSet presAssocID="{4D5A9ED4-033D-4296-AFF7-B54D78024624}" presName="spacer" presStyleCnt="0"/>
      <dgm:spPr/>
    </dgm:pt>
    <dgm:pt modelId="{A304EE23-D5A3-465C-99A0-4DE514A20AAF}" type="pres">
      <dgm:prSet presAssocID="{69375D3A-16CF-4C02-AFCD-1D21A5E584C7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6D991252-F445-4592-9D30-2250E62D787C}" type="pres">
      <dgm:prSet presAssocID="{D54F6C33-DF4C-43AB-958C-A287D4D13393}" presName="spacer" presStyleCnt="0"/>
      <dgm:spPr/>
    </dgm:pt>
    <dgm:pt modelId="{0F17EC69-8EFD-4895-A1B7-2F79F73D300F}" type="pres">
      <dgm:prSet presAssocID="{92610D71-B0CD-437E-ACFF-FB0CFD489BD2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BB125623-F5F5-4D25-ABA0-2813BF3D53A1}" type="pres">
      <dgm:prSet presAssocID="{9755D4F3-A980-4B85-A4F5-5D50EBA0D8CF}" presName="spacer" presStyleCnt="0"/>
      <dgm:spPr/>
    </dgm:pt>
    <dgm:pt modelId="{F954ED59-BA1B-4445-9BB9-0665DD23092D}" type="pres">
      <dgm:prSet presAssocID="{47283CF1-7760-480A-BD1D-4246C829433C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74A40B3A-22EE-4650-B909-4D676AEA9AEB}" type="pres">
      <dgm:prSet presAssocID="{5F262555-3A3F-4257-98C2-3719CCB7281D}" presName="spacer" presStyleCnt="0"/>
      <dgm:spPr/>
    </dgm:pt>
    <dgm:pt modelId="{6D14F5D2-243E-4542-BC3E-3892087845D1}" type="pres">
      <dgm:prSet presAssocID="{8572B296-65E8-41B2-9E13-C397ACC05248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D1AC08D2-8F9F-4303-A6D5-CB95A318DB6C}" type="pres">
      <dgm:prSet presAssocID="{DF96CCE1-9883-4548-B56A-299BBB41F300}" presName="spacer" presStyleCnt="0"/>
      <dgm:spPr/>
    </dgm:pt>
    <dgm:pt modelId="{7162492D-E3BC-4D3F-829C-062CD1DA4172}" type="pres">
      <dgm:prSet presAssocID="{863A75DD-E808-4320-88B5-EBC5D6D41C96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0201C403-F955-4423-84C5-03145F8EF3E1}" srcId="{54005B86-B1D4-4595-B04B-B857D72A74E2}" destId="{FEC7647E-773F-4712-A4EF-B0748D1E9741}" srcOrd="3" destOrd="0" parTransId="{FB025417-6677-4BEE-B099-F65C4DF16FA0}" sibTransId="{17A7A73F-1F47-44CA-98B4-CDF4D409A8FE}"/>
    <dgm:cxn modelId="{B62CFF1A-2D0C-4A04-86E6-31494E0BBF38}" type="presOf" srcId="{A91DE92F-BFB1-44FF-9C79-04CCEEEBDBC8}" destId="{432B4A19-E6C5-482D-BF1A-006EE9410DA6}" srcOrd="0" destOrd="0" presId="urn:microsoft.com/office/officeart/2005/8/layout/vList2"/>
    <dgm:cxn modelId="{82015E2C-C9C2-4F73-8029-BCCE07E3D6E1}" srcId="{54005B86-B1D4-4595-B04B-B857D72A74E2}" destId="{A91DE92F-BFB1-44FF-9C79-04CCEEEBDBC8}" srcOrd="0" destOrd="0" parTransId="{04BE2C0D-10C3-44A3-BF48-154B48DF69DB}" sibTransId="{87DF8904-5EE7-4EFB-8BA9-CD4641588122}"/>
    <dgm:cxn modelId="{28EB4E2F-9F0F-4AE8-A31C-5C76046EABD6}" type="presOf" srcId="{47283CF1-7760-480A-BD1D-4246C829433C}" destId="{F954ED59-BA1B-4445-9BB9-0665DD23092D}" srcOrd="0" destOrd="0" presId="urn:microsoft.com/office/officeart/2005/8/layout/vList2"/>
    <dgm:cxn modelId="{1D98BA38-2F1E-43B5-99D7-BCADE89C03B0}" type="presOf" srcId="{8572B296-65E8-41B2-9E13-C397ACC05248}" destId="{6D14F5D2-243E-4542-BC3E-3892087845D1}" srcOrd="0" destOrd="0" presId="urn:microsoft.com/office/officeart/2005/8/layout/vList2"/>
    <dgm:cxn modelId="{034C3348-EF35-4C2B-B999-C76848A2E09E}" srcId="{54005B86-B1D4-4595-B04B-B857D72A74E2}" destId="{BF4150C4-DFBC-4343-AB41-40E1146D7BF0}" srcOrd="1" destOrd="0" parTransId="{F36940CF-3B30-4092-8D4A-A5C83FDF614C}" sibTransId="{4477325E-DEEC-44B9-B315-B854B4F41E94}"/>
    <dgm:cxn modelId="{CFF6126F-FD46-4C7E-AA57-66CB04C8F264}" type="presOf" srcId="{8ABD0CF8-9581-4C8A-B684-E4BB7B85A73D}" destId="{F3F0EB67-0B8E-4B99-9ADF-4BF1C694B18A}" srcOrd="0" destOrd="0" presId="urn:microsoft.com/office/officeart/2005/8/layout/vList2"/>
    <dgm:cxn modelId="{94E17050-D244-45C3-8740-2B6527277EF6}" srcId="{54005B86-B1D4-4595-B04B-B857D72A74E2}" destId="{92610D71-B0CD-437E-ACFF-FB0CFD489BD2}" srcOrd="7" destOrd="0" parTransId="{7C59F3C8-BCE3-4C23-899E-E1B8F012A56C}" sibTransId="{9755D4F3-A980-4B85-A4F5-5D50EBA0D8CF}"/>
    <dgm:cxn modelId="{89FFAE52-0659-4A89-A241-8E003688D0F9}" srcId="{54005B86-B1D4-4595-B04B-B857D72A74E2}" destId="{E416C9D8-917C-4666-B890-102B05BB7712}" srcOrd="4" destOrd="0" parTransId="{1BACA176-3F01-42DA-BECB-C374DD9EE531}" sibTransId="{20E06C32-72E8-40E9-A26B-9154C7E30359}"/>
    <dgm:cxn modelId="{71C49354-50F9-4E68-B644-AF1AAA83D7A1}" srcId="{54005B86-B1D4-4595-B04B-B857D72A74E2}" destId="{CC610D06-D6E1-4974-8454-D43C253A3819}" srcOrd="5" destOrd="0" parTransId="{A8541BEA-AF67-4441-A029-E25EE6849E96}" sibTransId="{4D5A9ED4-033D-4296-AFF7-B54D78024624}"/>
    <dgm:cxn modelId="{8BB9D25A-3EA0-47CB-B605-130EF8C29E4D}" type="presOf" srcId="{69375D3A-16CF-4C02-AFCD-1D21A5E584C7}" destId="{A304EE23-D5A3-465C-99A0-4DE514A20AAF}" srcOrd="0" destOrd="0" presId="urn:microsoft.com/office/officeart/2005/8/layout/vList2"/>
    <dgm:cxn modelId="{CA5A517D-C4A7-4887-9DE1-0CB5BE5AE793}" srcId="{54005B86-B1D4-4595-B04B-B857D72A74E2}" destId="{863A75DD-E808-4320-88B5-EBC5D6D41C96}" srcOrd="10" destOrd="0" parTransId="{225255D6-B65D-4001-9B37-61898C8DF951}" sibTransId="{9FC4D3F0-108A-43F1-837B-F003CAACF28D}"/>
    <dgm:cxn modelId="{B5D0D48B-3D56-4696-A8ED-BA9781CDD995}" srcId="{54005B86-B1D4-4595-B04B-B857D72A74E2}" destId="{47283CF1-7760-480A-BD1D-4246C829433C}" srcOrd="8" destOrd="0" parTransId="{353216E9-03E3-49EB-A079-7E15EB5D14BE}" sibTransId="{5F262555-3A3F-4257-98C2-3719CCB7281D}"/>
    <dgm:cxn modelId="{EEB3D28D-E2ED-4361-9DF8-93B6106B24A4}" srcId="{54005B86-B1D4-4595-B04B-B857D72A74E2}" destId="{69375D3A-16CF-4C02-AFCD-1D21A5E584C7}" srcOrd="6" destOrd="0" parTransId="{0946DA6B-E0EA-4AB0-A191-4B2DF03BA01F}" sibTransId="{D54F6C33-DF4C-43AB-958C-A287D4D13393}"/>
    <dgm:cxn modelId="{9C183E90-DD9E-4D26-9AD0-C3264F146FF2}" type="presOf" srcId="{BF4150C4-DFBC-4343-AB41-40E1146D7BF0}" destId="{FD2FC358-3936-4C79-86FB-AEAD0712C5A0}" srcOrd="0" destOrd="0" presId="urn:microsoft.com/office/officeart/2005/8/layout/vList2"/>
    <dgm:cxn modelId="{C522D596-5092-487B-A3AC-E327D80B4756}" type="presOf" srcId="{E416C9D8-917C-4666-B890-102B05BB7712}" destId="{413981B3-FD7E-48E4-A627-6A97D74CE6E4}" srcOrd="0" destOrd="0" presId="urn:microsoft.com/office/officeart/2005/8/layout/vList2"/>
    <dgm:cxn modelId="{C44F0999-8A27-4562-A80F-B74395FA4F5F}" type="presOf" srcId="{FEC7647E-773F-4712-A4EF-B0748D1E9741}" destId="{88623BE6-E4AA-49E5-857B-E8F0ED9574D1}" srcOrd="0" destOrd="0" presId="urn:microsoft.com/office/officeart/2005/8/layout/vList2"/>
    <dgm:cxn modelId="{5C8318A6-0D8D-49B7-AB43-E0ECB0019C42}" type="presOf" srcId="{CC610D06-D6E1-4974-8454-D43C253A3819}" destId="{8B8AF08F-0FF8-4A6E-997A-F1F164469EC6}" srcOrd="0" destOrd="0" presId="urn:microsoft.com/office/officeart/2005/8/layout/vList2"/>
    <dgm:cxn modelId="{F9E6AABB-480E-439B-A389-30DB15AF6FFD}" type="presOf" srcId="{863A75DD-E808-4320-88B5-EBC5D6D41C96}" destId="{7162492D-E3BC-4D3F-829C-062CD1DA4172}" srcOrd="0" destOrd="0" presId="urn:microsoft.com/office/officeart/2005/8/layout/vList2"/>
    <dgm:cxn modelId="{2AA1D6D2-C27E-499C-BB0E-527BF36682C4}" srcId="{54005B86-B1D4-4595-B04B-B857D72A74E2}" destId="{8572B296-65E8-41B2-9E13-C397ACC05248}" srcOrd="9" destOrd="0" parTransId="{85199587-9F4A-4499-8DF2-CF746B22B96F}" sibTransId="{DF96CCE1-9883-4548-B56A-299BBB41F300}"/>
    <dgm:cxn modelId="{4C8946DA-6D4E-4008-AA4F-C5E95A123637}" srcId="{54005B86-B1D4-4595-B04B-B857D72A74E2}" destId="{8ABD0CF8-9581-4C8A-B684-E4BB7B85A73D}" srcOrd="2" destOrd="0" parTransId="{F5309B03-26F6-4B48-B662-C10A4EE3055C}" sibTransId="{A57B350F-279D-46C0-9C22-9A168997F062}"/>
    <dgm:cxn modelId="{454953EE-5792-45E0-B862-4DA0048D1453}" type="presOf" srcId="{54005B86-B1D4-4595-B04B-B857D72A74E2}" destId="{E5BEEBE9-C5EF-461A-8FAA-92EC00893C51}" srcOrd="0" destOrd="0" presId="urn:microsoft.com/office/officeart/2005/8/layout/vList2"/>
    <dgm:cxn modelId="{23544FF2-EB7C-4E41-ADEB-86EF1CF6576D}" type="presOf" srcId="{92610D71-B0CD-437E-ACFF-FB0CFD489BD2}" destId="{0F17EC69-8EFD-4895-A1B7-2F79F73D300F}" srcOrd="0" destOrd="0" presId="urn:microsoft.com/office/officeart/2005/8/layout/vList2"/>
    <dgm:cxn modelId="{CABAE521-6746-4C42-BAFF-D59982295E9E}" type="presParOf" srcId="{E5BEEBE9-C5EF-461A-8FAA-92EC00893C51}" destId="{432B4A19-E6C5-482D-BF1A-006EE9410DA6}" srcOrd="0" destOrd="0" presId="urn:microsoft.com/office/officeart/2005/8/layout/vList2"/>
    <dgm:cxn modelId="{C9172A89-EFDF-4269-95C0-94346D344CED}" type="presParOf" srcId="{E5BEEBE9-C5EF-461A-8FAA-92EC00893C51}" destId="{3912F54C-60CB-4D26-AD16-DAD4708D8D19}" srcOrd="1" destOrd="0" presId="urn:microsoft.com/office/officeart/2005/8/layout/vList2"/>
    <dgm:cxn modelId="{4B031520-8189-4582-A3D6-EA101CBD5D20}" type="presParOf" srcId="{E5BEEBE9-C5EF-461A-8FAA-92EC00893C51}" destId="{FD2FC358-3936-4C79-86FB-AEAD0712C5A0}" srcOrd="2" destOrd="0" presId="urn:microsoft.com/office/officeart/2005/8/layout/vList2"/>
    <dgm:cxn modelId="{B96B23D4-2AF5-471B-9A30-EB523C80C11D}" type="presParOf" srcId="{E5BEEBE9-C5EF-461A-8FAA-92EC00893C51}" destId="{69DCE292-FDAA-474E-8578-6971D2EFE89F}" srcOrd="3" destOrd="0" presId="urn:microsoft.com/office/officeart/2005/8/layout/vList2"/>
    <dgm:cxn modelId="{438EAA53-2E3A-4EBA-A074-88BE50F04C16}" type="presParOf" srcId="{E5BEEBE9-C5EF-461A-8FAA-92EC00893C51}" destId="{F3F0EB67-0B8E-4B99-9ADF-4BF1C694B18A}" srcOrd="4" destOrd="0" presId="urn:microsoft.com/office/officeart/2005/8/layout/vList2"/>
    <dgm:cxn modelId="{18740122-C6B7-4577-97E2-29AEB2FDCB39}" type="presParOf" srcId="{E5BEEBE9-C5EF-461A-8FAA-92EC00893C51}" destId="{9CD6B072-C4CB-4554-93BC-466DFA6F2B2E}" srcOrd="5" destOrd="0" presId="urn:microsoft.com/office/officeart/2005/8/layout/vList2"/>
    <dgm:cxn modelId="{45CD17E9-C09B-439D-B22B-80AE6E64E11B}" type="presParOf" srcId="{E5BEEBE9-C5EF-461A-8FAA-92EC00893C51}" destId="{88623BE6-E4AA-49E5-857B-E8F0ED9574D1}" srcOrd="6" destOrd="0" presId="urn:microsoft.com/office/officeart/2005/8/layout/vList2"/>
    <dgm:cxn modelId="{7260251D-038E-4FB6-AAFD-2EAAA56674FC}" type="presParOf" srcId="{E5BEEBE9-C5EF-461A-8FAA-92EC00893C51}" destId="{B2D5FC80-FB16-411D-BC1F-A5DDB1CE9789}" srcOrd="7" destOrd="0" presId="urn:microsoft.com/office/officeart/2005/8/layout/vList2"/>
    <dgm:cxn modelId="{022A4020-EA19-4461-AB1C-17B9145E73EC}" type="presParOf" srcId="{E5BEEBE9-C5EF-461A-8FAA-92EC00893C51}" destId="{413981B3-FD7E-48E4-A627-6A97D74CE6E4}" srcOrd="8" destOrd="0" presId="urn:microsoft.com/office/officeart/2005/8/layout/vList2"/>
    <dgm:cxn modelId="{E4C77779-C2DD-4DC6-A80D-3B9561DFF415}" type="presParOf" srcId="{E5BEEBE9-C5EF-461A-8FAA-92EC00893C51}" destId="{DA1E3794-0FB6-4192-AFB2-CFEF54D85282}" srcOrd="9" destOrd="0" presId="urn:microsoft.com/office/officeart/2005/8/layout/vList2"/>
    <dgm:cxn modelId="{D26D31A2-AA23-44D0-A75E-EC3C8A8A6085}" type="presParOf" srcId="{E5BEEBE9-C5EF-461A-8FAA-92EC00893C51}" destId="{8B8AF08F-0FF8-4A6E-997A-F1F164469EC6}" srcOrd="10" destOrd="0" presId="urn:microsoft.com/office/officeart/2005/8/layout/vList2"/>
    <dgm:cxn modelId="{41D85068-D9D3-4F31-91BF-C0F4550843EB}" type="presParOf" srcId="{E5BEEBE9-C5EF-461A-8FAA-92EC00893C51}" destId="{02151EB5-0FAA-4F79-9058-581A2A2322F8}" srcOrd="11" destOrd="0" presId="urn:microsoft.com/office/officeart/2005/8/layout/vList2"/>
    <dgm:cxn modelId="{19A8D2B4-5812-4B55-9BD1-7596FB8E67BB}" type="presParOf" srcId="{E5BEEBE9-C5EF-461A-8FAA-92EC00893C51}" destId="{A304EE23-D5A3-465C-99A0-4DE514A20AAF}" srcOrd="12" destOrd="0" presId="urn:microsoft.com/office/officeart/2005/8/layout/vList2"/>
    <dgm:cxn modelId="{7D2F5BEC-60CD-4460-8505-F5433C2335E8}" type="presParOf" srcId="{E5BEEBE9-C5EF-461A-8FAA-92EC00893C51}" destId="{6D991252-F445-4592-9D30-2250E62D787C}" srcOrd="13" destOrd="0" presId="urn:microsoft.com/office/officeart/2005/8/layout/vList2"/>
    <dgm:cxn modelId="{8B21F167-5181-4522-A934-76D796D755A3}" type="presParOf" srcId="{E5BEEBE9-C5EF-461A-8FAA-92EC00893C51}" destId="{0F17EC69-8EFD-4895-A1B7-2F79F73D300F}" srcOrd="14" destOrd="0" presId="urn:microsoft.com/office/officeart/2005/8/layout/vList2"/>
    <dgm:cxn modelId="{91367876-452F-4697-B1DC-E60536AEBBC4}" type="presParOf" srcId="{E5BEEBE9-C5EF-461A-8FAA-92EC00893C51}" destId="{BB125623-F5F5-4D25-ABA0-2813BF3D53A1}" srcOrd="15" destOrd="0" presId="urn:microsoft.com/office/officeart/2005/8/layout/vList2"/>
    <dgm:cxn modelId="{24E69B4D-3C36-4785-971B-36B01AF409A6}" type="presParOf" srcId="{E5BEEBE9-C5EF-461A-8FAA-92EC00893C51}" destId="{F954ED59-BA1B-4445-9BB9-0665DD23092D}" srcOrd="16" destOrd="0" presId="urn:microsoft.com/office/officeart/2005/8/layout/vList2"/>
    <dgm:cxn modelId="{0E1FFFC1-2D40-4673-BC2F-0EC20E1A56EE}" type="presParOf" srcId="{E5BEEBE9-C5EF-461A-8FAA-92EC00893C51}" destId="{74A40B3A-22EE-4650-B909-4D676AEA9AEB}" srcOrd="17" destOrd="0" presId="urn:microsoft.com/office/officeart/2005/8/layout/vList2"/>
    <dgm:cxn modelId="{F7D6AE97-8545-4298-A9F0-75759DD35F50}" type="presParOf" srcId="{E5BEEBE9-C5EF-461A-8FAA-92EC00893C51}" destId="{6D14F5D2-243E-4542-BC3E-3892087845D1}" srcOrd="18" destOrd="0" presId="urn:microsoft.com/office/officeart/2005/8/layout/vList2"/>
    <dgm:cxn modelId="{140D4C7A-B337-43CF-A7DF-49AAE1373F39}" type="presParOf" srcId="{E5BEEBE9-C5EF-461A-8FAA-92EC00893C51}" destId="{D1AC08D2-8F9F-4303-A6D5-CB95A318DB6C}" srcOrd="19" destOrd="0" presId="urn:microsoft.com/office/officeart/2005/8/layout/vList2"/>
    <dgm:cxn modelId="{43BFD961-CF39-4AE0-A9FF-E97C8AC4D66D}" type="presParOf" srcId="{E5BEEBE9-C5EF-461A-8FAA-92EC00893C51}" destId="{7162492D-E3BC-4D3F-829C-062CD1DA4172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718A9-5223-4123-B5F1-89B2A3292B83}">
      <dsp:nvSpPr>
        <dsp:cNvPr id="0" name=""/>
        <dsp:cNvSpPr/>
      </dsp:nvSpPr>
      <dsp:spPr>
        <a:xfrm>
          <a:off x="0" y="3978"/>
          <a:ext cx="10548000" cy="8474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0EFD4-8A52-4EF0-9F9C-93EB5101DF00}">
      <dsp:nvSpPr>
        <dsp:cNvPr id="0" name=""/>
        <dsp:cNvSpPr/>
      </dsp:nvSpPr>
      <dsp:spPr>
        <a:xfrm>
          <a:off x="256349" y="194651"/>
          <a:ext cx="466090" cy="466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A846C-40B8-4312-BD8C-FAC429C8BB27}">
      <dsp:nvSpPr>
        <dsp:cNvPr id="0" name=""/>
        <dsp:cNvSpPr/>
      </dsp:nvSpPr>
      <dsp:spPr>
        <a:xfrm>
          <a:off x="978789" y="3978"/>
          <a:ext cx="9569210" cy="847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87" tIns="89687" rIns="89687" bIns="896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basic etiquettes</a:t>
          </a:r>
        </a:p>
      </dsp:txBody>
      <dsp:txXfrm>
        <a:off x="978789" y="3978"/>
        <a:ext cx="9569210" cy="847437"/>
      </dsp:txXfrm>
    </dsp:sp>
    <dsp:sp modelId="{52BFE478-10EE-449A-9ABA-DF3D70A06AB2}">
      <dsp:nvSpPr>
        <dsp:cNvPr id="0" name=""/>
        <dsp:cNvSpPr/>
      </dsp:nvSpPr>
      <dsp:spPr>
        <a:xfrm>
          <a:off x="0" y="1063275"/>
          <a:ext cx="10548000" cy="8474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AF477-3053-4CA5-98CF-CF9E5374847E}">
      <dsp:nvSpPr>
        <dsp:cNvPr id="0" name=""/>
        <dsp:cNvSpPr/>
      </dsp:nvSpPr>
      <dsp:spPr>
        <a:xfrm>
          <a:off x="256349" y="1253948"/>
          <a:ext cx="466090" cy="466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1FCA9-F912-4107-911D-75252A0DA593}">
      <dsp:nvSpPr>
        <dsp:cNvPr id="0" name=""/>
        <dsp:cNvSpPr/>
      </dsp:nvSpPr>
      <dsp:spPr>
        <a:xfrm>
          <a:off x="978789" y="1063275"/>
          <a:ext cx="9569210" cy="847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87" tIns="89687" rIns="89687" bIns="896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types</a:t>
          </a:r>
        </a:p>
      </dsp:txBody>
      <dsp:txXfrm>
        <a:off x="978789" y="1063275"/>
        <a:ext cx="9569210" cy="847437"/>
      </dsp:txXfrm>
    </dsp:sp>
    <dsp:sp modelId="{38BF2E1C-A6D1-47F2-B55F-5DCCC33C16C5}">
      <dsp:nvSpPr>
        <dsp:cNvPr id="0" name=""/>
        <dsp:cNvSpPr/>
      </dsp:nvSpPr>
      <dsp:spPr>
        <a:xfrm>
          <a:off x="0" y="2122571"/>
          <a:ext cx="10548000" cy="8474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5E7E9-624A-4C85-8641-9FA09087C8D1}">
      <dsp:nvSpPr>
        <dsp:cNvPr id="0" name=""/>
        <dsp:cNvSpPr/>
      </dsp:nvSpPr>
      <dsp:spPr>
        <a:xfrm>
          <a:off x="256349" y="2313244"/>
          <a:ext cx="466090" cy="466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BE297-51AC-4D12-90D4-E840A7CE9790}">
      <dsp:nvSpPr>
        <dsp:cNvPr id="0" name=""/>
        <dsp:cNvSpPr/>
      </dsp:nvSpPr>
      <dsp:spPr>
        <a:xfrm>
          <a:off x="978789" y="2122571"/>
          <a:ext cx="9569210" cy="847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87" tIns="89687" rIns="89687" bIns="896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Control Structures</a:t>
          </a:r>
        </a:p>
      </dsp:txBody>
      <dsp:txXfrm>
        <a:off x="978789" y="2122571"/>
        <a:ext cx="9569210" cy="847437"/>
      </dsp:txXfrm>
    </dsp:sp>
    <dsp:sp modelId="{AE1D80BF-836C-40FF-9048-860C20F16DE1}">
      <dsp:nvSpPr>
        <dsp:cNvPr id="0" name=""/>
        <dsp:cNvSpPr/>
      </dsp:nvSpPr>
      <dsp:spPr>
        <a:xfrm>
          <a:off x="0" y="3181867"/>
          <a:ext cx="10548000" cy="8474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8C6B8-41F9-4A9F-BECE-EEBC1A04CED2}">
      <dsp:nvSpPr>
        <dsp:cNvPr id="0" name=""/>
        <dsp:cNvSpPr/>
      </dsp:nvSpPr>
      <dsp:spPr>
        <a:xfrm>
          <a:off x="256349" y="3372541"/>
          <a:ext cx="466090" cy="4660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C4107-AB9C-45E0-B7EA-39E868E1FCDF}">
      <dsp:nvSpPr>
        <dsp:cNvPr id="0" name=""/>
        <dsp:cNvSpPr/>
      </dsp:nvSpPr>
      <dsp:spPr>
        <a:xfrm>
          <a:off x="978789" y="3181867"/>
          <a:ext cx="9569210" cy="847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87" tIns="89687" rIns="89687" bIns="896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Libraries for Data Science</a:t>
          </a:r>
        </a:p>
      </dsp:txBody>
      <dsp:txXfrm>
        <a:off x="978789" y="3181867"/>
        <a:ext cx="9569210" cy="847437"/>
      </dsp:txXfrm>
    </dsp:sp>
    <dsp:sp modelId="{19A42A25-0B11-4454-83FA-C9A0885B2CD5}">
      <dsp:nvSpPr>
        <dsp:cNvPr id="0" name=""/>
        <dsp:cNvSpPr/>
      </dsp:nvSpPr>
      <dsp:spPr>
        <a:xfrm>
          <a:off x="0" y="4241164"/>
          <a:ext cx="10548000" cy="8474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CBC5A-6043-4922-9A3F-B54BE0072039}">
      <dsp:nvSpPr>
        <dsp:cNvPr id="0" name=""/>
        <dsp:cNvSpPr/>
      </dsp:nvSpPr>
      <dsp:spPr>
        <a:xfrm>
          <a:off x="256349" y="4431837"/>
          <a:ext cx="466090" cy="4660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FEEC8-CB7D-4728-9FBA-827A315F91C1}">
      <dsp:nvSpPr>
        <dsp:cNvPr id="0" name=""/>
        <dsp:cNvSpPr/>
      </dsp:nvSpPr>
      <dsp:spPr>
        <a:xfrm>
          <a:off x="978789" y="4241164"/>
          <a:ext cx="9569210" cy="847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87" tIns="89687" rIns="89687" bIns="896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Pandas basics</a:t>
          </a:r>
        </a:p>
      </dsp:txBody>
      <dsp:txXfrm>
        <a:off x="978789" y="4241164"/>
        <a:ext cx="9569210" cy="847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F9E9E-51E2-4206-BA18-6F5E67165CF3}">
      <dsp:nvSpPr>
        <dsp:cNvPr id="0" name=""/>
        <dsp:cNvSpPr/>
      </dsp:nvSpPr>
      <dsp:spPr>
        <a:xfrm>
          <a:off x="0" y="340224"/>
          <a:ext cx="615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4289A0-8AAB-4DE2-B0F7-A85528A32F67}">
      <dsp:nvSpPr>
        <dsp:cNvPr id="0" name=""/>
        <dsp:cNvSpPr/>
      </dsp:nvSpPr>
      <dsp:spPr>
        <a:xfrm>
          <a:off x="307800" y="59784"/>
          <a:ext cx="4309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Things to remember</a:t>
          </a:r>
        </a:p>
      </dsp:txBody>
      <dsp:txXfrm>
        <a:off x="335180" y="87164"/>
        <a:ext cx="4254440" cy="506120"/>
      </dsp:txXfrm>
    </dsp:sp>
    <dsp:sp modelId="{1F88E28B-EA0F-4F29-A284-2357C8AB2DE8}">
      <dsp:nvSpPr>
        <dsp:cNvPr id="0" name=""/>
        <dsp:cNvSpPr/>
      </dsp:nvSpPr>
      <dsp:spPr>
        <a:xfrm>
          <a:off x="0" y="1202065"/>
          <a:ext cx="615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8509B1-3B63-4091-B678-BE68AF4B6638}">
      <dsp:nvSpPr>
        <dsp:cNvPr id="0" name=""/>
        <dsp:cNvSpPr/>
      </dsp:nvSpPr>
      <dsp:spPr>
        <a:xfrm>
          <a:off x="307800" y="921624"/>
          <a:ext cx="4309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Comments</a:t>
          </a:r>
        </a:p>
      </dsp:txBody>
      <dsp:txXfrm>
        <a:off x="335180" y="949004"/>
        <a:ext cx="4254440" cy="506120"/>
      </dsp:txXfrm>
    </dsp:sp>
    <dsp:sp modelId="{96A760CB-8C47-4140-B354-002F960FFDDC}">
      <dsp:nvSpPr>
        <dsp:cNvPr id="0" name=""/>
        <dsp:cNvSpPr/>
      </dsp:nvSpPr>
      <dsp:spPr>
        <a:xfrm>
          <a:off x="0" y="2063905"/>
          <a:ext cx="615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74605C-F7A6-41A9-B3E7-C04F6FE33324}">
      <dsp:nvSpPr>
        <dsp:cNvPr id="0" name=""/>
        <dsp:cNvSpPr/>
      </dsp:nvSpPr>
      <dsp:spPr>
        <a:xfrm>
          <a:off x="307800" y="1783465"/>
          <a:ext cx="4309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Assignment</a:t>
          </a:r>
        </a:p>
      </dsp:txBody>
      <dsp:txXfrm>
        <a:off x="335180" y="1810845"/>
        <a:ext cx="4254440" cy="506120"/>
      </dsp:txXfrm>
    </dsp:sp>
    <dsp:sp modelId="{F2441805-6E25-4C4F-B185-FBB4C7A058CE}">
      <dsp:nvSpPr>
        <dsp:cNvPr id="0" name=""/>
        <dsp:cNvSpPr/>
      </dsp:nvSpPr>
      <dsp:spPr>
        <a:xfrm>
          <a:off x="0" y="2925745"/>
          <a:ext cx="615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AA605D-A3EB-413F-BB7E-FF2F9C99C48B}">
      <dsp:nvSpPr>
        <dsp:cNvPr id="0" name=""/>
        <dsp:cNvSpPr/>
      </dsp:nvSpPr>
      <dsp:spPr>
        <a:xfrm>
          <a:off x="307800" y="2645305"/>
          <a:ext cx="4309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Operators</a:t>
          </a:r>
        </a:p>
      </dsp:txBody>
      <dsp:txXfrm>
        <a:off x="335180" y="2672685"/>
        <a:ext cx="4254440" cy="506120"/>
      </dsp:txXfrm>
    </dsp:sp>
    <dsp:sp modelId="{B22A890D-7601-402A-B850-DE4D532F745F}">
      <dsp:nvSpPr>
        <dsp:cNvPr id="0" name=""/>
        <dsp:cNvSpPr/>
      </dsp:nvSpPr>
      <dsp:spPr>
        <a:xfrm>
          <a:off x="0" y="3787584"/>
          <a:ext cx="615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9852C3-B8C1-4A24-950B-DB2A61180BB6}">
      <dsp:nvSpPr>
        <dsp:cNvPr id="0" name=""/>
        <dsp:cNvSpPr/>
      </dsp:nvSpPr>
      <dsp:spPr>
        <a:xfrm>
          <a:off x="307800" y="3507145"/>
          <a:ext cx="4309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Naming Rules</a:t>
          </a:r>
        </a:p>
      </dsp:txBody>
      <dsp:txXfrm>
        <a:off x="335180" y="3534525"/>
        <a:ext cx="4254440" cy="506120"/>
      </dsp:txXfrm>
    </dsp:sp>
    <dsp:sp modelId="{52206127-531E-49ED-B812-742B6F76538F}">
      <dsp:nvSpPr>
        <dsp:cNvPr id="0" name=""/>
        <dsp:cNvSpPr/>
      </dsp:nvSpPr>
      <dsp:spPr>
        <a:xfrm>
          <a:off x="0" y="4649424"/>
          <a:ext cx="615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06D37A-8EA1-41F2-AB1A-A00647E588F8}">
      <dsp:nvSpPr>
        <dsp:cNvPr id="0" name=""/>
        <dsp:cNvSpPr/>
      </dsp:nvSpPr>
      <dsp:spPr>
        <a:xfrm>
          <a:off x="307800" y="4368984"/>
          <a:ext cx="4309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words</a:t>
          </a:r>
        </a:p>
      </dsp:txBody>
      <dsp:txXfrm>
        <a:off x="335180" y="4396364"/>
        <a:ext cx="4254440" cy="506120"/>
      </dsp:txXfrm>
    </dsp:sp>
    <dsp:sp modelId="{A9BF33B5-C591-4219-AE5C-36E160C5C169}">
      <dsp:nvSpPr>
        <dsp:cNvPr id="0" name=""/>
        <dsp:cNvSpPr/>
      </dsp:nvSpPr>
      <dsp:spPr>
        <a:xfrm>
          <a:off x="0" y="5511265"/>
          <a:ext cx="615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9C7252-EC55-4C5F-8E97-5C73AAC3A743}">
      <dsp:nvSpPr>
        <dsp:cNvPr id="0" name=""/>
        <dsp:cNvSpPr/>
      </dsp:nvSpPr>
      <dsp:spPr>
        <a:xfrm>
          <a:off x="307800" y="5230824"/>
          <a:ext cx="4309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Built-in data types</a:t>
          </a:r>
        </a:p>
      </dsp:txBody>
      <dsp:txXfrm>
        <a:off x="335180" y="5258204"/>
        <a:ext cx="425444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C7606-A1E3-4F60-B22E-50EFEB5E3B15}">
      <dsp:nvSpPr>
        <dsp:cNvPr id="0" name=""/>
        <dsp:cNvSpPr/>
      </dsp:nvSpPr>
      <dsp:spPr>
        <a:xfrm>
          <a:off x="0" y="55449"/>
          <a:ext cx="1054800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Basic operators :</a:t>
          </a:r>
        </a:p>
      </dsp:txBody>
      <dsp:txXfrm>
        <a:off x="18277" y="73726"/>
        <a:ext cx="10511446" cy="337846"/>
      </dsp:txXfrm>
    </dsp:sp>
    <dsp:sp modelId="{9B83FF7D-4C89-4B86-B870-6BA28B7410C3}">
      <dsp:nvSpPr>
        <dsp:cNvPr id="0" name=""/>
        <dsp:cNvSpPr/>
      </dsp:nvSpPr>
      <dsp:spPr>
        <a:xfrm>
          <a:off x="0" y="429849"/>
          <a:ext cx="10548000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89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/>
            <a:t>+ addition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/>
            <a:t>- subtraction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/>
            <a:t>/ division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/>
            <a:t>** exponentiation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/>
            <a:t>% modulus (remainder after division)‏</a:t>
          </a:r>
        </a:p>
      </dsp:txBody>
      <dsp:txXfrm>
        <a:off x="0" y="429849"/>
        <a:ext cx="10548000" cy="977040"/>
      </dsp:txXfrm>
    </dsp:sp>
    <dsp:sp modelId="{0127DCE2-9E68-41EF-A5F4-88EFE4219EEB}">
      <dsp:nvSpPr>
        <dsp:cNvPr id="0" name=""/>
        <dsp:cNvSpPr/>
      </dsp:nvSpPr>
      <dsp:spPr>
        <a:xfrm>
          <a:off x="0" y="1406889"/>
          <a:ext cx="1054800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Comparison Operators:</a:t>
          </a:r>
          <a:endParaRPr lang="en-IN" sz="1600" kern="1200"/>
        </a:p>
      </dsp:txBody>
      <dsp:txXfrm>
        <a:off x="18277" y="1425166"/>
        <a:ext cx="10511446" cy="337846"/>
      </dsp:txXfrm>
    </dsp:sp>
    <dsp:sp modelId="{3B9F9C53-2D9E-4BFE-87E9-1CAA9FA071A7}">
      <dsp:nvSpPr>
        <dsp:cNvPr id="0" name=""/>
        <dsp:cNvSpPr/>
      </dsp:nvSpPr>
      <dsp:spPr>
        <a:xfrm>
          <a:off x="0" y="1781289"/>
          <a:ext cx="10548000" cy="135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89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/>
            <a:t>== : is equal to?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/>
            <a:t>!= : not equal to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/>
            <a:t>&gt; : greater than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/>
            <a:t>&lt; : less than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/>
            <a:t>&gt;= : greater than or equal to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/>
            <a:t>&lt;= : less than or equal to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/>
            <a:t>is : We’ll see its use later in the course</a:t>
          </a:r>
          <a:endParaRPr lang="en-IN" sz="1200" kern="1200"/>
        </a:p>
      </dsp:txBody>
      <dsp:txXfrm>
        <a:off x="0" y="1781289"/>
        <a:ext cx="10548000" cy="1357920"/>
      </dsp:txXfrm>
    </dsp:sp>
    <dsp:sp modelId="{2A0EC22D-B7E4-4DF5-BBCF-49A26C977FBB}">
      <dsp:nvSpPr>
        <dsp:cNvPr id="0" name=""/>
        <dsp:cNvSpPr/>
      </dsp:nvSpPr>
      <dsp:spPr>
        <a:xfrm>
          <a:off x="0" y="3139209"/>
          <a:ext cx="1054800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Logical Operators:</a:t>
          </a:r>
        </a:p>
      </dsp:txBody>
      <dsp:txXfrm>
        <a:off x="18277" y="3157486"/>
        <a:ext cx="10511446" cy="337846"/>
      </dsp:txXfrm>
    </dsp:sp>
    <dsp:sp modelId="{3ED41684-8916-4963-883B-066EAC7205C3}">
      <dsp:nvSpPr>
        <dsp:cNvPr id="0" name=""/>
        <dsp:cNvSpPr/>
      </dsp:nvSpPr>
      <dsp:spPr>
        <a:xfrm>
          <a:off x="0" y="3513610"/>
          <a:ext cx="10548000" cy="152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89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/>
            <a:t>and, or, not</a:t>
          </a:r>
          <a:br>
            <a:rPr lang="en-IN" sz="1200" kern="1200"/>
          </a:br>
          <a:br>
            <a:rPr lang="en-IN" sz="1200" kern="1200"/>
          </a:br>
          <a:r>
            <a:rPr lang="en-IN" sz="1200" kern="1200"/>
            <a:t>&gt;&gt;&gt; 2+2==5 or 1+1==2</a:t>
          </a:r>
          <a:br>
            <a:rPr lang="en-IN" sz="1200" kern="1200"/>
          </a:br>
          <a:r>
            <a:rPr lang="en-IN" sz="1200" kern="1200"/>
            <a:t>True</a:t>
          </a:r>
          <a:br>
            <a:rPr lang="en-IN" sz="1200" kern="1200"/>
          </a:br>
          <a:r>
            <a:rPr lang="en-IN" sz="1200" kern="1200"/>
            <a:t>&gt;&gt;&gt; 2+2==5 and 1+1==2</a:t>
          </a:r>
          <a:br>
            <a:rPr lang="en-IN" sz="1200" kern="1200"/>
          </a:br>
          <a:r>
            <a:rPr lang="en-IN" sz="1200" kern="1200"/>
            <a:t>False</a:t>
          </a:r>
          <a:br>
            <a:rPr lang="en-IN" sz="1200" kern="1200"/>
          </a:br>
          <a:r>
            <a:rPr lang="en-IN" sz="1200" kern="1200"/>
            <a:t>&gt;&gt;&gt; not(2+2==5) and 1+1==2</a:t>
          </a:r>
          <a:br>
            <a:rPr lang="en-IN" sz="1200" kern="1200"/>
          </a:br>
          <a:r>
            <a:rPr lang="en-IN" sz="1200" kern="1200"/>
            <a:t>True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/>
            <a:t>Note: We do NOT use &amp;&amp;, ||, !, as in C!</a:t>
          </a:r>
        </a:p>
      </dsp:txBody>
      <dsp:txXfrm>
        <a:off x="0" y="3513610"/>
        <a:ext cx="10548000" cy="1523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C8B6C-845E-4A99-A7E3-3B0E9A706C6C}">
      <dsp:nvSpPr>
        <dsp:cNvPr id="0" name=""/>
        <dsp:cNvSpPr/>
      </dsp:nvSpPr>
      <dsp:spPr>
        <a:xfrm>
          <a:off x="0" y="434544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AEB311-CD42-46D3-B4DD-64B366772395}">
      <dsp:nvSpPr>
        <dsp:cNvPr id="0" name=""/>
        <dsp:cNvSpPr/>
      </dsp:nvSpPr>
      <dsp:spPr>
        <a:xfrm>
          <a:off x="307800" y="36024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If/</a:t>
          </a:r>
          <a:r>
            <a:rPr lang="en-US" sz="2700" kern="1200" dirty="0" err="1"/>
            <a:t>elif</a:t>
          </a:r>
          <a:r>
            <a:rPr lang="en-US" sz="2700" kern="1200" dirty="0"/>
            <a:t>/else</a:t>
          </a:r>
        </a:p>
      </dsp:txBody>
      <dsp:txXfrm>
        <a:off x="346708" y="74932"/>
        <a:ext cx="4231384" cy="719224"/>
      </dsp:txXfrm>
    </dsp:sp>
    <dsp:sp modelId="{80C22A3A-BE22-42B4-B72D-1C9A57AE182A}">
      <dsp:nvSpPr>
        <dsp:cNvPr id="0" name=""/>
        <dsp:cNvSpPr/>
      </dsp:nvSpPr>
      <dsp:spPr>
        <a:xfrm>
          <a:off x="0" y="1659264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33B36F-4C8B-4B54-991D-02B55CC96E2E}">
      <dsp:nvSpPr>
        <dsp:cNvPr id="0" name=""/>
        <dsp:cNvSpPr/>
      </dsp:nvSpPr>
      <dsp:spPr>
        <a:xfrm>
          <a:off x="307800" y="1260744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While </a:t>
          </a:r>
        </a:p>
      </dsp:txBody>
      <dsp:txXfrm>
        <a:off x="346708" y="1299652"/>
        <a:ext cx="4231384" cy="719224"/>
      </dsp:txXfrm>
    </dsp:sp>
    <dsp:sp modelId="{B288F04F-05B7-43D0-B404-A031C11EEF5D}">
      <dsp:nvSpPr>
        <dsp:cNvPr id="0" name=""/>
        <dsp:cNvSpPr/>
      </dsp:nvSpPr>
      <dsp:spPr>
        <a:xfrm>
          <a:off x="0" y="2844795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3B2EFB-6CB4-4681-BA2D-B821BF9E922B}">
      <dsp:nvSpPr>
        <dsp:cNvPr id="0" name=""/>
        <dsp:cNvSpPr/>
      </dsp:nvSpPr>
      <dsp:spPr>
        <a:xfrm>
          <a:off x="307800" y="2485464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For </a:t>
          </a:r>
        </a:p>
      </dsp:txBody>
      <dsp:txXfrm>
        <a:off x="346708" y="2524372"/>
        <a:ext cx="4231384" cy="719224"/>
      </dsp:txXfrm>
    </dsp:sp>
    <dsp:sp modelId="{65A794E2-0D13-4E8A-A17B-C177C4EEAD3C}">
      <dsp:nvSpPr>
        <dsp:cNvPr id="0" name=""/>
        <dsp:cNvSpPr/>
      </dsp:nvSpPr>
      <dsp:spPr>
        <a:xfrm>
          <a:off x="0" y="4069515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BC5ADB-3524-4362-819E-1EC01D022382}">
      <dsp:nvSpPr>
        <dsp:cNvPr id="0" name=""/>
        <dsp:cNvSpPr/>
      </dsp:nvSpPr>
      <dsp:spPr>
        <a:xfrm>
          <a:off x="307800" y="3710185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Range</a:t>
          </a:r>
        </a:p>
      </dsp:txBody>
      <dsp:txXfrm>
        <a:off x="346708" y="3749093"/>
        <a:ext cx="4231384" cy="719224"/>
      </dsp:txXfrm>
    </dsp:sp>
    <dsp:sp modelId="{E760DFD9-6DA7-4328-B24E-68741A7AF8D7}">
      <dsp:nvSpPr>
        <dsp:cNvPr id="0" name=""/>
        <dsp:cNvSpPr/>
      </dsp:nvSpPr>
      <dsp:spPr>
        <a:xfrm>
          <a:off x="0" y="5333425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AB74CF-0CC1-4726-B915-AC20502B1F35}">
      <dsp:nvSpPr>
        <dsp:cNvPr id="0" name=""/>
        <dsp:cNvSpPr/>
      </dsp:nvSpPr>
      <dsp:spPr>
        <a:xfrm>
          <a:off x="307800" y="4934905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Break/continue/pass</a:t>
          </a:r>
        </a:p>
      </dsp:txBody>
      <dsp:txXfrm>
        <a:off x="346708" y="4973813"/>
        <a:ext cx="4231384" cy="719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C8B6C-845E-4A99-A7E3-3B0E9A706C6C}">
      <dsp:nvSpPr>
        <dsp:cNvPr id="0" name=""/>
        <dsp:cNvSpPr/>
      </dsp:nvSpPr>
      <dsp:spPr>
        <a:xfrm>
          <a:off x="0" y="434544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AEB311-CD42-46D3-B4DD-64B366772395}">
      <dsp:nvSpPr>
        <dsp:cNvPr id="0" name=""/>
        <dsp:cNvSpPr/>
      </dsp:nvSpPr>
      <dsp:spPr>
        <a:xfrm>
          <a:off x="307800" y="36024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Numpy</a:t>
          </a:r>
          <a:endParaRPr lang="en-US" sz="2700" kern="1200" dirty="0"/>
        </a:p>
      </dsp:txBody>
      <dsp:txXfrm>
        <a:off x="346708" y="74932"/>
        <a:ext cx="4231384" cy="719224"/>
      </dsp:txXfrm>
    </dsp:sp>
    <dsp:sp modelId="{80C22A3A-BE22-42B4-B72D-1C9A57AE182A}">
      <dsp:nvSpPr>
        <dsp:cNvPr id="0" name=""/>
        <dsp:cNvSpPr/>
      </dsp:nvSpPr>
      <dsp:spPr>
        <a:xfrm>
          <a:off x="0" y="1659264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33B36F-4C8B-4B54-991D-02B55CC96E2E}">
      <dsp:nvSpPr>
        <dsp:cNvPr id="0" name=""/>
        <dsp:cNvSpPr/>
      </dsp:nvSpPr>
      <dsp:spPr>
        <a:xfrm>
          <a:off x="307800" y="1260744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Scipy</a:t>
          </a:r>
          <a:r>
            <a:rPr lang="en-US" sz="2700" kern="1200" dirty="0"/>
            <a:t> </a:t>
          </a:r>
        </a:p>
      </dsp:txBody>
      <dsp:txXfrm>
        <a:off x="346708" y="1299652"/>
        <a:ext cx="4231384" cy="719224"/>
      </dsp:txXfrm>
    </dsp:sp>
    <dsp:sp modelId="{B288F04F-05B7-43D0-B404-A031C11EEF5D}">
      <dsp:nvSpPr>
        <dsp:cNvPr id="0" name=""/>
        <dsp:cNvSpPr/>
      </dsp:nvSpPr>
      <dsp:spPr>
        <a:xfrm>
          <a:off x="0" y="2844795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3B2EFB-6CB4-4681-BA2D-B821BF9E922B}">
      <dsp:nvSpPr>
        <dsp:cNvPr id="0" name=""/>
        <dsp:cNvSpPr/>
      </dsp:nvSpPr>
      <dsp:spPr>
        <a:xfrm>
          <a:off x="307800" y="2485464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Pandas</a:t>
          </a:r>
        </a:p>
      </dsp:txBody>
      <dsp:txXfrm>
        <a:off x="346708" y="2524372"/>
        <a:ext cx="4231384" cy="719224"/>
      </dsp:txXfrm>
    </dsp:sp>
    <dsp:sp modelId="{65A794E2-0D13-4E8A-A17B-C177C4EEAD3C}">
      <dsp:nvSpPr>
        <dsp:cNvPr id="0" name=""/>
        <dsp:cNvSpPr/>
      </dsp:nvSpPr>
      <dsp:spPr>
        <a:xfrm>
          <a:off x="0" y="4069515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BC5ADB-3524-4362-819E-1EC01D022382}">
      <dsp:nvSpPr>
        <dsp:cNvPr id="0" name=""/>
        <dsp:cNvSpPr/>
      </dsp:nvSpPr>
      <dsp:spPr>
        <a:xfrm>
          <a:off x="307800" y="3710185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Scikit Learn</a:t>
          </a:r>
        </a:p>
      </dsp:txBody>
      <dsp:txXfrm>
        <a:off x="346708" y="3749093"/>
        <a:ext cx="4231384" cy="719224"/>
      </dsp:txXfrm>
    </dsp:sp>
    <dsp:sp modelId="{E760DFD9-6DA7-4328-B24E-68741A7AF8D7}">
      <dsp:nvSpPr>
        <dsp:cNvPr id="0" name=""/>
        <dsp:cNvSpPr/>
      </dsp:nvSpPr>
      <dsp:spPr>
        <a:xfrm>
          <a:off x="0" y="5333425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AB74CF-0CC1-4726-B915-AC20502B1F35}">
      <dsp:nvSpPr>
        <dsp:cNvPr id="0" name=""/>
        <dsp:cNvSpPr/>
      </dsp:nvSpPr>
      <dsp:spPr>
        <a:xfrm>
          <a:off x="307800" y="4934905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Matplotlib and Seaborn</a:t>
          </a:r>
        </a:p>
      </dsp:txBody>
      <dsp:txXfrm>
        <a:off x="346708" y="4973813"/>
        <a:ext cx="4231384" cy="719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B4A19-E6C5-482D-BF1A-006EE9410DA6}">
      <dsp:nvSpPr>
        <dsp:cNvPr id="0" name=""/>
        <dsp:cNvSpPr/>
      </dsp:nvSpPr>
      <dsp:spPr>
        <a:xfrm>
          <a:off x="0" y="19824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Import libraries</a:t>
          </a:r>
        </a:p>
      </dsp:txBody>
      <dsp:txXfrm>
        <a:off x="23988" y="43812"/>
        <a:ext cx="6108024" cy="443423"/>
      </dsp:txXfrm>
    </dsp:sp>
    <dsp:sp modelId="{FD2FC358-3936-4C79-86FB-AEAD0712C5A0}">
      <dsp:nvSpPr>
        <dsp:cNvPr id="0" name=""/>
        <dsp:cNvSpPr/>
      </dsp:nvSpPr>
      <dsp:spPr>
        <a:xfrm>
          <a:off x="0" y="571704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Read data</a:t>
          </a:r>
        </a:p>
      </dsp:txBody>
      <dsp:txXfrm>
        <a:off x="23988" y="595692"/>
        <a:ext cx="6108024" cy="443423"/>
      </dsp:txXfrm>
    </dsp:sp>
    <dsp:sp modelId="{F3F0EB67-0B8E-4B99-9ADF-4BF1C694B18A}">
      <dsp:nvSpPr>
        <dsp:cNvPr id="0" name=""/>
        <dsp:cNvSpPr/>
      </dsp:nvSpPr>
      <dsp:spPr>
        <a:xfrm>
          <a:off x="0" y="1123584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Explore data</a:t>
          </a:r>
        </a:p>
      </dsp:txBody>
      <dsp:txXfrm>
        <a:off x="23988" y="1147572"/>
        <a:ext cx="6108024" cy="443423"/>
      </dsp:txXfrm>
    </dsp:sp>
    <dsp:sp modelId="{88623BE6-E4AA-49E5-857B-E8F0ED9574D1}">
      <dsp:nvSpPr>
        <dsp:cNvPr id="0" name=""/>
        <dsp:cNvSpPr/>
      </dsp:nvSpPr>
      <dsp:spPr>
        <a:xfrm>
          <a:off x="0" y="1675464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Dataframe datatypes</a:t>
          </a:r>
        </a:p>
      </dsp:txBody>
      <dsp:txXfrm>
        <a:off x="23988" y="1699452"/>
        <a:ext cx="6108024" cy="443423"/>
      </dsp:txXfrm>
    </dsp:sp>
    <dsp:sp modelId="{413981B3-FD7E-48E4-A627-6A97D74CE6E4}">
      <dsp:nvSpPr>
        <dsp:cNvPr id="0" name=""/>
        <dsp:cNvSpPr/>
      </dsp:nvSpPr>
      <dsp:spPr>
        <a:xfrm>
          <a:off x="0" y="2227344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Attributes</a:t>
          </a:r>
        </a:p>
      </dsp:txBody>
      <dsp:txXfrm>
        <a:off x="23988" y="2251332"/>
        <a:ext cx="6108024" cy="443423"/>
      </dsp:txXfrm>
    </dsp:sp>
    <dsp:sp modelId="{8B8AF08F-0FF8-4A6E-997A-F1F164469EC6}">
      <dsp:nvSpPr>
        <dsp:cNvPr id="0" name=""/>
        <dsp:cNvSpPr/>
      </dsp:nvSpPr>
      <dsp:spPr>
        <a:xfrm>
          <a:off x="0" y="2779224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Methods</a:t>
          </a:r>
        </a:p>
      </dsp:txBody>
      <dsp:txXfrm>
        <a:off x="23988" y="2803212"/>
        <a:ext cx="6108024" cy="443423"/>
      </dsp:txXfrm>
    </dsp:sp>
    <dsp:sp modelId="{A304EE23-D5A3-465C-99A0-4DE514A20AAF}">
      <dsp:nvSpPr>
        <dsp:cNvPr id="0" name=""/>
        <dsp:cNvSpPr/>
      </dsp:nvSpPr>
      <dsp:spPr>
        <a:xfrm>
          <a:off x="0" y="3331104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Selection</a:t>
          </a:r>
        </a:p>
      </dsp:txBody>
      <dsp:txXfrm>
        <a:off x="23988" y="3355092"/>
        <a:ext cx="6108024" cy="443423"/>
      </dsp:txXfrm>
    </dsp:sp>
    <dsp:sp modelId="{0F17EC69-8EFD-4895-A1B7-2F79F73D300F}">
      <dsp:nvSpPr>
        <dsp:cNvPr id="0" name=""/>
        <dsp:cNvSpPr/>
      </dsp:nvSpPr>
      <dsp:spPr>
        <a:xfrm>
          <a:off x="0" y="3882984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Filtering </a:t>
          </a:r>
        </a:p>
      </dsp:txBody>
      <dsp:txXfrm>
        <a:off x="23988" y="3906972"/>
        <a:ext cx="6108024" cy="443423"/>
      </dsp:txXfrm>
    </dsp:sp>
    <dsp:sp modelId="{F954ED59-BA1B-4445-9BB9-0665DD23092D}">
      <dsp:nvSpPr>
        <dsp:cNvPr id="0" name=""/>
        <dsp:cNvSpPr/>
      </dsp:nvSpPr>
      <dsp:spPr>
        <a:xfrm>
          <a:off x="0" y="4434865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Slicing</a:t>
          </a:r>
        </a:p>
      </dsp:txBody>
      <dsp:txXfrm>
        <a:off x="23988" y="4458853"/>
        <a:ext cx="6108024" cy="443423"/>
      </dsp:txXfrm>
    </dsp:sp>
    <dsp:sp modelId="{6D14F5D2-243E-4542-BC3E-3892087845D1}">
      <dsp:nvSpPr>
        <dsp:cNvPr id="0" name=""/>
        <dsp:cNvSpPr/>
      </dsp:nvSpPr>
      <dsp:spPr>
        <a:xfrm>
          <a:off x="0" y="4986745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loc()/iloc()</a:t>
          </a:r>
        </a:p>
      </dsp:txBody>
      <dsp:txXfrm>
        <a:off x="23988" y="5010733"/>
        <a:ext cx="6108024" cy="443423"/>
      </dsp:txXfrm>
    </dsp:sp>
    <dsp:sp modelId="{7162492D-E3BC-4D3F-829C-062CD1DA4172}">
      <dsp:nvSpPr>
        <dsp:cNvPr id="0" name=""/>
        <dsp:cNvSpPr/>
      </dsp:nvSpPr>
      <dsp:spPr>
        <a:xfrm>
          <a:off x="0" y="5538625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Sorting</a:t>
          </a:r>
        </a:p>
      </dsp:txBody>
      <dsp:txXfrm>
        <a:off x="23988" y="5562613"/>
        <a:ext cx="6108024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DAFE-8AC7-4177-B645-F0F2E33C58C1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38FE6-53FC-415B-8B7A-E2AFFE811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10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principal built-in types are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sequences, mappings, files, classes, instances and exceptions.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AA61-6C60-4D9F-8C78-4F8F2EE8848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12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06286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92680" y="2304323"/>
            <a:ext cx="7406640" cy="68453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24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6224" y="3175"/>
            <a:ext cx="485775" cy="510172"/>
          </a:xfrm>
        </p:spPr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C1611-780D-435A-A8CF-333BB92FB9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599" y="3181316"/>
            <a:ext cx="10210801" cy="288587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C2FBD-2A36-4C1F-92D0-DEE6558A32A0}"/>
              </a:ext>
            </a:extLst>
          </p:cNvPr>
          <p:cNvGrpSpPr/>
          <p:nvPr/>
        </p:nvGrpSpPr>
        <p:grpSpPr>
          <a:xfrm>
            <a:off x="8056415" y="4476655"/>
            <a:ext cx="612648" cy="612648"/>
            <a:chOff x="2095142" y="1921678"/>
            <a:chExt cx="2781658" cy="277831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7377BDE-5DE9-4475-899C-92345887C45E}"/>
                </a:ext>
              </a:extLst>
            </p:cNvPr>
            <p:cNvGrpSpPr/>
            <p:nvPr/>
          </p:nvGrpSpPr>
          <p:grpSpPr>
            <a:xfrm>
              <a:off x="2137395" y="1970294"/>
              <a:ext cx="2694890" cy="2701990"/>
              <a:chOff x="2137395" y="1970294"/>
              <a:chExt cx="2694890" cy="270199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21BBF6-6959-452B-8911-25652FCA94A4}"/>
                  </a:ext>
                </a:extLst>
              </p:cNvPr>
              <p:cNvSpPr/>
              <p:nvPr/>
            </p:nvSpPr>
            <p:spPr>
              <a:xfrm>
                <a:off x="2926994" y="1970294"/>
                <a:ext cx="1087294" cy="10872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AB1A37-43A4-4508-A639-CA6532DD2F84}"/>
                  </a:ext>
                </a:extLst>
              </p:cNvPr>
              <p:cNvSpPr/>
              <p:nvPr/>
            </p:nvSpPr>
            <p:spPr>
              <a:xfrm>
                <a:off x="2926994" y="3584990"/>
                <a:ext cx="1087294" cy="10872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347A5E7-35B9-4444-94EF-601332B4DCAF}"/>
                  </a:ext>
                </a:extLst>
              </p:cNvPr>
              <p:cNvSpPr/>
              <p:nvPr/>
            </p:nvSpPr>
            <p:spPr>
              <a:xfrm>
                <a:off x="3744991" y="2781847"/>
                <a:ext cx="1087294" cy="10872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DFADE9-EDAB-4C2A-A6CA-A98E8AC1B3EE}"/>
                  </a:ext>
                </a:extLst>
              </p:cNvPr>
              <p:cNvSpPr/>
              <p:nvPr/>
            </p:nvSpPr>
            <p:spPr>
              <a:xfrm>
                <a:off x="2137395" y="2781847"/>
                <a:ext cx="1087294" cy="10872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Picture 12" descr="A close up of a mans face&#10;&#10;Description automatically generated">
              <a:extLst>
                <a:ext uri="{FF2B5EF4-FFF2-40B4-BE49-F238E27FC236}">
                  <a16:creationId xmlns:a16="http://schemas.microsoft.com/office/drawing/2014/main" id="{BC1E0141-810A-44A5-970C-2D53CEC44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9" t="24041" r="16026" b="24848"/>
            <a:stretch/>
          </p:blipFill>
          <p:spPr>
            <a:xfrm>
              <a:off x="2095142" y="1921678"/>
              <a:ext cx="2781658" cy="2778316"/>
            </a:xfrm>
            <a:prstGeom prst="ellipse">
              <a:avLst/>
            </a:prstGeom>
          </p:spPr>
        </p:pic>
      </p:grp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58EC1334-9EA3-43D6-B244-7E6E1D18F1E2}"/>
              </a:ext>
            </a:extLst>
          </p:cNvPr>
          <p:cNvSpPr/>
          <p:nvPr/>
        </p:nvSpPr>
        <p:spPr>
          <a:xfrm rot="5400000">
            <a:off x="1196783" y="2833552"/>
            <a:ext cx="1187834" cy="3581400"/>
          </a:xfrm>
          <a:prstGeom prst="round2Same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>
            <a:outerShdw blurRad="1905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9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6140" y="136525"/>
            <a:ext cx="4114800" cy="1620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29682" y="136525"/>
            <a:ext cx="6156000" cy="6049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6140" y="1927338"/>
            <a:ext cx="4114800" cy="42734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1532" y="136525"/>
            <a:ext cx="6156000" cy="60498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5FFD29-09D1-4295-BD4D-1AAA63AF6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140" y="136525"/>
            <a:ext cx="4114800" cy="1620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E906AF-AAD6-4DCF-A478-B214936499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26140" y="1927338"/>
            <a:ext cx="4114800" cy="42734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9503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02C4-05D5-46F2-97C9-D327AE370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28DAC-904A-40DB-9BDD-32B495EA1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1ABCD-76CC-4BFB-B1A3-2AE4AE4A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16F8F-0EDB-4A30-85BA-C5BA5817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ECBE-2942-46EA-8834-8FE0F23A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64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066800"/>
            <a:ext cx="9144000" cy="1580148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92680" y="2761881"/>
            <a:ext cx="7406640" cy="9960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24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5AD44C5-B681-4C3A-8AAD-8723967385F9}"/>
              </a:ext>
            </a:extLst>
          </p:cNvPr>
          <p:cNvSpPr/>
          <p:nvPr/>
        </p:nvSpPr>
        <p:spPr>
          <a:xfrm rot="5400000">
            <a:off x="1196783" y="2833552"/>
            <a:ext cx="1187834" cy="3581400"/>
          </a:xfrm>
          <a:prstGeom prst="round2Same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1905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6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4121426"/>
            <a:ext cx="9144000" cy="1450027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5632174"/>
            <a:ext cx="9144000" cy="4472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4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4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6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65496" y="1066800"/>
            <a:ext cx="5184000" cy="5117290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44904" y="1066800"/>
            <a:ext cx="5184000" cy="5117290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6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34656"/>
            <a:ext cx="10515600" cy="90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5496" y="1135663"/>
            <a:ext cx="5184000" cy="61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44904" y="1135663"/>
            <a:ext cx="5184000" cy="61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859132-5E19-45D4-9585-29E19FA8E61C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65496" y="1848670"/>
            <a:ext cx="5184000" cy="4350352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A3DF8A8-D430-4D24-BAD0-4E3A0226D59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44904" y="1848670"/>
            <a:ext cx="5184000" cy="4350352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17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2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0644"/>
            <a:ext cx="10548000" cy="9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04900"/>
            <a:ext cx="10548000" cy="5092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D6084-0955-42D7-87BD-3D8BD3A964F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Folded Corner 6"/>
          <p:cNvSpPr/>
          <p:nvPr/>
        </p:nvSpPr>
        <p:spPr>
          <a:xfrm>
            <a:off x="11706224" y="-1588"/>
            <a:ext cx="485776" cy="521208"/>
          </a:xfrm>
          <a:prstGeom prst="foldedCorner">
            <a:avLst>
              <a:gd name="adj" fmla="val 1649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6224" y="3175"/>
            <a:ext cx="485775" cy="521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42875" y="-1"/>
            <a:ext cx="133350" cy="3360420"/>
            <a:chOff x="142875" y="-1"/>
            <a:chExt cx="133350" cy="336042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42875" y="-1"/>
              <a:ext cx="0" cy="2560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6225" y="800099"/>
              <a:ext cx="0" cy="25603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 flipH="1" flipV="1">
            <a:off x="12072937" y="4284980"/>
            <a:ext cx="0" cy="256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1939587" y="3484880"/>
            <a:ext cx="0" cy="2560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7432722-A695-4B6A-814C-A924B28BC03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6050" y="6239143"/>
            <a:ext cx="201014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3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06">
          <p15:clr>
            <a:srgbClr val="F26B43"/>
          </p15:clr>
        </p15:guide>
        <p15:guide id="4" orient="horz" pos="672">
          <p15:clr>
            <a:srgbClr val="F26B43"/>
          </p15:clr>
        </p15:guide>
        <p15:guide id="5" pos="7174">
          <p15:clr>
            <a:srgbClr val="F26B43"/>
          </p15:clr>
        </p15:guide>
        <p15:guide id="6" pos="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realpython.com/python-keywords/#the-finally-keyword" TargetMode="External"/><Relationship Id="rId18" Type="http://schemas.openxmlformats.org/officeDocument/2006/relationships/hyperlink" Target="https://realpython.com/python-keywords/#the-for-keyword" TargetMode="External"/><Relationship Id="rId26" Type="http://schemas.openxmlformats.org/officeDocument/2006/relationships/hyperlink" Target="https://realpython.com/python-keywords/#the-assert-keyword" TargetMode="External"/><Relationship Id="rId3" Type="http://schemas.openxmlformats.org/officeDocument/2006/relationships/hyperlink" Target="https://realpython.com/python-keywords/#the-await-keyword" TargetMode="External"/><Relationship Id="rId21" Type="http://schemas.openxmlformats.org/officeDocument/2006/relationships/hyperlink" Target="https://realpython.com/python-keywords/#the-as-keyword" TargetMode="External"/><Relationship Id="rId34" Type="http://schemas.openxmlformats.org/officeDocument/2006/relationships/hyperlink" Target="https://realpython.com/python-keywords/#the-or-keyword" TargetMode="External"/><Relationship Id="rId7" Type="http://schemas.openxmlformats.org/officeDocument/2006/relationships/hyperlink" Target="https://realpython.com/python-keywords/#the-none-keyword" TargetMode="External"/><Relationship Id="rId12" Type="http://schemas.openxmlformats.org/officeDocument/2006/relationships/hyperlink" Target="https://realpython.com/python-keywords/#the-class-keyword" TargetMode="External"/><Relationship Id="rId17" Type="http://schemas.openxmlformats.org/officeDocument/2006/relationships/hyperlink" Target="https://realpython.com/python-keywords/#the-continue-keyword" TargetMode="External"/><Relationship Id="rId25" Type="http://schemas.openxmlformats.org/officeDocument/2006/relationships/hyperlink" Target="https://realpython.com/python-keywords/#the-while-keyword" TargetMode="External"/><Relationship Id="rId33" Type="http://schemas.openxmlformats.org/officeDocument/2006/relationships/hyperlink" Target="https://realpython.com/python-keywords/#the-if-keyword" TargetMode="External"/><Relationship Id="rId2" Type="http://schemas.openxmlformats.org/officeDocument/2006/relationships/hyperlink" Target="https://realpython.com/python-keywords/#the-true-and-false-keywords" TargetMode="External"/><Relationship Id="rId16" Type="http://schemas.openxmlformats.org/officeDocument/2006/relationships/hyperlink" Target="https://realpython.com/python-keywords/#the-and-keyword" TargetMode="External"/><Relationship Id="rId20" Type="http://schemas.openxmlformats.org/officeDocument/2006/relationships/hyperlink" Target="https://realpython.com/python-keywords/#the-try-keyword" TargetMode="External"/><Relationship Id="rId29" Type="http://schemas.openxmlformats.org/officeDocument/2006/relationships/hyperlink" Target="https://realpython.com/python-keywords/#the-not-keyword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ealpython.com/python-keywords/#the-pass-keyword" TargetMode="External"/><Relationship Id="rId11" Type="http://schemas.openxmlformats.org/officeDocument/2006/relationships/hyperlink" Target="https://realpython.com/python-keywords/#the-raise-keyword" TargetMode="External"/><Relationship Id="rId24" Type="http://schemas.openxmlformats.org/officeDocument/2006/relationships/hyperlink" Target="https://realpython.com/python-keywords/#the-nonlocal-keyword" TargetMode="External"/><Relationship Id="rId32" Type="http://schemas.openxmlformats.org/officeDocument/2006/relationships/hyperlink" Target="https://realpython.com/python-keywords/#the-elif-keyword" TargetMode="External"/><Relationship Id="rId5" Type="http://schemas.openxmlformats.org/officeDocument/2006/relationships/hyperlink" Target="https://realpython.com/python-keywords/#the-import-keyword" TargetMode="External"/><Relationship Id="rId15" Type="http://schemas.openxmlformats.org/officeDocument/2006/relationships/hyperlink" Target="https://realpython.com/python-keywords/#the-return-keyword" TargetMode="External"/><Relationship Id="rId23" Type="http://schemas.openxmlformats.org/officeDocument/2006/relationships/hyperlink" Target="https://realpython.com/python-keywords/#the-from-keyword" TargetMode="External"/><Relationship Id="rId28" Type="http://schemas.openxmlformats.org/officeDocument/2006/relationships/hyperlink" Target="https://realpython.com/python-keywords/#the-global-keyword" TargetMode="External"/><Relationship Id="rId10" Type="http://schemas.openxmlformats.org/officeDocument/2006/relationships/hyperlink" Target="https://realpython.com/python-keywords/#the-in-keyword" TargetMode="External"/><Relationship Id="rId19" Type="http://schemas.openxmlformats.org/officeDocument/2006/relationships/hyperlink" Target="https://realpython.com/python-keywords/#the-lambda-keyword" TargetMode="External"/><Relationship Id="rId31" Type="http://schemas.openxmlformats.org/officeDocument/2006/relationships/hyperlink" Target="https://realpython.com/python-keywords/#the-async-keyword" TargetMode="External"/><Relationship Id="rId4" Type="http://schemas.openxmlformats.org/officeDocument/2006/relationships/hyperlink" Target="https://realpython.com/python-keywords/#the-else-keyword" TargetMode="External"/><Relationship Id="rId9" Type="http://schemas.openxmlformats.org/officeDocument/2006/relationships/hyperlink" Target="https://realpython.com/python-keywords/#the-except-keyword" TargetMode="External"/><Relationship Id="rId14" Type="http://schemas.openxmlformats.org/officeDocument/2006/relationships/hyperlink" Target="https://realpython.com/python-keywords/#the-is-keyword" TargetMode="External"/><Relationship Id="rId22" Type="http://schemas.openxmlformats.org/officeDocument/2006/relationships/hyperlink" Target="https://realpython.com/python-keywords/#the-def-keyword" TargetMode="External"/><Relationship Id="rId27" Type="http://schemas.openxmlformats.org/officeDocument/2006/relationships/hyperlink" Target="https://realpython.com/python-keywords/#the-del-keyword" TargetMode="External"/><Relationship Id="rId30" Type="http://schemas.openxmlformats.org/officeDocument/2006/relationships/hyperlink" Target="https://realpython.com/python-keywords/#the-with-keyword" TargetMode="External"/><Relationship Id="rId35" Type="http://schemas.openxmlformats.org/officeDocument/2006/relationships/hyperlink" Target="https://realpython.com/python-keywords/#the-yield-keyword" TargetMode="External"/><Relationship Id="rId8" Type="http://schemas.openxmlformats.org/officeDocument/2006/relationships/hyperlink" Target="https://realpython.com/python-keywords/#the-break-keywo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C0FF-5CDC-4192-8089-14AF34ED8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Python Training</a:t>
            </a:r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233E0E1-36C3-4B97-809D-7691250B4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90005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Types in Python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4600" y="1524001"/>
          <a:ext cx="7239000" cy="4515353"/>
        </p:xfrm>
        <a:graphic>
          <a:graphicData uri="http://schemas.openxmlformats.org/drawingml/2006/table">
            <a:tbl>
              <a:tblPr/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69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Type Category</a:t>
                      </a:r>
                      <a:endParaRPr lang="en-IN" sz="1400" dirty="0">
                        <a:effectLst/>
                      </a:endParaRP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Type Name</a:t>
                      </a:r>
                      <a:endParaRPr lang="en-IN" sz="1400">
                        <a:effectLst/>
                      </a:endParaRP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Description</a:t>
                      </a:r>
                      <a:endParaRPr lang="en-IN" sz="1400" dirty="0">
                        <a:effectLst/>
                      </a:endParaRP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None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types.NoneType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The null object None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Numbers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int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Integer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long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Arbitrary-precision integer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float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Floating point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complex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Complex number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bool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Boolean (True or False)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Sequences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str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Character string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unicode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Unicode character string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basestring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Abstract base type for all strings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list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List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tuple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Tuple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xrange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Returned by xrange()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Mapping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dict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Dictionary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Sets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set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Mutable set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frozenset</a:t>
                      </a:r>
                      <a:endParaRPr lang="en-IN" sz="1400" dirty="0">
                        <a:effectLst/>
                      </a:endParaRP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Immutable set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Files</a:t>
                      </a:r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file</a:t>
                      </a:r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File</a:t>
                      </a:r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56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Basic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Datatypes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Integers (default for numbers)</a:t>
            </a:r>
          </a:p>
          <a:p>
            <a:pPr lvl="1"/>
            <a:r>
              <a:rPr lang="en-IN" dirty="0"/>
              <a:t>z = 5 / 2  # Answer 2, integer division</a:t>
            </a:r>
          </a:p>
          <a:p>
            <a:r>
              <a:rPr lang="en-IN" dirty="0"/>
              <a:t>Floats</a:t>
            </a:r>
          </a:p>
          <a:p>
            <a:pPr lvl="1"/>
            <a:r>
              <a:rPr lang="en-IN" dirty="0"/>
              <a:t>x = 3.456</a:t>
            </a:r>
          </a:p>
          <a:p>
            <a:r>
              <a:rPr lang="en-IN" dirty="0"/>
              <a:t>Strings</a:t>
            </a:r>
          </a:p>
          <a:p>
            <a:pPr lvl="1"/>
            <a:r>
              <a:rPr lang="en-IN" dirty="0"/>
              <a:t>Can use “” or ‘’ to specify with “</a:t>
            </a:r>
            <a:r>
              <a:rPr lang="en-IN" dirty="0" err="1"/>
              <a:t>abc</a:t>
            </a:r>
            <a:r>
              <a:rPr lang="en-IN" dirty="0"/>
              <a:t>” == ‘</a:t>
            </a:r>
            <a:r>
              <a:rPr lang="en-IN" dirty="0" err="1"/>
              <a:t>abc</a:t>
            </a:r>
            <a:r>
              <a:rPr lang="en-IN" dirty="0"/>
              <a:t>’</a:t>
            </a:r>
          </a:p>
          <a:p>
            <a:pPr lvl="1"/>
            <a:r>
              <a:rPr lang="en-IN" dirty="0"/>
              <a:t>Unmatched can occur within the string: “matt’s”</a:t>
            </a:r>
          </a:p>
          <a:p>
            <a:pPr lvl="1"/>
            <a:r>
              <a:rPr lang="en-IN" dirty="0"/>
              <a:t>Use triple double-quotes for multi-line strings or strings than contain both ‘ and “ inside of them:  </a:t>
            </a:r>
            <a:br>
              <a:rPr lang="en-IN" dirty="0"/>
            </a:br>
            <a:r>
              <a:rPr lang="en-IN" dirty="0"/>
              <a:t>“““</a:t>
            </a:r>
            <a:r>
              <a:rPr lang="en-IN" dirty="0" err="1"/>
              <a:t>a‘b“c</a:t>
            </a:r>
            <a:r>
              <a:rPr lang="en-IN" dirty="0"/>
              <a:t>”””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2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18E8-C854-4037-B2E0-6CD2570B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" y="136525"/>
            <a:ext cx="4114800" cy="1620838"/>
          </a:xfrm>
        </p:spPr>
        <p:txBody>
          <a:bodyPr anchor="b">
            <a:normAutofit/>
          </a:bodyPr>
          <a:lstStyle/>
          <a:p>
            <a:r>
              <a:rPr lang="en-US"/>
              <a:t>Control Structures</a:t>
            </a:r>
            <a:br>
              <a:rPr lang="en-US"/>
            </a:br>
            <a:endParaRPr lang="en-IN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490FB07-4B65-4410-B529-65DB1467C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140" y="1927338"/>
            <a:ext cx="4114800" cy="42734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structures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is it different from other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different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848C10-DF91-4C51-AF58-7C8B524E7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897989"/>
              </p:ext>
            </p:extLst>
          </p:nvPr>
        </p:nvGraphicFramePr>
        <p:xfrm>
          <a:off x="5229682" y="136525"/>
          <a:ext cx="6156000" cy="60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812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If/else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33363" lvl="0" indent="-233363" fontAlgn="base">
              <a:lnSpc>
                <a:spcPct val="90000"/>
              </a:lnSpc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n"/>
            </a:pPr>
            <a:r>
              <a:rPr lang="en-US" sz="1800" b="1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if/else</a:t>
            </a:r>
            <a:r>
              <a:rPr lang="en-US" sz="1800" b="1" kern="0" dirty="0">
                <a:solidFill>
                  <a:srgbClr val="000000"/>
                </a:solidFill>
                <a:latin typeface="Verdana"/>
                <a:cs typeface="Times New Roman"/>
              </a:rPr>
              <a:t> statement</a:t>
            </a:r>
            <a:r>
              <a:rPr lang="en-US" sz="1800" kern="0" dirty="0">
                <a:solidFill>
                  <a:srgbClr val="000000"/>
                </a:solidFill>
                <a:latin typeface="Verdana"/>
                <a:cs typeface="Times New Roman"/>
              </a:rPr>
              <a:t>: Executes one block of statements if a certain condition is True, and a second block of statements if it is False.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endParaRPr lang="en-US" sz="600" kern="0" dirty="0">
              <a:solidFill>
                <a:srgbClr val="000000"/>
              </a:solidFill>
              <a:latin typeface="Verdana"/>
              <a:cs typeface="Times New Roman"/>
            </a:endParaRP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Font typeface="Wingdings" pitchFamily="2" charset="2"/>
              <a:buChar char="n"/>
            </a:pPr>
            <a:r>
              <a:rPr lang="en-US" sz="1600" kern="0" dirty="0">
                <a:solidFill>
                  <a:srgbClr val="000000"/>
                </a:solidFill>
                <a:latin typeface="Verdana"/>
                <a:cs typeface="Times New Roman"/>
              </a:rPr>
              <a:t>Syntax: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Verdana"/>
                <a:cs typeface="Times New Roman"/>
              </a:rPr>
              <a:t>	</a:t>
            </a: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if </a:t>
            </a:r>
            <a:r>
              <a:rPr lang="en-US" sz="1600" b="1" i="1" kern="0" dirty="0">
                <a:solidFill>
                  <a:srgbClr val="000000"/>
                </a:solidFill>
                <a:latin typeface="Verdana"/>
                <a:cs typeface="Times New Roman"/>
              </a:rPr>
              <a:t>condition</a:t>
            </a: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    </a:t>
            </a:r>
            <a:r>
              <a:rPr lang="en-US" sz="1600" b="1" i="1" kern="0" dirty="0">
                <a:solidFill>
                  <a:srgbClr val="000000"/>
                </a:solidFill>
                <a:latin typeface="Verdana"/>
                <a:cs typeface="Times New Roman"/>
              </a:rPr>
              <a:t>statements</a:t>
            </a:r>
            <a:endParaRPr lang="en-US" sz="1600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else: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    </a:t>
            </a:r>
            <a:r>
              <a:rPr lang="en-US" sz="1600" b="1" i="1" kern="0" dirty="0">
                <a:solidFill>
                  <a:srgbClr val="000000"/>
                </a:solidFill>
                <a:latin typeface="Verdana"/>
                <a:cs typeface="Times New Roman"/>
              </a:rPr>
              <a:t>statements</a:t>
            </a:r>
            <a:endParaRPr lang="en-US" sz="1600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Font typeface="Wingdings" pitchFamily="2" charset="2"/>
              <a:buChar char="n"/>
            </a:pPr>
            <a:endParaRPr lang="en-US" sz="1600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pPr marL="233363" lvl="0" indent="-233363" fontAlgn="base">
              <a:lnSpc>
                <a:spcPct val="80000"/>
              </a:lnSpc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n"/>
            </a:pPr>
            <a:r>
              <a:rPr lang="en-US" sz="1800" kern="0" dirty="0">
                <a:solidFill>
                  <a:srgbClr val="000000"/>
                </a:solidFill>
                <a:latin typeface="Verdana"/>
                <a:cs typeface="Times New Roman"/>
              </a:rPr>
              <a:t>Example: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500" kern="0" dirty="0">
                <a:solidFill>
                  <a:srgbClr val="000000"/>
                </a:solidFill>
                <a:latin typeface="Verdana"/>
                <a:cs typeface="Times New Roman"/>
              </a:rPr>
              <a:t>	</a:t>
            </a:r>
            <a:r>
              <a:rPr lang="en-US" sz="1500" kern="0" dirty="0" err="1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gpa</a:t>
            </a:r>
            <a:r>
              <a:rPr lang="en-US" sz="15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 = 1.4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500" b="1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if </a:t>
            </a:r>
            <a:r>
              <a:rPr lang="en-US" sz="1500" b="1" kern="0" dirty="0" err="1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gpa</a:t>
            </a:r>
            <a:r>
              <a:rPr lang="en-US" sz="1500" b="1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 &gt; 2.0: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500" b="1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    </a:t>
            </a:r>
            <a:r>
              <a:rPr lang="en-US" sz="15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print "Welcome to Mars University!"</a:t>
            </a:r>
            <a:endParaRPr lang="en-US" sz="1500" b="1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500" b="1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else: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5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    print "Your application is denied."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endParaRPr lang="en-US" sz="1500" b="1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pPr marL="233363" lvl="0" indent="-233363" fontAlgn="base">
              <a:lnSpc>
                <a:spcPct val="80000"/>
              </a:lnSpc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n"/>
            </a:pPr>
            <a:r>
              <a:rPr lang="en-US" sz="1800" kern="0" dirty="0">
                <a:solidFill>
                  <a:srgbClr val="000000"/>
                </a:solidFill>
                <a:latin typeface="Verdana"/>
                <a:cs typeface="Times New Roman"/>
              </a:rPr>
              <a:t>Multiple conditions can be chained with </a:t>
            </a:r>
            <a:r>
              <a:rPr lang="en-US" sz="1800" kern="0" dirty="0" err="1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elif</a:t>
            </a:r>
            <a:r>
              <a:rPr lang="en-US" sz="1800" kern="0" dirty="0">
                <a:solidFill>
                  <a:srgbClr val="000000"/>
                </a:solidFill>
                <a:latin typeface="Verdana"/>
                <a:cs typeface="Times New Roman"/>
              </a:rPr>
              <a:t> ("else if"):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Verdana"/>
                <a:cs typeface="Times New Roman"/>
              </a:rPr>
              <a:t>	</a:t>
            </a: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if </a:t>
            </a:r>
            <a:r>
              <a:rPr lang="en-US" sz="1600" b="1" i="1" kern="0" dirty="0">
                <a:solidFill>
                  <a:srgbClr val="000000"/>
                </a:solidFill>
                <a:latin typeface="Verdana"/>
                <a:cs typeface="Times New Roman"/>
              </a:rPr>
              <a:t>condition</a:t>
            </a: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    </a:t>
            </a:r>
            <a:r>
              <a:rPr lang="en-US" sz="1600" b="1" i="1" kern="0" dirty="0">
                <a:solidFill>
                  <a:srgbClr val="000000"/>
                </a:solidFill>
                <a:latin typeface="Verdana"/>
                <a:cs typeface="Times New Roman"/>
              </a:rPr>
              <a:t>statements</a:t>
            </a:r>
            <a:endParaRPr lang="en-US" sz="1600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Verdana"/>
                <a:cs typeface="Times New Roman"/>
              </a:rPr>
              <a:t>	</a:t>
            </a:r>
            <a:r>
              <a:rPr lang="en-US" sz="1600" kern="0" dirty="0" err="1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elif</a:t>
            </a: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 </a:t>
            </a:r>
            <a:r>
              <a:rPr lang="en-US" sz="1600" b="1" i="1" kern="0" dirty="0">
                <a:solidFill>
                  <a:srgbClr val="000000"/>
                </a:solidFill>
                <a:latin typeface="Verdana"/>
                <a:cs typeface="Times New Roman"/>
              </a:rPr>
              <a:t>condition</a:t>
            </a: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    </a:t>
            </a:r>
            <a:r>
              <a:rPr lang="en-US" sz="1600" b="1" i="1" kern="0" dirty="0">
                <a:solidFill>
                  <a:srgbClr val="000000"/>
                </a:solidFill>
                <a:latin typeface="Verdana"/>
                <a:cs typeface="Times New Roman"/>
              </a:rPr>
              <a:t>statements</a:t>
            </a:r>
            <a:endParaRPr lang="en-US" sz="1600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else: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    </a:t>
            </a:r>
            <a:r>
              <a:rPr lang="en-US" sz="1600" b="1" i="1" kern="0" dirty="0">
                <a:solidFill>
                  <a:srgbClr val="000000"/>
                </a:solidFill>
                <a:latin typeface="Verdana"/>
                <a:cs typeface="Times New Roman"/>
              </a:rPr>
              <a:t>statements</a:t>
            </a:r>
            <a:endParaRPr lang="en-US" sz="1600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endParaRPr lang="en-US" sz="1500" b="1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endParaRPr lang="en-IN" dirty="0"/>
          </a:p>
        </p:txBody>
      </p:sp>
      <p:pic>
        <p:nvPicPr>
          <p:cNvPr id="4" name="Picture 4" descr="if_e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133601"/>
            <a:ext cx="3321050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nested_i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724401"/>
            <a:ext cx="25908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19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en-GB" dirty="0"/>
              <a:t>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Courier New" pitchFamily="-65" charset="0"/>
              </a:rPr>
              <a:t>while</a:t>
            </a:r>
            <a:r>
              <a:rPr lang="en-US" sz="1800" b="1" dirty="0"/>
              <a:t> loop</a:t>
            </a:r>
            <a:r>
              <a:rPr lang="en-US" sz="1800" dirty="0"/>
              <a:t>: Executes a group of statements as long as a condition is True.</a:t>
            </a:r>
          </a:p>
          <a:p>
            <a:pPr lvl="1"/>
            <a:r>
              <a:rPr lang="en-US" dirty="0"/>
              <a:t>good for </a:t>
            </a:r>
            <a:r>
              <a:rPr lang="en-US" i="1" dirty="0"/>
              <a:t>indefinite loops </a:t>
            </a:r>
            <a:r>
              <a:rPr lang="en-US" dirty="0"/>
              <a:t>(repeat an unknown number of times)</a:t>
            </a:r>
            <a:endParaRPr lang="en-US" i="1" dirty="0"/>
          </a:p>
          <a:p>
            <a:pPr lvl="1"/>
            <a:endParaRPr lang="en-US" sz="800" dirty="0"/>
          </a:p>
          <a:p>
            <a:r>
              <a:rPr lang="en-US" dirty="0"/>
              <a:t>Syntax: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-65" charset="0"/>
              </a:rPr>
              <a:t>while </a:t>
            </a:r>
            <a:r>
              <a:rPr lang="en-US" b="1" i="1" dirty="0"/>
              <a:t>condition</a:t>
            </a:r>
            <a:r>
              <a:rPr lang="en-US" dirty="0">
                <a:latin typeface="Courier New" pitchFamily="-65" charset="0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    </a:t>
            </a:r>
            <a:r>
              <a:rPr lang="en-US" b="1" i="1" dirty="0"/>
              <a:t>statements</a:t>
            </a:r>
            <a:endParaRPr lang="en-US" dirty="0">
              <a:latin typeface="Courier New" pitchFamily="-65" charset="0"/>
            </a:endParaRPr>
          </a:p>
          <a:p>
            <a:pPr lvl="1">
              <a:buFont typeface="Wingdings" pitchFamily="2" charset="2"/>
              <a:buNone/>
            </a:pPr>
            <a:endParaRPr lang="en-US" sz="700" dirty="0">
              <a:latin typeface="Courier New" pitchFamily="-65" charset="0"/>
            </a:endParaRPr>
          </a:p>
          <a:p>
            <a:r>
              <a:rPr lang="en-US" dirty="0"/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number = 1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-65" charset="0"/>
              </a:rPr>
              <a:t>	while number &lt; 200: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    print number, 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    number = number * 2</a:t>
            </a:r>
          </a:p>
          <a:p>
            <a:pPr lvl="1">
              <a:buFont typeface="Wingdings" pitchFamily="2" charset="2"/>
              <a:buNone/>
            </a:pPr>
            <a:endParaRPr lang="en-US" b="1" dirty="0">
              <a:latin typeface="Courier New" pitchFamily="-65" charset="0"/>
            </a:endParaRPr>
          </a:p>
          <a:p>
            <a:pPr lvl="1"/>
            <a:r>
              <a:rPr lang="en-US" dirty="0"/>
              <a:t>Output: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1 2 4 8 16 32 64 128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4" descr="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667000"/>
            <a:ext cx="28956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21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-65" charset="0"/>
              </a:rPr>
              <a:t>for</a:t>
            </a:r>
            <a:r>
              <a:rPr lang="en-US" sz="1800" b="1" dirty="0"/>
              <a:t> loop</a:t>
            </a:r>
            <a:r>
              <a:rPr lang="en-US" sz="1800" dirty="0"/>
              <a:t>: Repeats a set of statements over a group of values.</a:t>
            </a:r>
          </a:p>
          <a:p>
            <a:pPr lvl="1">
              <a:lnSpc>
                <a:spcPct val="90000"/>
              </a:lnSpc>
            </a:pPr>
            <a:endParaRPr lang="en-US" sz="7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Syntax: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7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-65" charset="0"/>
              </a:rPr>
              <a:t>	for </a:t>
            </a:r>
            <a:r>
              <a:rPr lang="en-US" sz="1600" b="1" i="1" dirty="0" err="1"/>
              <a:t>variableName</a:t>
            </a:r>
            <a:r>
              <a:rPr lang="en-US" sz="1600" dirty="0">
                <a:latin typeface="Courier New" pitchFamily="-65" charset="0"/>
              </a:rPr>
              <a:t> in </a:t>
            </a:r>
            <a:r>
              <a:rPr lang="en-US" sz="1600" b="1" i="1" dirty="0" err="1"/>
              <a:t>groupOfValues</a:t>
            </a:r>
            <a:r>
              <a:rPr lang="en-US" sz="1600" dirty="0">
                <a:latin typeface="Courier New" pitchFamily="-65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-65" charset="0"/>
              </a:rPr>
              <a:t>	    </a:t>
            </a:r>
            <a:r>
              <a:rPr lang="en-US" sz="1600" b="1" i="1" dirty="0"/>
              <a:t>statements</a:t>
            </a:r>
            <a:endParaRPr lang="en-US" sz="1600" dirty="0">
              <a:latin typeface="Courier New" pitchFamily="-65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800" dirty="0"/>
          </a:p>
          <a:p>
            <a:pPr lvl="2">
              <a:lnSpc>
                <a:spcPct val="90000"/>
              </a:lnSpc>
            </a:pPr>
            <a:r>
              <a:rPr lang="en-US" sz="1400" dirty="0"/>
              <a:t>We indent the statements to be repeated with tabs or spaces.</a:t>
            </a:r>
          </a:p>
          <a:p>
            <a:pPr lvl="2">
              <a:lnSpc>
                <a:spcPct val="90000"/>
              </a:lnSpc>
            </a:pPr>
            <a:r>
              <a:rPr lang="en-US" sz="1400" b="1" i="1" dirty="0" err="1"/>
              <a:t>variableName</a:t>
            </a:r>
            <a:r>
              <a:rPr lang="en-US" sz="1400" dirty="0"/>
              <a:t> gives a name to each value, so you can refer to it in the </a:t>
            </a:r>
            <a:r>
              <a:rPr lang="en-US" sz="1400" b="1" i="1" dirty="0"/>
              <a:t>statements</a:t>
            </a:r>
            <a:r>
              <a:rPr lang="en-US" sz="1400" dirty="0"/>
              <a:t>.</a:t>
            </a:r>
            <a:endParaRPr lang="en-US" sz="600" dirty="0"/>
          </a:p>
          <a:p>
            <a:pPr lvl="2">
              <a:lnSpc>
                <a:spcPct val="90000"/>
              </a:lnSpc>
            </a:pPr>
            <a:r>
              <a:rPr lang="en-US" sz="1400" b="1" i="1" dirty="0" err="1"/>
              <a:t>groupOfValues</a:t>
            </a:r>
            <a:r>
              <a:rPr lang="en-US" sz="1400" dirty="0"/>
              <a:t> can be a range of integers, specified with the </a:t>
            </a:r>
            <a:r>
              <a:rPr lang="en-US" sz="1400" dirty="0">
                <a:latin typeface="Courier New" pitchFamily="-65" charset="0"/>
              </a:rPr>
              <a:t>range</a:t>
            </a:r>
            <a:r>
              <a:rPr lang="en-US" sz="1400" dirty="0"/>
              <a:t> function.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Example: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700" dirty="0"/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-65" charset="0"/>
              </a:rPr>
              <a:t>	for x in range(1, 6):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-65" charset="0"/>
              </a:rPr>
              <a:t>	    print x, "squared is", x * 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/>
              <a:t>	Output: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-65" charset="0"/>
              </a:rPr>
              <a:t>	1 squared is 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-65" charset="0"/>
              </a:rPr>
              <a:t>	2 squared is 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-65" charset="0"/>
              </a:rPr>
              <a:t>	3 squared is 9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-65" charset="0"/>
              </a:rPr>
              <a:t>	4 squared is 16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-65" charset="0"/>
              </a:rPr>
              <a:t>	5 squared is 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57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-65" charset="0"/>
              </a:rPr>
              <a:t>range</a:t>
            </a:r>
            <a:r>
              <a:rPr lang="en-US" dirty="0"/>
              <a:t> function specifies a range of integers: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urier New" pitchFamily="-65" charset="0"/>
              </a:rPr>
              <a:t>range(</a:t>
            </a:r>
            <a:r>
              <a:rPr lang="en-US" b="1" i="1" dirty="0"/>
              <a:t>start</a:t>
            </a:r>
            <a:r>
              <a:rPr lang="en-US" dirty="0">
                <a:latin typeface="Courier New" pitchFamily="-65" charset="0"/>
              </a:rPr>
              <a:t>, </a:t>
            </a:r>
            <a:r>
              <a:rPr lang="en-US" b="1" i="1" dirty="0"/>
              <a:t>stop</a:t>
            </a:r>
            <a:r>
              <a:rPr lang="en-US" dirty="0">
                <a:latin typeface="Courier New" pitchFamily="-65" charset="0"/>
              </a:rPr>
              <a:t>)</a:t>
            </a:r>
            <a:r>
              <a:rPr lang="en-US" dirty="0"/>
              <a:t> 	- the integers between </a:t>
            </a:r>
            <a:r>
              <a:rPr lang="en-US" b="1" i="1" dirty="0"/>
              <a:t>start</a:t>
            </a:r>
            <a:r>
              <a:rPr lang="en-US" dirty="0"/>
              <a:t> (inclusive)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		  and </a:t>
            </a:r>
            <a:r>
              <a:rPr lang="en-US" b="1" i="1" dirty="0"/>
              <a:t>stop</a:t>
            </a:r>
            <a:r>
              <a:rPr lang="en-US" dirty="0"/>
              <a:t> (exclusive)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900" dirty="0"/>
          </a:p>
          <a:p>
            <a:pPr lvl="1">
              <a:lnSpc>
                <a:spcPct val="90000"/>
              </a:lnSpc>
            </a:pPr>
            <a:r>
              <a:rPr lang="en-US" dirty="0"/>
              <a:t>It can also accept a third value specifying the change between values.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urier New" pitchFamily="-65" charset="0"/>
              </a:rPr>
              <a:t>range(</a:t>
            </a:r>
            <a:r>
              <a:rPr lang="en-US" b="1" i="1" dirty="0"/>
              <a:t>start</a:t>
            </a:r>
            <a:r>
              <a:rPr lang="en-US" dirty="0">
                <a:latin typeface="Courier New" pitchFamily="-65" charset="0"/>
              </a:rPr>
              <a:t>, </a:t>
            </a:r>
            <a:r>
              <a:rPr lang="en-US" b="1" i="1" dirty="0"/>
              <a:t>stop</a:t>
            </a:r>
            <a:r>
              <a:rPr lang="en-US" b="1" i="1" dirty="0">
                <a:latin typeface="Courier New" pitchFamily="-65" charset="0"/>
              </a:rPr>
              <a:t>, </a:t>
            </a:r>
            <a:r>
              <a:rPr lang="en-US" b="1" i="1" dirty="0"/>
              <a:t>step</a:t>
            </a:r>
            <a:r>
              <a:rPr lang="en-US" dirty="0">
                <a:latin typeface="Courier New" pitchFamily="-65" charset="0"/>
              </a:rPr>
              <a:t>)</a:t>
            </a:r>
            <a:r>
              <a:rPr lang="en-US" dirty="0"/>
              <a:t> - the integers between </a:t>
            </a:r>
            <a:r>
              <a:rPr lang="en-US" b="1" i="1" dirty="0"/>
              <a:t>start</a:t>
            </a:r>
            <a:r>
              <a:rPr lang="en-US" dirty="0"/>
              <a:t> (inclusive)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		  and </a:t>
            </a:r>
            <a:r>
              <a:rPr lang="en-US" b="1" i="1" dirty="0"/>
              <a:t>stop</a:t>
            </a:r>
            <a:r>
              <a:rPr lang="en-US" dirty="0"/>
              <a:t> (exclusive) by </a:t>
            </a:r>
            <a:r>
              <a:rPr lang="en-US" b="1" i="1" dirty="0"/>
              <a:t>step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 lvl="1">
              <a:lnSpc>
                <a:spcPct val="9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-65" charset="0"/>
              </a:rPr>
              <a:t>for x in range(5, 0, </a:t>
            </a:r>
            <a:r>
              <a:rPr lang="en-US" b="1" dirty="0">
                <a:latin typeface="Courier New" pitchFamily="-65" charset="0"/>
              </a:rPr>
              <a:t>-1</a:t>
            </a:r>
            <a:r>
              <a:rPr lang="en-US" dirty="0">
                <a:latin typeface="Courier New" pitchFamily="-65" charset="0"/>
              </a:rPr>
              <a:t>):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    print x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print "Blastoff!"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900" dirty="0">
              <a:latin typeface="Courier New" pitchFamily="-65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Output: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5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4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3 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2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1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Blastoff!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800" dirty="0">
              <a:latin typeface="Courier New" pitchFamily="-65" charset="0"/>
            </a:endParaRPr>
          </a:p>
          <a:p>
            <a:pPr lvl="1">
              <a:lnSpc>
                <a:spcPct val="80000"/>
              </a:lnSpc>
            </a:pPr>
            <a:r>
              <a:rPr lang="en-US" b="1" dirty="0"/>
              <a:t>Exercise: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867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Break,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&gt;&gt;&gt; for value in [3, 1, 4, 1, 5, 9, 2]:</a:t>
            </a:r>
          </a:p>
          <a:p>
            <a:pPr marL="0" indent="0">
              <a:buNone/>
            </a:pPr>
            <a:r>
              <a:rPr lang="en-IN" dirty="0"/>
              <a:t>... 	  print "Checking", value</a:t>
            </a:r>
          </a:p>
          <a:p>
            <a:pPr marL="0" indent="0">
              <a:buNone/>
            </a:pPr>
            <a:r>
              <a:rPr lang="en-IN" dirty="0"/>
              <a:t>... 	  if value &gt; 8:</a:t>
            </a:r>
          </a:p>
          <a:p>
            <a:pPr marL="0" indent="0">
              <a:buNone/>
            </a:pPr>
            <a:r>
              <a:rPr lang="en-IN" dirty="0"/>
              <a:t>... 		print "Exiting for loop"</a:t>
            </a:r>
          </a:p>
          <a:p>
            <a:pPr marL="0" indent="0">
              <a:buNone/>
            </a:pPr>
            <a:r>
              <a:rPr lang="en-IN" dirty="0"/>
              <a:t>... 		break</a:t>
            </a:r>
          </a:p>
          <a:p>
            <a:pPr marL="0" indent="0">
              <a:buNone/>
            </a:pPr>
            <a:r>
              <a:rPr lang="en-IN" dirty="0"/>
              <a:t>... 	  </a:t>
            </a:r>
            <a:r>
              <a:rPr lang="en-IN" dirty="0" err="1"/>
              <a:t>elif</a:t>
            </a:r>
            <a:r>
              <a:rPr lang="en-IN" dirty="0"/>
              <a:t> value &lt; 3:</a:t>
            </a:r>
          </a:p>
          <a:p>
            <a:pPr marL="0" indent="0">
              <a:buNone/>
            </a:pPr>
            <a:r>
              <a:rPr lang="en-IN" dirty="0"/>
              <a:t>... 		print "Ignoring"</a:t>
            </a:r>
          </a:p>
          <a:p>
            <a:pPr marL="0" indent="0">
              <a:buNone/>
            </a:pPr>
            <a:r>
              <a:rPr lang="en-IN" dirty="0"/>
              <a:t>... 		continue</a:t>
            </a:r>
          </a:p>
          <a:p>
            <a:pPr marL="0" indent="0">
              <a:buNone/>
            </a:pPr>
            <a:r>
              <a:rPr lang="en-IN" dirty="0"/>
              <a:t>... 	  print "The square is", value**2</a:t>
            </a:r>
          </a:p>
          <a:p>
            <a:pPr marL="0" indent="0">
              <a:buNone/>
            </a:pPr>
            <a:r>
              <a:rPr lang="en-IN" dirty="0"/>
              <a:t>…             else :</a:t>
            </a:r>
          </a:p>
          <a:p>
            <a:pPr marL="0" indent="0">
              <a:buNone/>
            </a:pPr>
            <a:r>
              <a:rPr lang="en-IN" dirty="0"/>
              <a:t>…                     pass</a:t>
            </a:r>
          </a:p>
          <a:p>
            <a:pPr marL="0" indent="0">
              <a:buNone/>
            </a:pPr>
            <a:r>
              <a:rPr lang="en-IN" dirty="0"/>
              <a:t>...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39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18E8-C854-4037-B2E0-6CD2570B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" y="136525"/>
            <a:ext cx="4114800" cy="1620838"/>
          </a:xfrm>
        </p:spPr>
        <p:txBody>
          <a:bodyPr anchor="b">
            <a:normAutofit/>
          </a:bodyPr>
          <a:lstStyle/>
          <a:p>
            <a:r>
              <a:rPr lang="en-US" dirty="0"/>
              <a:t>Python Libraries for Data Science</a:t>
            </a:r>
            <a:endParaRPr lang="en-IN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490FB07-4B65-4410-B529-65DB1467C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140" y="1927338"/>
            <a:ext cx="4114800" cy="42734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structures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libraries for data scientists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different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848C10-DF91-4C51-AF58-7C8B524E7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431669"/>
              </p:ext>
            </p:extLst>
          </p:nvPr>
        </p:nvGraphicFramePr>
        <p:xfrm>
          <a:off x="5229682" y="136525"/>
          <a:ext cx="6156000" cy="60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723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9DCD230-9BF2-4D66-9E83-18CD96A0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44"/>
            <a:ext cx="10548000" cy="900000"/>
          </a:xfrm>
        </p:spPr>
        <p:txBody>
          <a:bodyPr anchor="t"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22C9970-4F4C-4388-8C10-1A96F3796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721250"/>
              </p:ext>
            </p:extLst>
          </p:nvPr>
        </p:nvGraphicFramePr>
        <p:xfrm>
          <a:off x="838200" y="1104900"/>
          <a:ext cx="10548000" cy="5092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777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part of </a:t>
            </a:r>
            <a:r>
              <a:rPr lang="en-US" dirty="0" err="1"/>
              <a:t>SciPy</a:t>
            </a:r>
            <a:r>
              <a:rPr lang="en-US" dirty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matplotlib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Seaborn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</a:t>
            </a:r>
            <a:r>
              <a:rPr lang="en-US" dirty="0" err="1"/>
              <a:t>matplotlib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6E89-4862-49E8-A3B3-CB4871B3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" y="136525"/>
            <a:ext cx="4114800" cy="1620838"/>
          </a:xfrm>
        </p:spPr>
        <p:txBody>
          <a:bodyPr anchor="b">
            <a:normAutofit/>
          </a:bodyPr>
          <a:lstStyle/>
          <a:p>
            <a:r>
              <a:rPr lang="en-US" dirty="0"/>
              <a:t>Pandas basics</a:t>
            </a:r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30C40D-55AA-4A6A-B873-BE17A5EF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140" y="1927338"/>
            <a:ext cx="4114800" cy="42734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data in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operations on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A36914-6C6F-4320-B397-1BA784C9C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133268"/>
              </p:ext>
            </p:extLst>
          </p:nvPr>
        </p:nvGraphicFramePr>
        <p:xfrm>
          <a:off x="5229682" y="136525"/>
          <a:ext cx="6156000" cy="60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379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/>
              <a:t> to execute the </a:t>
            </a:r>
            <a:r>
              <a:rPr lang="en-US" i="1" dirty="0" err="1"/>
              <a:t>jupyter</a:t>
            </a:r>
            <a:r>
              <a:rPr lang="en-US" dirty="0"/>
              <a:t> cell</a:t>
            </a:r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(“myfile.csv”)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81A9-5341-4DD6-9AF7-155A81C9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" y="136525"/>
            <a:ext cx="4114800" cy="1620838"/>
          </a:xfrm>
        </p:spPr>
        <p:txBody>
          <a:bodyPr anchor="b">
            <a:normAutofit/>
          </a:bodyPr>
          <a:lstStyle/>
          <a:p>
            <a:r>
              <a:rPr lang="en-US" dirty="0"/>
              <a:t>Python basic</a:t>
            </a:r>
            <a:endParaRPr lang="en-I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6F71949-C63E-47BF-A2FC-B9E19ECE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140" y="1927338"/>
            <a:ext cx="4114800" cy="42734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knowledge of scripting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Do’s and </a:t>
            </a:r>
            <a:r>
              <a:rPr lang="en-US" dirty="0" err="1"/>
              <a:t>Dont’s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different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217296-1536-4C69-971B-1D8CE189F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84966"/>
              </p:ext>
            </p:extLst>
          </p:nvPr>
        </p:nvGraphicFramePr>
        <p:xfrm>
          <a:off x="5229682" y="136525"/>
          <a:ext cx="6156000" cy="60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469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9153729" cy="467593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i="1" baseline="20000" dirty="0"/>
              <a:t>4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i="1" baseline="20000" dirty="0"/>
              <a:t>5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7725" y="2418414"/>
          <a:ext cx="8431134" cy="432170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df[‘Regimen']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df.Regimen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010379"/>
            <a:ext cx="10418164" cy="196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</a:t>
            </a:r>
            <a:r>
              <a:rPr lang="en-US" sz="2400" baseline="20000" dirty="0"/>
              <a:t>6</a:t>
            </a:r>
            <a:r>
              <a:rPr lang="en-US" sz="2400" dirty="0"/>
              <a:t>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24197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4197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48789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48789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32929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11075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12091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1192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1192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32787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1887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1887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10313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19414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19414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31009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11456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0557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0557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31806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27020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11075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0176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0176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31425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27111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Indentation matters to code meaning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Block structure indicated by indentation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First assignment to a variable creates 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Variable types don’t need to be declared.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Python figures out the variable types on its own.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Assignment is = and comparison is ==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For numbers + - * / % are as expected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Special use of + for string concatenation and % for string formatting (as in C’s </a:t>
            </a:r>
            <a:r>
              <a:rPr lang="en-IN" dirty="0" err="1"/>
              <a:t>printf</a:t>
            </a:r>
            <a:r>
              <a:rPr lang="en-IN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Logical operators are words (and, or, not) not symbols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basic printing command is print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Whitespaces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Whitespace is meaningful in Python: especially indentation</a:t>
            </a:r>
            <a:r>
              <a:rPr lang="en-IN" baseline="20000" dirty="0"/>
              <a:t>1</a:t>
            </a:r>
            <a:r>
              <a:rPr lang="en-IN" dirty="0"/>
              <a:t> and placement of newlines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Use a newline to end a line of code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Use \ when must go to next line prematurely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No braces {} to mark blocks of code, use consistent indentation instead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First line with less indentation is outside of the block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First line with more indentation starts a nested block</a:t>
            </a:r>
            <a:r>
              <a:rPr lang="en-IN" baseline="20000" dirty="0"/>
              <a:t>2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Colons start of a new block in many constructs, e.g. function definitions, then clauses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087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0605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25325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38522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0313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21700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21700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3" y="32949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4010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8389" y="9297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90233" y="14865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5657" y="14865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61563" y="26114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57" y="24993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Start comments with #, rest of line is ignored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Can include a “documentation string” as the first line of a new function or class you define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Development environments, debugger</a:t>
            </a:r>
            <a:r>
              <a:rPr lang="en-IN" baseline="20000" dirty="0"/>
              <a:t>3</a:t>
            </a:r>
            <a:r>
              <a:rPr lang="en-IN" dirty="0"/>
              <a:t>, and other tools use it: it’s good style to include one</a:t>
            </a:r>
          </a:p>
          <a:p>
            <a:endParaRPr lang="en-IN" dirty="0"/>
          </a:p>
          <a:p>
            <a:r>
              <a:rPr lang="en-IN" dirty="0"/>
              <a:t>Example: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def fact(n):</a:t>
            </a:r>
          </a:p>
          <a:p>
            <a:pPr marL="0" indent="0">
              <a:buNone/>
            </a:pPr>
            <a:r>
              <a:rPr lang="en-IN" dirty="0"/>
              <a:t>  	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“““fact(n) assumes n is a positive integer and returns factorial of n.”””</a:t>
            </a:r>
            <a:br>
              <a:rPr lang="en-IN" dirty="0"/>
            </a:b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#assert(n&gt;0)</a:t>
            </a:r>
          </a:p>
          <a:p>
            <a:pPr marL="0" indent="0">
              <a:buNone/>
            </a:pPr>
            <a:r>
              <a:rPr lang="en-IN" dirty="0"/>
              <a:t>	if n==1 :</a:t>
            </a:r>
          </a:p>
          <a:p>
            <a:pPr marL="0" indent="0">
              <a:buNone/>
            </a:pPr>
            <a:r>
              <a:rPr lang="en-IN" dirty="0"/>
              <a:t>                       return 1</a:t>
            </a:r>
          </a:p>
          <a:p>
            <a:pPr marL="0" indent="0">
              <a:buNone/>
            </a:pPr>
            <a:r>
              <a:rPr lang="en-IN" dirty="0"/>
              <a:t>                 else:</a:t>
            </a:r>
          </a:p>
          <a:p>
            <a:pPr marL="0" indent="0">
              <a:buNone/>
            </a:pPr>
            <a:r>
              <a:rPr lang="en-IN" dirty="0"/>
              <a:t>	         return  n*fact(n-1)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11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Binding a variable in Python means setting a name to hold a reference to some object</a:t>
            </a:r>
          </a:p>
          <a:p>
            <a:r>
              <a:rPr lang="en-IN" dirty="0"/>
              <a:t>Assignment creates references, not copies</a:t>
            </a:r>
          </a:p>
          <a:p>
            <a:r>
              <a:rPr lang="en-IN" dirty="0"/>
              <a:t>Names in Python do not have an intrinsic type,  objects have types</a:t>
            </a:r>
          </a:p>
          <a:p>
            <a:r>
              <a:rPr lang="en-IN" dirty="0"/>
              <a:t>Python determines the type of the reference automatically based on what data is assigned to it</a:t>
            </a:r>
          </a:p>
          <a:p>
            <a:r>
              <a:rPr lang="en-IN" dirty="0"/>
              <a:t>You create a name the first time it appears on the left side of an assignment expression:    </a:t>
            </a:r>
            <a:br>
              <a:rPr lang="en-IN" dirty="0"/>
            </a:br>
            <a:r>
              <a:rPr lang="en-IN" dirty="0"/>
              <a:t>	x = 3</a:t>
            </a:r>
          </a:p>
          <a:p>
            <a:r>
              <a:rPr lang="en-IN" dirty="0"/>
              <a:t>A reference is deleted via garbage collection after any names bound to it have passed out of scope</a:t>
            </a:r>
          </a:p>
          <a:p>
            <a:r>
              <a:rPr lang="en-IN" dirty="0"/>
              <a:t>Python uses reference semantics (more later)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14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BA4DBB-AB1B-4EE8-94B0-E589EF4B8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033436"/>
              </p:ext>
            </p:extLst>
          </p:nvPr>
        </p:nvGraphicFramePr>
        <p:xfrm>
          <a:off x="838200" y="1104900"/>
          <a:ext cx="10548000" cy="5092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15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Naming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Names are case sensitive and cannot start with a number. 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They can contain letters, numbers, and underscores.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500" dirty="0">
                <a:ea typeface="ＭＳ Ｐゴシック" pitchFamily="-65" charset="-128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500" dirty="0">
                <a:ea typeface="ＭＳ Ｐゴシック" pitchFamily="-65" charset="-128"/>
              </a:rPr>
              <a:t>bob  </a:t>
            </a:r>
            <a:r>
              <a:rPr lang="en-US" sz="1500" dirty="0" err="1">
                <a:ea typeface="ＭＳ Ｐゴシック" pitchFamily="-65" charset="-128"/>
              </a:rPr>
              <a:t>Bob</a:t>
            </a:r>
            <a:r>
              <a:rPr lang="en-US" sz="1500" dirty="0">
                <a:ea typeface="ＭＳ Ｐゴシック" pitchFamily="-65" charset="-128"/>
              </a:rPr>
              <a:t>  _bob  _2_bob_  bob_2  </a:t>
            </a:r>
            <a:r>
              <a:rPr lang="en-US" sz="1500" dirty="0" err="1">
                <a:ea typeface="ＭＳ Ｐゴシック" pitchFamily="-65" charset="-128"/>
              </a:rPr>
              <a:t>BoB</a:t>
            </a:r>
            <a:endParaRPr lang="en-US" sz="1500" dirty="0">
              <a:ea typeface="ＭＳ Ｐゴシック" pitchFamily="-65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500" dirty="0"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sz="1500" dirty="0"/>
              <a:t>The key words are reserved words and cannot be used as names.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The Python community has these recommended naming conventions</a:t>
            </a:r>
          </a:p>
          <a:p>
            <a:pPr marL="457200" lvl="1" indent="0"/>
            <a:r>
              <a:rPr lang="en-US" sz="1500" dirty="0" err="1"/>
              <a:t>joined_lower</a:t>
            </a:r>
            <a:r>
              <a:rPr lang="en-US" sz="1500" dirty="0"/>
              <a:t> for functions, methods and, attributes</a:t>
            </a:r>
          </a:p>
          <a:p>
            <a:pPr marL="457200" lvl="1" indent="0"/>
            <a:r>
              <a:rPr lang="en-US" sz="1500" dirty="0"/>
              <a:t>joined_lower or ALL_CAPS for constants</a:t>
            </a:r>
          </a:p>
          <a:p>
            <a:pPr marL="457200" lvl="1" indent="0"/>
            <a:r>
              <a:rPr lang="en-US" sz="1500" dirty="0" err="1"/>
              <a:t>StudlyCaps</a:t>
            </a:r>
            <a:r>
              <a:rPr lang="en-US" sz="1500" dirty="0"/>
              <a:t> for classes</a:t>
            </a:r>
          </a:p>
          <a:p>
            <a:pPr marL="457200" lvl="1" indent="0"/>
            <a:r>
              <a:rPr lang="en-US" sz="1500" dirty="0"/>
              <a:t>camelCase only to conform to pre-existing conventions</a:t>
            </a:r>
          </a:p>
          <a:p>
            <a:pPr marL="457200" lvl="1" indent="0"/>
            <a:r>
              <a:rPr lang="en-US" sz="1500" dirty="0"/>
              <a:t>Attributes: interface, _internal, __private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929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B146-650A-47BB-BDA1-6693478E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(Python 3.8)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01F0D8-D03C-4E81-B0DC-EA08C73FA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805799"/>
              </p:ext>
            </p:extLst>
          </p:nvPr>
        </p:nvGraphicFramePr>
        <p:xfrm>
          <a:off x="1804852" y="1797232"/>
          <a:ext cx="75338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764">
                  <a:extLst>
                    <a:ext uri="{9D8B030D-6E8A-4147-A177-3AD203B41FA5}">
                      <a16:colId xmlns:a16="http://schemas.microsoft.com/office/drawing/2014/main" val="3431720843"/>
                    </a:ext>
                  </a:extLst>
                </a:gridCol>
                <a:gridCol w="1506764">
                  <a:extLst>
                    <a:ext uri="{9D8B030D-6E8A-4147-A177-3AD203B41FA5}">
                      <a16:colId xmlns:a16="http://schemas.microsoft.com/office/drawing/2014/main" val="122294688"/>
                    </a:ext>
                  </a:extLst>
                </a:gridCol>
                <a:gridCol w="1506764">
                  <a:extLst>
                    <a:ext uri="{9D8B030D-6E8A-4147-A177-3AD203B41FA5}">
                      <a16:colId xmlns:a16="http://schemas.microsoft.com/office/drawing/2014/main" val="223266368"/>
                    </a:ext>
                  </a:extLst>
                </a:gridCol>
                <a:gridCol w="1506764">
                  <a:extLst>
                    <a:ext uri="{9D8B030D-6E8A-4147-A177-3AD203B41FA5}">
                      <a16:colId xmlns:a16="http://schemas.microsoft.com/office/drawing/2014/main" val="1517713334"/>
                    </a:ext>
                  </a:extLst>
                </a:gridCol>
                <a:gridCol w="1506764">
                  <a:extLst>
                    <a:ext uri="{9D8B030D-6E8A-4147-A177-3AD203B41FA5}">
                      <a16:colId xmlns:a16="http://schemas.microsoft.com/office/drawing/2014/main" val="1458910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solidFill>
                            <a:srgbClr val="619CCD"/>
                          </a:solidFill>
                          <a:effectLst/>
                          <a:hlinkClick r:id="rId2"/>
                        </a:rPr>
                        <a:t>False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3"/>
                        </a:rPr>
                        <a:t>await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4"/>
                        </a:rPr>
                        <a:t>else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5"/>
                        </a:rPr>
                        <a:t>import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6"/>
                        </a:rPr>
                        <a:t>pass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1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7"/>
                        </a:rPr>
                        <a:t>None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8"/>
                        </a:rPr>
                        <a:t>break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9"/>
                        </a:rPr>
                        <a:t>except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0"/>
                        </a:rPr>
                        <a:t>in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1"/>
                        </a:rPr>
                        <a:t>raise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6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"/>
                        </a:rPr>
                        <a:t>True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2"/>
                        </a:rPr>
                        <a:t>class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3"/>
                        </a:rPr>
                        <a:t>finally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4"/>
                        </a:rPr>
                        <a:t>is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5"/>
                        </a:rPr>
                        <a:t>return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6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6"/>
                        </a:rPr>
                        <a:t>and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7"/>
                        </a:rPr>
                        <a:t>continue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8"/>
                        </a:rPr>
                        <a:t>for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9"/>
                        </a:rPr>
                        <a:t>lambda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0"/>
                        </a:rPr>
                        <a:t>try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78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1"/>
                        </a:rPr>
                        <a:t>as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2"/>
                        </a:rPr>
                        <a:t>def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3"/>
                        </a:rPr>
                        <a:t>from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4"/>
                        </a:rPr>
                        <a:t>nonlocal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5"/>
                        </a:rPr>
                        <a:t>while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1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6"/>
                        </a:rPr>
                        <a:t>assert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7"/>
                        </a:rPr>
                        <a:t>del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8"/>
                        </a:rPr>
                        <a:t>global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solidFill>
                            <a:srgbClr val="619CCD"/>
                          </a:solidFill>
                          <a:effectLst/>
                          <a:hlinkClick r:id="rId29"/>
                        </a:rPr>
                        <a:t>not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30"/>
                        </a:rPr>
                        <a:t>with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3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solidFill>
                            <a:srgbClr val="619CCD"/>
                          </a:solidFill>
                          <a:effectLst/>
                          <a:hlinkClick r:id="rId31"/>
                        </a:rPr>
                        <a:t>async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32"/>
                        </a:rPr>
                        <a:t>elif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33"/>
                        </a:rPr>
                        <a:t>if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34"/>
                        </a:rPr>
                        <a:t>or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solidFill>
                            <a:srgbClr val="619CCD"/>
                          </a:solidFill>
                          <a:effectLst/>
                          <a:hlinkClick r:id="rId35"/>
                        </a:rPr>
                        <a:t>yield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642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573115"/>
      </p:ext>
    </p:extLst>
  </p:cSld>
  <p:clrMapOvr>
    <a:masterClrMapping/>
  </p:clrMapOvr>
</p:sld>
</file>

<file path=ppt/theme/theme1.xml><?xml version="1.0" encoding="utf-8"?>
<a:theme xmlns:a="http://schemas.openxmlformats.org/drawingml/2006/main" name="PharmaACE">
  <a:themeElements>
    <a:clrScheme name="PharmaACEwTe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B7E"/>
      </a:accent1>
      <a:accent2>
        <a:srgbClr val="00B050"/>
      </a:accent2>
      <a:accent3>
        <a:srgbClr val="FF9201"/>
      </a:accent3>
      <a:accent4>
        <a:srgbClr val="C00000"/>
      </a:accent4>
      <a:accent5>
        <a:srgbClr val="008080"/>
      </a:accent5>
      <a:accent6>
        <a:srgbClr val="00B0F0"/>
      </a:accent6>
      <a:hlink>
        <a:srgbClr val="3366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armaACE" id="{6877232B-32A5-4E06-A373-E51677776CED}" vid="{BB50EBAD-5D0C-4FC1-AFB6-33FB257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harmaACEwTeal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4B7E"/>
    </a:accent1>
    <a:accent2>
      <a:srgbClr val="00B050"/>
    </a:accent2>
    <a:accent3>
      <a:srgbClr val="FF9201"/>
    </a:accent3>
    <a:accent4>
      <a:srgbClr val="C00000"/>
    </a:accent4>
    <a:accent5>
      <a:srgbClr val="008080"/>
    </a:accent5>
    <a:accent6>
      <a:srgbClr val="00B0F0"/>
    </a:accent6>
    <a:hlink>
      <a:srgbClr val="3366FF"/>
    </a:hlink>
    <a:folHlink>
      <a:srgbClr val="FF0000"/>
    </a:folHlink>
  </a:clrScheme>
</a:themeOverride>
</file>

<file path=ppt/theme/themeOverride2.xml><?xml version="1.0" encoding="utf-8"?>
<a:themeOverride xmlns:a="http://schemas.openxmlformats.org/drawingml/2006/main">
  <a:clrScheme name="PharmaACEwTeal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4B7E"/>
    </a:accent1>
    <a:accent2>
      <a:srgbClr val="00B050"/>
    </a:accent2>
    <a:accent3>
      <a:srgbClr val="FF9201"/>
    </a:accent3>
    <a:accent4>
      <a:srgbClr val="C00000"/>
    </a:accent4>
    <a:accent5>
      <a:srgbClr val="008080"/>
    </a:accent5>
    <a:accent6>
      <a:srgbClr val="00B0F0"/>
    </a:accent6>
    <a:hlink>
      <a:srgbClr val="3366FF"/>
    </a:hlink>
    <a:folHlink>
      <a:srgbClr val="FF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13681</TotalTime>
  <Words>3075</Words>
  <Application>Microsoft Office PowerPoint</Application>
  <PresentationFormat>Widescreen</PresentationFormat>
  <Paragraphs>589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Courier New</vt:lpstr>
      <vt:lpstr>Verdana</vt:lpstr>
      <vt:lpstr>Wingdings</vt:lpstr>
      <vt:lpstr>PharmaACE</vt:lpstr>
      <vt:lpstr>Python Training</vt:lpstr>
      <vt:lpstr>Contents</vt:lpstr>
      <vt:lpstr>Python basic</vt:lpstr>
      <vt:lpstr>Things to remember</vt:lpstr>
      <vt:lpstr>Comments</vt:lpstr>
      <vt:lpstr>Assignment</vt:lpstr>
      <vt:lpstr>Operators</vt:lpstr>
      <vt:lpstr>Naming Rules</vt:lpstr>
      <vt:lpstr>Keywords (Python 3.8)</vt:lpstr>
      <vt:lpstr>Built-in Types in Python</vt:lpstr>
      <vt:lpstr>Basic Datatypes</vt:lpstr>
      <vt:lpstr>Control Structures </vt:lpstr>
      <vt:lpstr>If/else statements</vt:lpstr>
      <vt:lpstr>while statement</vt:lpstr>
      <vt:lpstr>For</vt:lpstr>
      <vt:lpstr>range</vt:lpstr>
      <vt:lpstr>Break, continue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Pandas basics</vt:lpstr>
      <vt:lpstr>Loading Python Libraries</vt:lpstr>
      <vt:lpstr>Reading data using pandas</vt:lpstr>
      <vt:lpstr>Exploring data frames</vt:lpstr>
      <vt:lpstr>Data Frame data types</vt:lpstr>
      <vt:lpstr>Data Frame data types</vt:lpstr>
      <vt:lpstr>Data Frames attributes</vt:lpstr>
      <vt:lpstr>Data Frames methods</vt:lpstr>
      <vt:lpstr>Selecting a column in a Data Frame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Training</dc:title>
  <dc:creator>Vibha Salunke</dc:creator>
  <cp:lastModifiedBy>Vinod Singh</cp:lastModifiedBy>
  <cp:revision>8</cp:revision>
  <dcterms:created xsi:type="dcterms:W3CDTF">2021-11-18T10:00:35Z</dcterms:created>
  <dcterms:modified xsi:type="dcterms:W3CDTF">2022-07-19T06:56:10Z</dcterms:modified>
</cp:coreProperties>
</file>