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metadata/thumbnail" Target="docProps/thumbnail0.jpeg"/><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7"/>
  </p:notesMasterIdLst>
  <p:handoutMasterIdLst>
    <p:handoutMasterId r:id="rId8"/>
  </p:handoutMasterIdLst>
  <p:sldIdLst>
    <p:sldId id="453" r:id="rId3"/>
    <p:sldId id="509" r:id="rId4"/>
    <p:sldId id="510" r:id="rId5"/>
    <p:sldId id="51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EBEB"/>
    <a:srgbClr val="376092"/>
    <a:srgbClr val="7F7F7F"/>
    <a:srgbClr val="825809"/>
    <a:srgbClr val="FFFFFF"/>
    <a:srgbClr val="4D822A"/>
    <a:srgbClr val="ABB1B0"/>
    <a:srgbClr val="ACACB0"/>
    <a:srgbClr val="A8A9B4"/>
    <a:srgbClr val="87F1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11" autoAdjust="0"/>
    <p:restoredTop sz="71808" autoAdjust="0"/>
  </p:normalViewPr>
  <p:slideViewPr>
    <p:cSldViewPr snapToGrid="0">
      <p:cViewPr varScale="1">
        <p:scale>
          <a:sx n="74" d="100"/>
          <a:sy n="74" d="100"/>
        </p:scale>
        <p:origin x="-1104" y="-90"/>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82" d="100"/>
          <a:sy n="82" d="100"/>
        </p:scale>
        <p:origin x="-32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F8F3E-3C7D-499A-8451-CE354915A83B}"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US"/>
        </a:p>
      </dgm:t>
    </dgm:pt>
    <dgm:pt modelId="{3A71E262-E19E-4D90-AF84-21E0C1389166}">
      <dgm:prSet phldrT="[Text]"/>
      <dgm:spPr/>
      <dgm:t>
        <a:bodyPr/>
        <a:lstStyle/>
        <a:p>
          <a:r>
            <a:rPr lang="en-US" dirty="0" smtClean="0"/>
            <a:t>Well Directed</a:t>
          </a:r>
          <a:endParaRPr lang="en-US" dirty="0"/>
        </a:p>
      </dgm:t>
    </dgm:pt>
    <dgm:pt modelId="{0A1905C5-810C-4EF9-A1BB-7C0615CB05A2}" type="parTrans" cxnId="{F02E9A00-2332-4493-B3C0-66F7698A30E0}">
      <dgm:prSet/>
      <dgm:spPr/>
      <dgm:t>
        <a:bodyPr/>
        <a:lstStyle/>
        <a:p>
          <a:endParaRPr lang="en-US"/>
        </a:p>
      </dgm:t>
    </dgm:pt>
    <dgm:pt modelId="{0AC41043-2171-4A81-9576-FCF49EB3A676}" type="sibTrans" cxnId="{F02E9A00-2332-4493-B3C0-66F7698A30E0}">
      <dgm:prSet/>
      <dgm:spPr/>
      <dgm:t>
        <a:bodyPr/>
        <a:lstStyle/>
        <a:p>
          <a:endParaRPr lang="en-US"/>
        </a:p>
      </dgm:t>
    </dgm:pt>
    <dgm:pt modelId="{AD7907F5-B1CD-48CB-98D2-7A3C68DD4BCE}">
      <dgm:prSet phldrT="[Text]"/>
      <dgm:spPr/>
      <dgm:t>
        <a:bodyPr/>
        <a:lstStyle/>
        <a:p>
          <a:r>
            <a:rPr lang="en-US" dirty="0" smtClean="0"/>
            <a:t>Quality of Human Life</a:t>
          </a:r>
          <a:endParaRPr lang="en-US" dirty="0"/>
        </a:p>
      </dgm:t>
    </dgm:pt>
    <dgm:pt modelId="{1859E2B1-FD9C-45A0-8358-1F15434C5C2E}" type="parTrans" cxnId="{E2F6D911-6F64-4760-960F-B204A9AB2974}">
      <dgm:prSet/>
      <dgm:spPr/>
      <dgm:t>
        <a:bodyPr/>
        <a:lstStyle/>
        <a:p>
          <a:endParaRPr lang="en-US"/>
        </a:p>
      </dgm:t>
    </dgm:pt>
    <dgm:pt modelId="{23C60F2A-98A1-44B1-9C57-2C371E090A94}" type="sibTrans" cxnId="{E2F6D911-6F64-4760-960F-B204A9AB2974}">
      <dgm:prSet/>
      <dgm:spPr/>
      <dgm:t>
        <a:bodyPr/>
        <a:lstStyle/>
        <a:p>
          <a:endParaRPr lang="en-US"/>
        </a:p>
      </dgm:t>
    </dgm:pt>
    <dgm:pt modelId="{9F88A7A2-4D6E-46C5-8E72-49AE40FE8546}">
      <dgm:prSet phldrT="[Text]"/>
      <dgm:spPr/>
      <dgm:t>
        <a:bodyPr/>
        <a:lstStyle/>
        <a:p>
          <a:r>
            <a:rPr lang="en-US" dirty="0" smtClean="0"/>
            <a:t>Arts</a:t>
          </a:r>
          <a:endParaRPr lang="en-US" dirty="0"/>
        </a:p>
      </dgm:t>
    </dgm:pt>
    <dgm:pt modelId="{06395208-F84F-416E-B0E5-1DEA53B2D254}" type="parTrans" cxnId="{2D8AC508-96F2-45ED-9F20-55E139EEA315}">
      <dgm:prSet/>
      <dgm:spPr/>
      <dgm:t>
        <a:bodyPr/>
        <a:lstStyle/>
        <a:p>
          <a:endParaRPr lang="en-US"/>
        </a:p>
      </dgm:t>
    </dgm:pt>
    <dgm:pt modelId="{67CB3AC4-F02F-473A-A158-3CDB73723C49}" type="sibTrans" cxnId="{2D8AC508-96F2-45ED-9F20-55E139EEA315}">
      <dgm:prSet/>
      <dgm:spPr/>
      <dgm:t>
        <a:bodyPr/>
        <a:lstStyle/>
        <a:p>
          <a:endParaRPr lang="en-US"/>
        </a:p>
      </dgm:t>
    </dgm:pt>
    <dgm:pt modelId="{48BF8B34-D813-49C3-888F-8987C21AC752}" type="pres">
      <dgm:prSet presAssocID="{5E9F8F3E-3C7D-499A-8451-CE354915A83B}" presName="Name0" presStyleCnt="0">
        <dgm:presLayoutVars>
          <dgm:chMax val="11"/>
          <dgm:chPref val="11"/>
          <dgm:dir/>
          <dgm:resizeHandles/>
        </dgm:presLayoutVars>
      </dgm:prSet>
      <dgm:spPr/>
    </dgm:pt>
    <dgm:pt modelId="{9F67EF9F-29FB-4524-B163-199FBA5C61FC}" type="pres">
      <dgm:prSet presAssocID="{9F88A7A2-4D6E-46C5-8E72-49AE40FE8546}" presName="Accent3" presStyleCnt="0"/>
      <dgm:spPr/>
    </dgm:pt>
    <dgm:pt modelId="{B0A21083-9F95-4DD2-BC13-DF63ECA18667}" type="pres">
      <dgm:prSet presAssocID="{9F88A7A2-4D6E-46C5-8E72-49AE40FE8546}" presName="Accent" presStyleLbl="node1" presStyleIdx="0" presStyleCnt="3"/>
      <dgm:spPr/>
    </dgm:pt>
    <dgm:pt modelId="{54F7F424-7696-462F-9E57-8D574F226692}" type="pres">
      <dgm:prSet presAssocID="{9F88A7A2-4D6E-46C5-8E72-49AE40FE8546}" presName="ParentBackground3" presStyleCnt="0"/>
      <dgm:spPr/>
    </dgm:pt>
    <dgm:pt modelId="{F49896DC-6170-41AB-B968-06AC4E05123C}" type="pres">
      <dgm:prSet presAssocID="{9F88A7A2-4D6E-46C5-8E72-49AE40FE8546}" presName="ParentBackground" presStyleLbl="fgAcc1" presStyleIdx="0" presStyleCnt="3"/>
      <dgm:spPr/>
      <dgm:t>
        <a:bodyPr/>
        <a:lstStyle/>
        <a:p>
          <a:endParaRPr lang="en-US"/>
        </a:p>
      </dgm:t>
    </dgm:pt>
    <dgm:pt modelId="{38CB4C8F-B180-406D-BC15-4FA2239B3F30}" type="pres">
      <dgm:prSet presAssocID="{9F88A7A2-4D6E-46C5-8E72-49AE40FE8546}" presName="Parent3" presStyleLbl="revTx" presStyleIdx="0" presStyleCnt="0">
        <dgm:presLayoutVars>
          <dgm:chMax val="1"/>
          <dgm:chPref val="1"/>
          <dgm:bulletEnabled val="1"/>
        </dgm:presLayoutVars>
      </dgm:prSet>
      <dgm:spPr/>
      <dgm:t>
        <a:bodyPr/>
        <a:lstStyle/>
        <a:p>
          <a:endParaRPr lang="en-US"/>
        </a:p>
      </dgm:t>
    </dgm:pt>
    <dgm:pt modelId="{D9E5E1A5-9E44-4AD9-BF3A-F98C4B0042A8}" type="pres">
      <dgm:prSet presAssocID="{AD7907F5-B1CD-48CB-98D2-7A3C68DD4BCE}" presName="Accent2" presStyleCnt="0"/>
      <dgm:spPr/>
    </dgm:pt>
    <dgm:pt modelId="{98E5708B-F93B-4C80-A893-D90A5C62E1FD}" type="pres">
      <dgm:prSet presAssocID="{AD7907F5-B1CD-48CB-98D2-7A3C68DD4BCE}" presName="Accent" presStyleLbl="node1" presStyleIdx="1" presStyleCnt="3"/>
      <dgm:spPr/>
    </dgm:pt>
    <dgm:pt modelId="{6C1B0864-B14A-4370-9812-96946D68651F}" type="pres">
      <dgm:prSet presAssocID="{AD7907F5-B1CD-48CB-98D2-7A3C68DD4BCE}" presName="ParentBackground2" presStyleCnt="0"/>
      <dgm:spPr/>
    </dgm:pt>
    <dgm:pt modelId="{F694E4EB-E80D-4E09-A2C1-54FCEFBAFF93}" type="pres">
      <dgm:prSet presAssocID="{AD7907F5-B1CD-48CB-98D2-7A3C68DD4BCE}" presName="ParentBackground" presStyleLbl="fgAcc1" presStyleIdx="1" presStyleCnt="3"/>
      <dgm:spPr/>
      <dgm:t>
        <a:bodyPr/>
        <a:lstStyle/>
        <a:p>
          <a:endParaRPr lang="en-US"/>
        </a:p>
      </dgm:t>
    </dgm:pt>
    <dgm:pt modelId="{6BF4A601-219A-4FA7-AF43-C9BEC45FE3A1}" type="pres">
      <dgm:prSet presAssocID="{AD7907F5-B1CD-48CB-98D2-7A3C68DD4BCE}" presName="Parent2" presStyleLbl="revTx" presStyleIdx="0" presStyleCnt="0">
        <dgm:presLayoutVars>
          <dgm:chMax val="1"/>
          <dgm:chPref val="1"/>
          <dgm:bulletEnabled val="1"/>
        </dgm:presLayoutVars>
      </dgm:prSet>
      <dgm:spPr/>
      <dgm:t>
        <a:bodyPr/>
        <a:lstStyle/>
        <a:p>
          <a:endParaRPr lang="en-US"/>
        </a:p>
      </dgm:t>
    </dgm:pt>
    <dgm:pt modelId="{2F78B4CE-24F6-489B-AEC2-3CFB32FA720D}" type="pres">
      <dgm:prSet presAssocID="{3A71E262-E19E-4D90-AF84-21E0C1389166}" presName="Accent1" presStyleCnt="0"/>
      <dgm:spPr/>
    </dgm:pt>
    <dgm:pt modelId="{D7191B23-1A23-4356-B2F2-BB7062D759F3}" type="pres">
      <dgm:prSet presAssocID="{3A71E262-E19E-4D90-AF84-21E0C1389166}" presName="Accent" presStyleLbl="node1" presStyleIdx="2" presStyleCnt="3"/>
      <dgm:spPr/>
    </dgm:pt>
    <dgm:pt modelId="{7CA59F31-B577-4E8B-A17B-F7A2AF590C08}" type="pres">
      <dgm:prSet presAssocID="{3A71E262-E19E-4D90-AF84-21E0C1389166}" presName="ParentBackground1" presStyleCnt="0"/>
      <dgm:spPr/>
    </dgm:pt>
    <dgm:pt modelId="{164E0E9B-E996-4AB4-B3BD-F5465AB17E13}" type="pres">
      <dgm:prSet presAssocID="{3A71E262-E19E-4D90-AF84-21E0C1389166}" presName="ParentBackground" presStyleLbl="fgAcc1" presStyleIdx="2" presStyleCnt="3"/>
      <dgm:spPr/>
      <dgm:t>
        <a:bodyPr/>
        <a:lstStyle/>
        <a:p>
          <a:endParaRPr lang="en-US"/>
        </a:p>
      </dgm:t>
    </dgm:pt>
    <dgm:pt modelId="{C64423D2-B00D-4019-A97A-B6BF22BC81C8}" type="pres">
      <dgm:prSet presAssocID="{3A71E262-E19E-4D90-AF84-21E0C1389166}" presName="Parent1" presStyleLbl="revTx" presStyleIdx="0" presStyleCnt="0">
        <dgm:presLayoutVars>
          <dgm:chMax val="1"/>
          <dgm:chPref val="1"/>
          <dgm:bulletEnabled val="1"/>
        </dgm:presLayoutVars>
      </dgm:prSet>
      <dgm:spPr/>
      <dgm:t>
        <a:bodyPr/>
        <a:lstStyle/>
        <a:p>
          <a:endParaRPr lang="en-US"/>
        </a:p>
      </dgm:t>
    </dgm:pt>
  </dgm:ptLst>
  <dgm:cxnLst>
    <dgm:cxn modelId="{E4B1595D-80E8-43CD-AA7F-3BDE8779EDD6}" type="presOf" srcId="{9F88A7A2-4D6E-46C5-8E72-49AE40FE8546}" destId="{F49896DC-6170-41AB-B968-06AC4E05123C}" srcOrd="0" destOrd="0" presId="urn:microsoft.com/office/officeart/2011/layout/CircleProcess"/>
    <dgm:cxn modelId="{E2F6D911-6F64-4760-960F-B204A9AB2974}" srcId="{5E9F8F3E-3C7D-499A-8451-CE354915A83B}" destId="{AD7907F5-B1CD-48CB-98D2-7A3C68DD4BCE}" srcOrd="1" destOrd="0" parTransId="{1859E2B1-FD9C-45A0-8358-1F15434C5C2E}" sibTransId="{23C60F2A-98A1-44B1-9C57-2C371E090A94}"/>
    <dgm:cxn modelId="{3ED480AC-C951-4A85-ABC7-85F885380CFB}" type="presOf" srcId="{9F88A7A2-4D6E-46C5-8E72-49AE40FE8546}" destId="{38CB4C8F-B180-406D-BC15-4FA2239B3F30}" srcOrd="1" destOrd="0" presId="urn:microsoft.com/office/officeart/2011/layout/CircleProcess"/>
    <dgm:cxn modelId="{17DAE7D9-11A9-4F12-9652-22ED4083763A}" type="presOf" srcId="{3A71E262-E19E-4D90-AF84-21E0C1389166}" destId="{164E0E9B-E996-4AB4-B3BD-F5465AB17E13}" srcOrd="0" destOrd="0" presId="urn:microsoft.com/office/officeart/2011/layout/CircleProcess"/>
    <dgm:cxn modelId="{B8459708-58C1-4BBD-A079-8F501016408E}" type="presOf" srcId="{5E9F8F3E-3C7D-499A-8451-CE354915A83B}" destId="{48BF8B34-D813-49C3-888F-8987C21AC752}" srcOrd="0" destOrd="0" presId="urn:microsoft.com/office/officeart/2011/layout/CircleProcess"/>
    <dgm:cxn modelId="{0A7A2AA8-DB72-43D3-AEE2-8C112BAD56D5}" type="presOf" srcId="{AD7907F5-B1CD-48CB-98D2-7A3C68DD4BCE}" destId="{F694E4EB-E80D-4E09-A2C1-54FCEFBAFF93}" srcOrd="0" destOrd="0" presId="urn:microsoft.com/office/officeart/2011/layout/CircleProcess"/>
    <dgm:cxn modelId="{F02E9A00-2332-4493-B3C0-66F7698A30E0}" srcId="{5E9F8F3E-3C7D-499A-8451-CE354915A83B}" destId="{3A71E262-E19E-4D90-AF84-21E0C1389166}" srcOrd="0" destOrd="0" parTransId="{0A1905C5-810C-4EF9-A1BB-7C0615CB05A2}" sibTransId="{0AC41043-2171-4A81-9576-FCF49EB3A676}"/>
    <dgm:cxn modelId="{2D8AC508-96F2-45ED-9F20-55E139EEA315}" srcId="{5E9F8F3E-3C7D-499A-8451-CE354915A83B}" destId="{9F88A7A2-4D6E-46C5-8E72-49AE40FE8546}" srcOrd="2" destOrd="0" parTransId="{06395208-F84F-416E-B0E5-1DEA53B2D254}" sibTransId="{67CB3AC4-F02F-473A-A158-3CDB73723C49}"/>
    <dgm:cxn modelId="{D98C6A5A-159E-4A18-9463-01072EF16607}" type="presOf" srcId="{AD7907F5-B1CD-48CB-98D2-7A3C68DD4BCE}" destId="{6BF4A601-219A-4FA7-AF43-C9BEC45FE3A1}" srcOrd="1" destOrd="0" presId="urn:microsoft.com/office/officeart/2011/layout/CircleProcess"/>
    <dgm:cxn modelId="{57729C4A-BB65-4171-BABD-0B37627F3505}" type="presOf" srcId="{3A71E262-E19E-4D90-AF84-21E0C1389166}" destId="{C64423D2-B00D-4019-A97A-B6BF22BC81C8}" srcOrd="1" destOrd="0" presId="urn:microsoft.com/office/officeart/2011/layout/CircleProcess"/>
    <dgm:cxn modelId="{4CA8F944-627F-4360-A35D-BE44383AE8A7}" type="presParOf" srcId="{48BF8B34-D813-49C3-888F-8987C21AC752}" destId="{9F67EF9F-29FB-4524-B163-199FBA5C61FC}" srcOrd="0" destOrd="0" presId="urn:microsoft.com/office/officeart/2011/layout/CircleProcess"/>
    <dgm:cxn modelId="{BAA66FA4-EEFE-4A3D-AF70-8389B6E82286}" type="presParOf" srcId="{9F67EF9F-29FB-4524-B163-199FBA5C61FC}" destId="{B0A21083-9F95-4DD2-BC13-DF63ECA18667}" srcOrd="0" destOrd="0" presId="urn:microsoft.com/office/officeart/2011/layout/CircleProcess"/>
    <dgm:cxn modelId="{4923597C-BA75-4E81-B26A-A63D5040F88A}" type="presParOf" srcId="{48BF8B34-D813-49C3-888F-8987C21AC752}" destId="{54F7F424-7696-462F-9E57-8D574F226692}" srcOrd="1" destOrd="0" presId="urn:microsoft.com/office/officeart/2011/layout/CircleProcess"/>
    <dgm:cxn modelId="{97FEB71B-B90D-45B4-8753-57C5A9375E26}" type="presParOf" srcId="{54F7F424-7696-462F-9E57-8D574F226692}" destId="{F49896DC-6170-41AB-B968-06AC4E05123C}" srcOrd="0" destOrd="0" presId="urn:microsoft.com/office/officeart/2011/layout/CircleProcess"/>
    <dgm:cxn modelId="{D670394C-307B-4536-8DDA-6E1084F264F5}" type="presParOf" srcId="{48BF8B34-D813-49C3-888F-8987C21AC752}" destId="{38CB4C8F-B180-406D-BC15-4FA2239B3F30}" srcOrd="2" destOrd="0" presId="urn:microsoft.com/office/officeart/2011/layout/CircleProcess"/>
    <dgm:cxn modelId="{B311E31A-358A-4153-927B-38B2E1CB1BB6}" type="presParOf" srcId="{48BF8B34-D813-49C3-888F-8987C21AC752}" destId="{D9E5E1A5-9E44-4AD9-BF3A-F98C4B0042A8}" srcOrd="3" destOrd="0" presId="urn:microsoft.com/office/officeart/2011/layout/CircleProcess"/>
    <dgm:cxn modelId="{80A4BCB3-4825-49E5-AE88-BB27756595D6}" type="presParOf" srcId="{D9E5E1A5-9E44-4AD9-BF3A-F98C4B0042A8}" destId="{98E5708B-F93B-4C80-A893-D90A5C62E1FD}" srcOrd="0" destOrd="0" presId="urn:microsoft.com/office/officeart/2011/layout/CircleProcess"/>
    <dgm:cxn modelId="{FD6EA3B8-6116-4CBF-AC8F-31908AB9C4AC}" type="presParOf" srcId="{48BF8B34-D813-49C3-888F-8987C21AC752}" destId="{6C1B0864-B14A-4370-9812-96946D68651F}" srcOrd="4" destOrd="0" presId="urn:microsoft.com/office/officeart/2011/layout/CircleProcess"/>
    <dgm:cxn modelId="{DD277C29-0762-4D83-9DF6-39C364931C1A}" type="presParOf" srcId="{6C1B0864-B14A-4370-9812-96946D68651F}" destId="{F694E4EB-E80D-4E09-A2C1-54FCEFBAFF93}" srcOrd="0" destOrd="0" presId="urn:microsoft.com/office/officeart/2011/layout/CircleProcess"/>
    <dgm:cxn modelId="{D268E98B-7D6C-451C-816A-D72A4D1B65B7}" type="presParOf" srcId="{48BF8B34-D813-49C3-888F-8987C21AC752}" destId="{6BF4A601-219A-4FA7-AF43-C9BEC45FE3A1}" srcOrd="5" destOrd="0" presId="urn:microsoft.com/office/officeart/2011/layout/CircleProcess"/>
    <dgm:cxn modelId="{F06C9A34-7B2B-4247-B326-6E22DFEC10DD}" type="presParOf" srcId="{48BF8B34-D813-49C3-888F-8987C21AC752}" destId="{2F78B4CE-24F6-489B-AEC2-3CFB32FA720D}" srcOrd="6" destOrd="0" presId="urn:microsoft.com/office/officeart/2011/layout/CircleProcess"/>
    <dgm:cxn modelId="{CAF42277-DE3A-49CE-A3B8-4BDC0045A5E5}" type="presParOf" srcId="{2F78B4CE-24F6-489B-AEC2-3CFB32FA720D}" destId="{D7191B23-1A23-4356-B2F2-BB7062D759F3}" srcOrd="0" destOrd="0" presId="urn:microsoft.com/office/officeart/2011/layout/CircleProcess"/>
    <dgm:cxn modelId="{4DCBC04C-9084-4A3B-A229-D3FBD8097218}" type="presParOf" srcId="{48BF8B34-D813-49C3-888F-8987C21AC752}" destId="{7CA59F31-B577-4E8B-A17B-F7A2AF590C08}" srcOrd="7" destOrd="0" presId="urn:microsoft.com/office/officeart/2011/layout/CircleProcess"/>
    <dgm:cxn modelId="{8C15DDE6-EC9F-4A8B-A088-8F152317415B}" type="presParOf" srcId="{7CA59F31-B577-4E8B-A17B-F7A2AF590C08}" destId="{164E0E9B-E996-4AB4-B3BD-F5465AB17E13}" srcOrd="0" destOrd="0" presId="urn:microsoft.com/office/officeart/2011/layout/CircleProcess"/>
    <dgm:cxn modelId="{D53BD003-518A-4908-A514-846750CD2352}" type="presParOf" srcId="{48BF8B34-D813-49C3-888F-8987C21AC752}" destId="{C64423D2-B00D-4019-A97A-B6BF22BC81C8}" srcOrd="8"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80FD4-CD79-4841-98D6-DA141EB41849}" type="doc">
      <dgm:prSet loTypeId="urn:diagrams.loki3.com/BracketList+Icon" loCatId="officeonline" qsTypeId="urn:microsoft.com/office/officeart/2005/8/quickstyle/simple1" qsCatId="simple" csTypeId="urn:microsoft.com/office/officeart/2005/8/colors/accent1_2" csCatId="accent1" phldr="1"/>
      <dgm:spPr/>
      <dgm:t>
        <a:bodyPr/>
        <a:lstStyle/>
        <a:p>
          <a:endParaRPr lang="en-US"/>
        </a:p>
      </dgm:t>
    </dgm:pt>
    <dgm:pt modelId="{105C2CEE-3FCA-437A-B465-0A980251D644}">
      <dgm:prSet phldrT="[Text]" custT="1"/>
      <dgm:spPr/>
      <dgm:t>
        <a:bodyPr/>
        <a:lstStyle/>
        <a:p>
          <a:r>
            <a:rPr lang="en-US" sz="3600" dirty="0" smtClean="0">
              <a:solidFill>
                <a:schemeClr val="bg1"/>
              </a:solidFill>
            </a:rPr>
            <a:t>Well Directed</a:t>
          </a:r>
          <a:endParaRPr lang="en-US" sz="3600" dirty="0">
            <a:solidFill>
              <a:schemeClr val="bg1"/>
            </a:solidFill>
          </a:endParaRPr>
        </a:p>
      </dgm:t>
    </dgm:pt>
    <dgm:pt modelId="{8DD003A3-90EF-4C44-98FB-6C07FAE42765}" type="parTrans" cxnId="{5DA3CBA5-4FE2-4837-9736-9F8FBF89C3F1}">
      <dgm:prSet/>
      <dgm:spPr/>
      <dgm:t>
        <a:bodyPr/>
        <a:lstStyle/>
        <a:p>
          <a:endParaRPr lang="en-US">
            <a:solidFill>
              <a:schemeClr val="bg1"/>
            </a:solidFill>
          </a:endParaRPr>
        </a:p>
      </dgm:t>
    </dgm:pt>
    <dgm:pt modelId="{8E08DC46-89CE-4D65-A456-D781725258F5}" type="sibTrans" cxnId="{5DA3CBA5-4FE2-4837-9736-9F8FBF89C3F1}">
      <dgm:prSet/>
      <dgm:spPr/>
      <dgm:t>
        <a:bodyPr/>
        <a:lstStyle/>
        <a:p>
          <a:endParaRPr lang="en-US">
            <a:solidFill>
              <a:schemeClr val="bg1"/>
            </a:solidFill>
          </a:endParaRPr>
        </a:p>
      </dgm:t>
    </dgm:pt>
    <dgm:pt modelId="{1F055E47-FFAD-4F3F-8CF7-BE5EA4A7593C}">
      <dgm:prSet phldrT="[Text]"/>
      <dgm:spPr/>
      <dgm:t>
        <a:bodyPr/>
        <a:lstStyle/>
        <a:p>
          <a:r>
            <a:rPr lang="en-US" dirty="0" smtClean="0">
              <a:solidFill>
                <a:schemeClr val="tx2"/>
              </a:solidFill>
            </a:rPr>
            <a:t>Data we collect and analysis performed should be well directed, i.e., before embarking on data collection or analytics, we need to consider how the collection or generation of data and building of analytics methods impacts stakeholders</a:t>
          </a:r>
          <a:endParaRPr lang="en-US" dirty="0">
            <a:solidFill>
              <a:schemeClr val="tx2"/>
            </a:solidFill>
          </a:endParaRPr>
        </a:p>
      </dgm:t>
    </dgm:pt>
    <dgm:pt modelId="{DABFFA56-6455-4131-9406-C249462C9ECD}" type="parTrans" cxnId="{D0AF269D-A4A0-4DB0-BE03-091019E345A2}">
      <dgm:prSet/>
      <dgm:spPr/>
      <dgm:t>
        <a:bodyPr/>
        <a:lstStyle/>
        <a:p>
          <a:endParaRPr lang="en-US">
            <a:solidFill>
              <a:schemeClr val="bg1"/>
            </a:solidFill>
          </a:endParaRPr>
        </a:p>
      </dgm:t>
    </dgm:pt>
    <dgm:pt modelId="{05DD3AD1-FA08-4F54-B1D8-9051FD762ED9}" type="sibTrans" cxnId="{D0AF269D-A4A0-4DB0-BE03-091019E345A2}">
      <dgm:prSet/>
      <dgm:spPr/>
      <dgm:t>
        <a:bodyPr/>
        <a:lstStyle/>
        <a:p>
          <a:endParaRPr lang="en-US">
            <a:solidFill>
              <a:schemeClr val="bg1"/>
            </a:solidFill>
          </a:endParaRPr>
        </a:p>
      </dgm:t>
    </dgm:pt>
    <dgm:pt modelId="{75F7A236-7290-4A74-9D65-81BA002CB29D}">
      <dgm:prSet phldrT="[Text]" custT="1"/>
      <dgm:spPr/>
      <dgm:t>
        <a:bodyPr/>
        <a:lstStyle/>
        <a:p>
          <a:r>
            <a:rPr lang="en-US" sz="3600" dirty="0" smtClean="0">
              <a:solidFill>
                <a:schemeClr val="bg1"/>
              </a:solidFill>
            </a:rPr>
            <a:t>Quality of Human Life</a:t>
          </a:r>
          <a:endParaRPr lang="en-US" sz="3600" dirty="0">
            <a:solidFill>
              <a:schemeClr val="bg1"/>
            </a:solidFill>
          </a:endParaRPr>
        </a:p>
      </dgm:t>
    </dgm:pt>
    <dgm:pt modelId="{EA1B2FDB-C38B-438B-B27F-42E5E409014E}" type="parTrans" cxnId="{C59A94E2-42D2-4868-B37E-830AB79BD12F}">
      <dgm:prSet/>
      <dgm:spPr/>
      <dgm:t>
        <a:bodyPr/>
        <a:lstStyle/>
        <a:p>
          <a:endParaRPr lang="en-US">
            <a:solidFill>
              <a:schemeClr val="bg1"/>
            </a:solidFill>
          </a:endParaRPr>
        </a:p>
      </dgm:t>
    </dgm:pt>
    <dgm:pt modelId="{7F49E3CB-FF21-45F9-8B84-FE11688D8811}" type="sibTrans" cxnId="{C59A94E2-42D2-4868-B37E-830AB79BD12F}">
      <dgm:prSet/>
      <dgm:spPr/>
      <dgm:t>
        <a:bodyPr/>
        <a:lstStyle/>
        <a:p>
          <a:endParaRPr lang="en-US">
            <a:solidFill>
              <a:schemeClr val="bg1"/>
            </a:solidFill>
          </a:endParaRPr>
        </a:p>
      </dgm:t>
    </dgm:pt>
    <dgm:pt modelId="{6BF96C36-74CB-4D64-9CAE-FDDD08CC8465}">
      <dgm:prSet phldrT="[Text]"/>
      <dgm:spPr/>
      <dgm:t>
        <a:bodyPr/>
        <a:lstStyle/>
        <a:p>
          <a:r>
            <a:rPr lang="en-US" dirty="0" smtClean="0">
              <a:solidFill>
                <a:schemeClr val="tx2"/>
              </a:solidFill>
            </a:rPr>
            <a:t>Throughout the analytical process, we need to ask how the work being performed enhances the quality of human life – what impact does our work have on society at large?</a:t>
          </a:r>
          <a:endParaRPr lang="en-US" dirty="0">
            <a:solidFill>
              <a:schemeClr val="tx2"/>
            </a:solidFill>
          </a:endParaRPr>
        </a:p>
      </dgm:t>
    </dgm:pt>
    <dgm:pt modelId="{84535ABB-1A6C-4769-9C0F-CCCF6E4055FB}" type="parTrans" cxnId="{55B495F5-19E5-4FB8-902C-6D38B449563C}">
      <dgm:prSet/>
      <dgm:spPr/>
      <dgm:t>
        <a:bodyPr/>
        <a:lstStyle/>
        <a:p>
          <a:endParaRPr lang="en-US">
            <a:solidFill>
              <a:schemeClr val="bg1"/>
            </a:solidFill>
          </a:endParaRPr>
        </a:p>
      </dgm:t>
    </dgm:pt>
    <dgm:pt modelId="{EFF65FE5-909C-466F-AD98-69E3744E0C0B}" type="sibTrans" cxnId="{55B495F5-19E5-4FB8-902C-6D38B449563C}">
      <dgm:prSet/>
      <dgm:spPr/>
      <dgm:t>
        <a:bodyPr/>
        <a:lstStyle/>
        <a:p>
          <a:endParaRPr lang="en-US">
            <a:solidFill>
              <a:schemeClr val="bg1"/>
            </a:solidFill>
          </a:endParaRPr>
        </a:p>
      </dgm:t>
    </dgm:pt>
    <dgm:pt modelId="{186B6E40-D9EA-442C-BF7D-724D51F2B588}">
      <dgm:prSet phldrT="[Text]" custT="1"/>
      <dgm:spPr/>
      <dgm:t>
        <a:bodyPr/>
        <a:lstStyle/>
        <a:p>
          <a:r>
            <a:rPr lang="en-US" sz="3600" dirty="0" smtClean="0">
              <a:solidFill>
                <a:schemeClr val="bg1"/>
              </a:solidFill>
            </a:rPr>
            <a:t>Arts</a:t>
          </a:r>
          <a:endParaRPr lang="en-US" sz="3600" dirty="0">
            <a:solidFill>
              <a:schemeClr val="bg1"/>
            </a:solidFill>
          </a:endParaRPr>
        </a:p>
      </dgm:t>
    </dgm:pt>
    <dgm:pt modelId="{8643AF4D-6233-4631-9EC4-72514083621D}" type="parTrans" cxnId="{3EF3A039-C399-4124-A640-4254F2B0FD1D}">
      <dgm:prSet/>
      <dgm:spPr/>
      <dgm:t>
        <a:bodyPr/>
        <a:lstStyle/>
        <a:p>
          <a:endParaRPr lang="en-US">
            <a:solidFill>
              <a:schemeClr val="bg1"/>
            </a:solidFill>
          </a:endParaRPr>
        </a:p>
      </dgm:t>
    </dgm:pt>
    <dgm:pt modelId="{78C7ABBA-68B1-4C40-BCF7-0BDB50066F9C}" type="sibTrans" cxnId="{3EF3A039-C399-4124-A640-4254F2B0FD1D}">
      <dgm:prSet/>
      <dgm:spPr/>
      <dgm:t>
        <a:bodyPr/>
        <a:lstStyle/>
        <a:p>
          <a:endParaRPr lang="en-US">
            <a:solidFill>
              <a:schemeClr val="bg1"/>
            </a:solidFill>
          </a:endParaRPr>
        </a:p>
      </dgm:t>
    </dgm:pt>
    <dgm:pt modelId="{96581098-BC33-4141-9DB4-FCEAA37ED3BB}">
      <dgm:prSet phldrT="[Text]"/>
      <dgm:spPr/>
      <dgm:t>
        <a:bodyPr/>
        <a:lstStyle/>
        <a:p>
          <a:r>
            <a:rPr lang="en-US" dirty="0" smtClean="0">
              <a:solidFill>
                <a:schemeClr val="tx2"/>
              </a:solidFill>
            </a:rPr>
            <a:t>In building analytical tools, we need to be cognizant of the aesthetic aspects that the users of the tool would expect.</a:t>
          </a:r>
          <a:endParaRPr lang="en-US" dirty="0">
            <a:solidFill>
              <a:schemeClr val="tx2"/>
            </a:solidFill>
          </a:endParaRPr>
        </a:p>
      </dgm:t>
    </dgm:pt>
    <dgm:pt modelId="{A4805014-236D-49F2-8472-C90CC750748B}" type="parTrans" cxnId="{C3385066-12E4-47D5-B789-0B48100014FB}">
      <dgm:prSet/>
      <dgm:spPr/>
      <dgm:t>
        <a:bodyPr/>
        <a:lstStyle/>
        <a:p>
          <a:endParaRPr lang="en-US"/>
        </a:p>
      </dgm:t>
    </dgm:pt>
    <dgm:pt modelId="{9A50CF0D-3BB9-4953-B392-B142A0DAE86A}" type="sibTrans" cxnId="{C3385066-12E4-47D5-B789-0B48100014FB}">
      <dgm:prSet/>
      <dgm:spPr/>
      <dgm:t>
        <a:bodyPr/>
        <a:lstStyle/>
        <a:p>
          <a:endParaRPr lang="en-US"/>
        </a:p>
      </dgm:t>
    </dgm:pt>
    <dgm:pt modelId="{87A1F752-A517-4675-B83F-5F6A0DD51C6B}" type="pres">
      <dgm:prSet presAssocID="{83C80FD4-CD79-4841-98D6-DA141EB41849}" presName="Name0" presStyleCnt="0">
        <dgm:presLayoutVars>
          <dgm:dir/>
          <dgm:animLvl val="lvl"/>
          <dgm:resizeHandles val="exact"/>
        </dgm:presLayoutVars>
      </dgm:prSet>
      <dgm:spPr/>
    </dgm:pt>
    <dgm:pt modelId="{11BBE0BA-5DFC-4A6F-A90F-6FB5C90A5EBC}" type="pres">
      <dgm:prSet presAssocID="{105C2CEE-3FCA-437A-B465-0A980251D644}" presName="linNode" presStyleCnt="0"/>
      <dgm:spPr/>
    </dgm:pt>
    <dgm:pt modelId="{508E49EC-1F2A-4BF0-ABAD-1BFDC79C0EEF}" type="pres">
      <dgm:prSet presAssocID="{105C2CEE-3FCA-437A-B465-0A980251D644}" presName="parTx" presStyleLbl="revTx" presStyleIdx="0" presStyleCnt="3">
        <dgm:presLayoutVars>
          <dgm:chMax val="1"/>
          <dgm:bulletEnabled val="1"/>
        </dgm:presLayoutVars>
      </dgm:prSet>
      <dgm:spPr/>
    </dgm:pt>
    <dgm:pt modelId="{ACF5D23C-32AD-4F3A-9EF3-33534141044B}" type="pres">
      <dgm:prSet presAssocID="{105C2CEE-3FCA-437A-B465-0A980251D644}" presName="bracket" presStyleLbl="parChTrans1D1" presStyleIdx="0" presStyleCnt="3"/>
      <dgm:spPr/>
    </dgm:pt>
    <dgm:pt modelId="{8E4FD8C6-B290-47C9-9722-B99583735A72}" type="pres">
      <dgm:prSet presAssocID="{105C2CEE-3FCA-437A-B465-0A980251D644}" presName="spH" presStyleCnt="0"/>
      <dgm:spPr/>
    </dgm:pt>
    <dgm:pt modelId="{F7131D5F-E25C-4381-B455-4C87962A5C2D}" type="pres">
      <dgm:prSet presAssocID="{105C2CEE-3FCA-437A-B465-0A980251D644}" presName="desTx" presStyleLbl="node1" presStyleIdx="0" presStyleCnt="3">
        <dgm:presLayoutVars>
          <dgm:bulletEnabled val="1"/>
        </dgm:presLayoutVars>
      </dgm:prSet>
      <dgm:spPr/>
      <dgm:t>
        <a:bodyPr/>
        <a:lstStyle/>
        <a:p>
          <a:endParaRPr lang="en-US"/>
        </a:p>
      </dgm:t>
    </dgm:pt>
    <dgm:pt modelId="{5CE46252-CCAB-4767-BB4D-C38E48F09987}" type="pres">
      <dgm:prSet presAssocID="{8E08DC46-89CE-4D65-A456-D781725258F5}" presName="spV" presStyleCnt="0"/>
      <dgm:spPr/>
    </dgm:pt>
    <dgm:pt modelId="{44CCDAB8-9AE8-44B0-BF3B-59E7033DA53E}" type="pres">
      <dgm:prSet presAssocID="{75F7A236-7290-4A74-9D65-81BA002CB29D}" presName="linNode" presStyleCnt="0"/>
      <dgm:spPr/>
    </dgm:pt>
    <dgm:pt modelId="{D865F70E-DA3B-4904-8D04-8FF9F707B4AF}" type="pres">
      <dgm:prSet presAssocID="{75F7A236-7290-4A74-9D65-81BA002CB29D}" presName="parTx" presStyleLbl="revTx" presStyleIdx="1" presStyleCnt="3">
        <dgm:presLayoutVars>
          <dgm:chMax val="1"/>
          <dgm:bulletEnabled val="1"/>
        </dgm:presLayoutVars>
      </dgm:prSet>
      <dgm:spPr/>
    </dgm:pt>
    <dgm:pt modelId="{244BDB40-7662-40D7-96A5-C3D08EAC850B}" type="pres">
      <dgm:prSet presAssocID="{75F7A236-7290-4A74-9D65-81BA002CB29D}" presName="bracket" presStyleLbl="parChTrans1D1" presStyleIdx="1" presStyleCnt="3"/>
      <dgm:spPr/>
    </dgm:pt>
    <dgm:pt modelId="{C2855A61-838A-4FA9-8517-AEA34D0D2165}" type="pres">
      <dgm:prSet presAssocID="{75F7A236-7290-4A74-9D65-81BA002CB29D}" presName="spH" presStyleCnt="0"/>
      <dgm:spPr/>
    </dgm:pt>
    <dgm:pt modelId="{FDA8735C-62ED-49AA-898A-53B2919C2D05}" type="pres">
      <dgm:prSet presAssocID="{75F7A236-7290-4A74-9D65-81BA002CB29D}" presName="desTx" presStyleLbl="node1" presStyleIdx="1" presStyleCnt="3">
        <dgm:presLayoutVars>
          <dgm:bulletEnabled val="1"/>
        </dgm:presLayoutVars>
      </dgm:prSet>
      <dgm:spPr/>
      <dgm:t>
        <a:bodyPr/>
        <a:lstStyle/>
        <a:p>
          <a:endParaRPr lang="en-US"/>
        </a:p>
      </dgm:t>
    </dgm:pt>
    <dgm:pt modelId="{1A8E74D2-59F7-44C6-8B7A-6C06C381A0BE}" type="pres">
      <dgm:prSet presAssocID="{7F49E3CB-FF21-45F9-8B84-FE11688D8811}" presName="spV" presStyleCnt="0"/>
      <dgm:spPr/>
    </dgm:pt>
    <dgm:pt modelId="{E1112B3B-22CC-4B33-9427-DED5B6B2D4BE}" type="pres">
      <dgm:prSet presAssocID="{186B6E40-D9EA-442C-BF7D-724D51F2B588}" presName="linNode" presStyleCnt="0"/>
      <dgm:spPr/>
    </dgm:pt>
    <dgm:pt modelId="{C7EB9697-9C2C-48D5-A4FD-F63BF0A141DB}" type="pres">
      <dgm:prSet presAssocID="{186B6E40-D9EA-442C-BF7D-724D51F2B588}" presName="parTx" presStyleLbl="revTx" presStyleIdx="2" presStyleCnt="3">
        <dgm:presLayoutVars>
          <dgm:chMax val="1"/>
          <dgm:bulletEnabled val="1"/>
        </dgm:presLayoutVars>
      </dgm:prSet>
      <dgm:spPr/>
      <dgm:t>
        <a:bodyPr/>
        <a:lstStyle/>
        <a:p>
          <a:endParaRPr lang="en-US"/>
        </a:p>
      </dgm:t>
    </dgm:pt>
    <dgm:pt modelId="{BF465410-C493-4A74-8891-AE0E3F6DDC8C}" type="pres">
      <dgm:prSet presAssocID="{186B6E40-D9EA-442C-BF7D-724D51F2B588}" presName="bracket" presStyleLbl="parChTrans1D1" presStyleIdx="2" presStyleCnt="3"/>
      <dgm:spPr/>
    </dgm:pt>
    <dgm:pt modelId="{54D0A826-0BF0-4297-8D9B-535C1916EE44}" type="pres">
      <dgm:prSet presAssocID="{186B6E40-D9EA-442C-BF7D-724D51F2B588}" presName="spH" presStyleCnt="0"/>
      <dgm:spPr/>
    </dgm:pt>
    <dgm:pt modelId="{DC722C20-D80E-42F7-9432-3EBEF5FF79F0}" type="pres">
      <dgm:prSet presAssocID="{186B6E40-D9EA-442C-BF7D-724D51F2B588}" presName="desTx" presStyleLbl="node1" presStyleIdx="2" presStyleCnt="3">
        <dgm:presLayoutVars>
          <dgm:bulletEnabled val="1"/>
        </dgm:presLayoutVars>
      </dgm:prSet>
      <dgm:spPr/>
      <dgm:t>
        <a:bodyPr/>
        <a:lstStyle/>
        <a:p>
          <a:endParaRPr lang="en-US"/>
        </a:p>
      </dgm:t>
    </dgm:pt>
  </dgm:ptLst>
  <dgm:cxnLst>
    <dgm:cxn modelId="{C59A94E2-42D2-4868-B37E-830AB79BD12F}" srcId="{83C80FD4-CD79-4841-98D6-DA141EB41849}" destId="{75F7A236-7290-4A74-9D65-81BA002CB29D}" srcOrd="1" destOrd="0" parTransId="{EA1B2FDB-C38B-438B-B27F-42E5E409014E}" sibTransId="{7F49E3CB-FF21-45F9-8B84-FE11688D8811}"/>
    <dgm:cxn modelId="{5DA3CBA5-4FE2-4837-9736-9F8FBF89C3F1}" srcId="{83C80FD4-CD79-4841-98D6-DA141EB41849}" destId="{105C2CEE-3FCA-437A-B465-0A980251D644}" srcOrd="0" destOrd="0" parTransId="{8DD003A3-90EF-4C44-98FB-6C07FAE42765}" sibTransId="{8E08DC46-89CE-4D65-A456-D781725258F5}"/>
    <dgm:cxn modelId="{9021FE4F-D614-4317-B3DF-AF5C7EE3070D}" type="presOf" srcId="{96581098-BC33-4141-9DB4-FCEAA37ED3BB}" destId="{DC722C20-D80E-42F7-9432-3EBEF5FF79F0}" srcOrd="0" destOrd="0" presId="urn:diagrams.loki3.com/BracketList+Icon"/>
    <dgm:cxn modelId="{D0AF269D-A4A0-4DB0-BE03-091019E345A2}" srcId="{105C2CEE-3FCA-437A-B465-0A980251D644}" destId="{1F055E47-FFAD-4F3F-8CF7-BE5EA4A7593C}" srcOrd="0" destOrd="0" parTransId="{DABFFA56-6455-4131-9406-C249462C9ECD}" sibTransId="{05DD3AD1-FA08-4F54-B1D8-9051FD762ED9}"/>
    <dgm:cxn modelId="{8CFA9407-02ED-4C1C-983F-26B6B4FDC7C3}" type="presOf" srcId="{186B6E40-D9EA-442C-BF7D-724D51F2B588}" destId="{C7EB9697-9C2C-48D5-A4FD-F63BF0A141DB}" srcOrd="0" destOrd="0" presId="urn:diagrams.loki3.com/BracketList+Icon"/>
    <dgm:cxn modelId="{C3385066-12E4-47D5-B789-0B48100014FB}" srcId="{186B6E40-D9EA-442C-BF7D-724D51F2B588}" destId="{96581098-BC33-4141-9DB4-FCEAA37ED3BB}" srcOrd="0" destOrd="0" parTransId="{A4805014-236D-49F2-8472-C90CC750748B}" sibTransId="{9A50CF0D-3BB9-4953-B392-B142A0DAE86A}"/>
    <dgm:cxn modelId="{4ED3BC09-4B34-4C27-A7E3-9BCA7017E756}" type="presOf" srcId="{105C2CEE-3FCA-437A-B465-0A980251D644}" destId="{508E49EC-1F2A-4BF0-ABAD-1BFDC79C0EEF}" srcOrd="0" destOrd="0" presId="urn:diagrams.loki3.com/BracketList+Icon"/>
    <dgm:cxn modelId="{55B495F5-19E5-4FB8-902C-6D38B449563C}" srcId="{75F7A236-7290-4A74-9D65-81BA002CB29D}" destId="{6BF96C36-74CB-4D64-9CAE-FDDD08CC8465}" srcOrd="0" destOrd="0" parTransId="{84535ABB-1A6C-4769-9C0F-CCCF6E4055FB}" sibTransId="{EFF65FE5-909C-466F-AD98-69E3744E0C0B}"/>
    <dgm:cxn modelId="{E8E8036B-537F-46C0-A5BD-C0226253181D}" type="presOf" srcId="{83C80FD4-CD79-4841-98D6-DA141EB41849}" destId="{87A1F752-A517-4675-B83F-5F6A0DD51C6B}" srcOrd="0" destOrd="0" presId="urn:diagrams.loki3.com/BracketList+Icon"/>
    <dgm:cxn modelId="{59EA62B3-A551-4E1D-BBA5-95518FAB24E5}" type="presOf" srcId="{6BF96C36-74CB-4D64-9CAE-FDDD08CC8465}" destId="{FDA8735C-62ED-49AA-898A-53B2919C2D05}" srcOrd="0" destOrd="0" presId="urn:diagrams.loki3.com/BracketList+Icon"/>
    <dgm:cxn modelId="{9AD35D35-054B-4ADF-95D1-D586B780A0F5}" type="presOf" srcId="{75F7A236-7290-4A74-9D65-81BA002CB29D}" destId="{D865F70E-DA3B-4904-8D04-8FF9F707B4AF}" srcOrd="0" destOrd="0" presId="urn:diagrams.loki3.com/BracketList+Icon"/>
    <dgm:cxn modelId="{3EF3A039-C399-4124-A640-4254F2B0FD1D}" srcId="{83C80FD4-CD79-4841-98D6-DA141EB41849}" destId="{186B6E40-D9EA-442C-BF7D-724D51F2B588}" srcOrd="2" destOrd="0" parTransId="{8643AF4D-6233-4631-9EC4-72514083621D}" sibTransId="{78C7ABBA-68B1-4C40-BCF7-0BDB50066F9C}"/>
    <dgm:cxn modelId="{A7AA51AC-C21F-4E13-9BA7-35D2052BCB51}" type="presOf" srcId="{1F055E47-FFAD-4F3F-8CF7-BE5EA4A7593C}" destId="{F7131D5F-E25C-4381-B455-4C87962A5C2D}" srcOrd="0" destOrd="0" presId="urn:diagrams.loki3.com/BracketList+Icon"/>
    <dgm:cxn modelId="{53CB7F4F-DCA2-42B1-80F8-E0897F0FD895}" type="presParOf" srcId="{87A1F752-A517-4675-B83F-5F6A0DD51C6B}" destId="{11BBE0BA-5DFC-4A6F-A90F-6FB5C90A5EBC}" srcOrd="0" destOrd="0" presId="urn:diagrams.loki3.com/BracketList+Icon"/>
    <dgm:cxn modelId="{655292BF-9F31-4CE9-8548-2874F76494E5}" type="presParOf" srcId="{11BBE0BA-5DFC-4A6F-A90F-6FB5C90A5EBC}" destId="{508E49EC-1F2A-4BF0-ABAD-1BFDC79C0EEF}" srcOrd="0" destOrd="0" presId="urn:diagrams.loki3.com/BracketList+Icon"/>
    <dgm:cxn modelId="{616FE560-7070-4BC0-8880-9345981D28AF}" type="presParOf" srcId="{11BBE0BA-5DFC-4A6F-A90F-6FB5C90A5EBC}" destId="{ACF5D23C-32AD-4F3A-9EF3-33534141044B}" srcOrd="1" destOrd="0" presId="urn:diagrams.loki3.com/BracketList+Icon"/>
    <dgm:cxn modelId="{30E3D9C1-43DC-438E-B506-CD8801623791}" type="presParOf" srcId="{11BBE0BA-5DFC-4A6F-A90F-6FB5C90A5EBC}" destId="{8E4FD8C6-B290-47C9-9722-B99583735A72}" srcOrd="2" destOrd="0" presId="urn:diagrams.loki3.com/BracketList+Icon"/>
    <dgm:cxn modelId="{47D759CE-5B88-4DC4-AD9A-F412C5E33337}" type="presParOf" srcId="{11BBE0BA-5DFC-4A6F-A90F-6FB5C90A5EBC}" destId="{F7131D5F-E25C-4381-B455-4C87962A5C2D}" srcOrd="3" destOrd="0" presId="urn:diagrams.loki3.com/BracketList+Icon"/>
    <dgm:cxn modelId="{43B06F09-283E-44C2-9FDC-3E084CC7D80A}" type="presParOf" srcId="{87A1F752-A517-4675-B83F-5F6A0DD51C6B}" destId="{5CE46252-CCAB-4767-BB4D-C38E48F09987}" srcOrd="1" destOrd="0" presId="urn:diagrams.loki3.com/BracketList+Icon"/>
    <dgm:cxn modelId="{3422B5D8-BABA-4803-A152-5BBA9A82FA45}" type="presParOf" srcId="{87A1F752-A517-4675-B83F-5F6A0DD51C6B}" destId="{44CCDAB8-9AE8-44B0-BF3B-59E7033DA53E}" srcOrd="2" destOrd="0" presId="urn:diagrams.loki3.com/BracketList+Icon"/>
    <dgm:cxn modelId="{2AE19658-9CC1-40B3-AAD7-539F8C9DE78F}" type="presParOf" srcId="{44CCDAB8-9AE8-44B0-BF3B-59E7033DA53E}" destId="{D865F70E-DA3B-4904-8D04-8FF9F707B4AF}" srcOrd="0" destOrd="0" presId="urn:diagrams.loki3.com/BracketList+Icon"/>
    <dgm:cxn modelId="{29B5698D-7E5B-488A-A5DA-69391414AF1E}" type="presParOf" srcId="{44CCDAB8-9AE8-44B0-BF3B-59E7033DA53E}" destId="{244BDB40-7662-40D7-96A5-C3D08EAC850B}" srcOrd="1" destOrd="0" presId="urn:diagrams.loki3.com/BracketList+Icon"/>
    <dgm:cxn modelId="{3D2601E4-A534-42B7-8304-68A02D000A5B}" type="presParOf" srcId="{44CCDAB8-9AE8-44B0-BF3B-59E7033DA53E}" destId="{C2855A61-838A-4FA9-8517-AEA34D0D2165}" srcOrd="2" destOrd="0" presId="urn:diagrams.loki3.com/BracketList+Icon"/>
    <dgm:cxn modelId="{88E191DB-F612-47B2-B5DA-8EFEB50875EE}" type="presParOf" srcId="{44CCDAB8-9AE8-44B0-BF3B-59E7033DA53E}" destId="{FDA8735C-62ED-49AA-898A-53B2919C2D05}" srcOrd="3" destOrd="0" presId="urn:diagrams.loki3.com/BracketList+Icon"/>
    <dgm:cxn modelId="{39008F8F-6EF4-40F9-B1AD-A6FA99276CF2}" type="presParOf" srcId="{87A1F752-A517-4675-B83F-5F6A0DD51C6B}" destId="{1A8E74D2-59F7-44C6-8B7A-6C06C381A0BE}" srcOrd="3" destOrd="0" presId="urn:diagrams.loki3.com/BracketList+Icon"/>
    <dgm:cxn modelId="{43FE6FE4-7769-42FE-9213-10D2A63C3B23}" type="presParOf" srcId="{87A1F752-A517-4675-B83F-5F6A0DD51C6B}" destId="{E1112B3B-22CC-4B33-9427-DED5B6B2D4BE}" srcOrd="4" destOrd="0" presId="urn:diagrams.loki3.com/BracketList+Icon"/>
    <dgm:cxn modelId="{10951496-627D-4471-9E26-35C5AAE68E73}" type="presParOf" srcId="{E1112B3B-22CC-4B33-9427-DED5B6B2D4BE}" destId="{C7EB9697-9C2C-48D5-A4FD-F63BF0A141DB}" srcOrd="0" destOrd="0" presId="urn:diagrams.loki3.com/BracketList+Icon"/>
    <dgm:cxn modelId="{D348856A-B7FA-4516-98A2-A3DF96F9C227}" type="presParOf" srcId="{E1112B3B-22CC-4B33-9427-DED5B6B2D4BE}" destId="{BF465410-C493-4A74-8891-AE0E3F6DDC8C}" srcOrd="1" destOrd="0" presId="urn:diagrams.loki3.com/BracketList+Icon"/>
    <dgm:cxn modelId="{8E3F17D2-2F9F-4E7E-9566-0EE6189D223D}" type="presParOf" srcId="{E1112B3B-22CC-4B33-9427-DED5B6B2D4BE}" destId="{54D0A826-0BF0-4297-8D9B-535C1916EE44}" srcOrd="2" destOrd="0" presId="urn:diagrams.loki3.com/BracketList+Icon"/>
    <dgm:cxn modelId="{A051B351-E3F2-453E-9C62-AC8498FFC74F}" type="presParOf" srcId="{E1112B3B-22CC-4B33-9427-DED5B6B2D4BE}" destId="{DC722C20-D80E-42F7-9432-3EBEF5FF79F0}"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21083-9F95-4DD2-BC13-DF63ECA18667}">
      <dsp:nvSpPr>
        <dsp:cNvPr id="0" name=""/>
        <dsp:cNvSpPr/>
      </dsp:nvSpPr>
      <dsp:spPr>
        <a:xfrm>
          <a:off x="5692622" y="1152472"/>
          <a:ext cx="2483222" cy="24836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896DC-6170-41AB-B968-06AC4E05123C}">
      <dsp:nvSpPr>
        <dsp:cNvPr id="0" name=""/>
        <dsp:cNvSpPr/>
      </dsp:nvSpPr>
      <dsp:spPr>
        <a:xfrm>
          <a:off x="5775072" y="1235276"/>
          <a:ext cx="2318320" cy="231807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Arts</a:t>
          </a:r>
          <a:endParaRPr lang="en-US" sz="3100" kern="1200" dirty="0"/>
        </a:p>
      </dsp:txBody>
      <dsp:txXfrm>
        <a:off x="6106492" y="1566491"/>
        <a:ext cx="1655481" cy="1655642"/>
      </dsp:txXfrm>
    </dsp:sp>
    <dsp:sp modelId="{98E5708B-F93B-4C80-A893-D90A5C62E1FD}">
      <dsp:nvSpPr>
        <dsp:cNvPr id="0" name=""/>
        <dsp:cNvSpPr/>
      </dsp:nvSpPr>
      <dsp:spPr>
        <a:xfrm rot="2700000">
          <a:off x="3129131" y="1155474"/>
          <a:ext cx="2477240" cy="2477240"/>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4E4EB-E80D-4E09-A2C1-54FCEFBAFF93}">
      <dsp:nvSpPr>
        <dsp:cNvPr id="0" name=""/>
        <dsp:cNvSpPr/>
      </dsp:nvSpPr>
      <dsp:spPr>
        <a:xfrm>
          <a:off x="3208591" y="1235276"/>
          <a:ext cx="2318320" cy="231807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Quality of Human Life</a:t>
          </a:r>
          <a:endParaRPr lang="en-US" sz="3100" kern="1200" dirty="0"/>
        </a:p>
      </dsp:txBody>
      <dsp:txXfrm>
        <a:off x="3540011" y="1566491"/>
        <a:ext cx="1655481" cy="1655642"/>
      </dsp:txXfrm>
    </dsp:sp>
    <dsp:sp modelId="{D7191B23-1A23-4356-B2F2-BB7062D759F3}">
      <dsp:nvSpPr>
        <dsp:cNvPr id="0" name=""/>
        <dsp:cNvSpPr/>
      </dsp:nvSpPr>
      <dsp:spPr>
        <a:xfrm rot="2700000">
          <a:off x="562650" y="1155474"/>
          <a:ext cx="2477240" cy="2477240"/>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4E0E9B-E996-4AB4-B3BD-F5465AB17E13}">
      <dsp:nvSpPr>
        <dsp:cNvPr id="0" name=""/>
        <dsp:cNvSpPr/>
      </dsp:nvSpPr>
      <dsp:spPr>
        <a:xfrm>
          <a:off x="642110" y="1235276"/>
          <a:ext cx="2318320" cy="231807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Well Directed</a:t>
          </a:r>
          <a:endParaRPr lang="en-US" sz="3100" kern="1200" dirty="0"/>
        </a:p>
      </dsp:txBody>
      <dsp:txXfrm>
        <a:off x="973530" y="1566491"/>
        <a:ext cx="1655481" cy="1655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E49EC-1F2A-4BF0-ABAD-1BFDC79C0EEF}">
      <dsp:nvSpPr>
        <dsp:cNvPr id="0" name=""/>
        <dsp:cNvSpPr/>
      </dsp:nvSpPr>
      <dsp:spPr>
        <a:xfrm>
          <a:off x="4196" y="537005"/>
          <a:ext cx="2146331"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lvl="0" algn="r" defTabSz="1600200">
            <a:lnSpc>
              <a:spcPct val="90000"/>
            </a:lnSpc>
            <a:spcBef>
              <a:spcPct val="0"/>
            </a:spcBef>
            <a:spcAft>
              <a:spcPct val="35000"/>
            </a:spcAft>
          </a:pPr>
          <a:r>
            <a:rPr lang="en-US" sz="3600" kern="1200" dirty="0" smtClean="0">
              <a:solidFill>
                <a:schemeClr val="bg1"/>
              </a:solidFill>
            </a:rPr>
            <a:t>Well Directed</a:t>
          </a:r>
          <a:endParaRPr lang="en-US" sz="3600" kern="1200" dirty="0">
            <a:solidFill>
              <a:schemeClr val="bg1"/>
            </a:solidFill>
          </a:endParaRPr>
        </a:p>
      </dsp:txBody>
      <dsp:txXfrm>
        <a:off x="4196" y="537005"/>
        <a:ext cx="2146331" cy="1188000"/>
      </dsp:txXfrm>
    </dsp:sp>
    <dsp:sp modelId="{ACF5D23C-32AD-4F3A-9EF3-33534141044B}">
      <dsp:nvSpPr>
        <dsp:cNvPr id="0" name=""/>
        <dsp:cNvSpPr/>
      </dsp:nvSpPr>
      <dsp:spPr>
        <a:xfrm>
          <a:off x="2150527" y="17255"/>
          <a:ext cx="429266" cy="22275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131D5F-E25C-4381-B455-4C87962A5C2D}">
      <dsp:nvSpPr>
        <dsp:cNvPr id="0" name=""/>
        <dsp:cNvSpPr/>
      </dsp:nvSpPr>
      <dsp:spPr>
        <a:xfrm>
          <a:off x="2751500" y="17255"/>
          <a:ext cx="5838020" cy="22275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2"/>
              </a:solidFill>
            </a:rPr>
            <a:t>Data we collect and analysis performed should be well directed, i.e., before embarking on data collection or analytics, we need to consider how the collection or generation of data and building of analytics methods impacts stakeholders</a:t>
          </a:r>
          <a:endParaRPr lang="en-US" sz="2400" kern="1200" dirty="0">
            <a:solidFill>
              <a:schemeClr val="tx2"/>
            </a:solidFill>
          </a:endParaRPr>
        </a:p>
      </dsp:txBody>
      <dsp:txXfrm>
        <a:off x="2751500" y="17255"/>
        <a:ext cx="5838020" cy="2227500"/>
      </dsp:txXfrm>
    </dsp:sp>
    <dsp:sp modelId="{D865F70E-DA3B-4904-8D04-8FF9F707B4AF}">
      <dsp:nvSpPr>
        <dsp:cNvPr id="0" name=""/>
        <dsp:cNvSpPr/>
      </dsp:nvSpPr>
      <dsp:spPr>
        <a:xfrm>
          <a:off x="4196" y="2331155"/>
          <a:ext cx="2146331" cy="219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lvl="0" algn="r" defTabSz="1600200">
            <a:lnSpc>
              <a:spcPct val="90000"/>
            </a:lnSpc>
            <a:spcBef>
              <a:spcPct val="0"/>
            </a:spcBef>
            <a:spcAft>
              <a:spcPct val="35000"/>
            </a:spcAft>
          </a:pPr>
          <a:r>
            <a:rPr lang="en-US" sz="3600" kern="1200" dirty="0" smtClean="0">
              <a:solidFill>
                <a:schemeClr val="bg1"/>
              </a:solidFill>
            </a:rPr>
            <a:t>Quality of Human Life</a:t>
          </a:r>
          <a:endParaRPr lang="en-US" sz="3600" kern="1200" dirty="0">
            <a:solidFill>
              <a:schemeClr val="bg1"/>
            </a:solidFill>
          </a:endParaRPr>
        </a:p>
      </dsp:txBody>
      <dsp:txXfrm>
        <a:off x="4196" y="2331155"/>
        <a:ext cx="2146331" cy="2197800"/>
      </dsp:txXfrm>
    </dsp:sp>
    <dsp:sp modelId="{244BDB40-7662-40D7-96A5-C3D08EAC850B}">
      <dsp:nvSpPr>
        <dsp:cNvPr id="0" name=""/>
        <dsp:cNvSpPr/>
      </dsp:nvSpPr>
      <dsp:spPr>
        <a:xfrm>
          <a:off x="2150527" y="2331155"/>
          <a:ext cx="429266" cy="21978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A8735C-62ED-49AA-898A-53B2919C2D05}">
      <dsp:nvSpPr>
        <dsp:cNvPr id="0" name=""/>
        <dsp:cNvSpPr/>
      </dsp:nvSpPr>
      <dsp:spPr>
        <a:xfrm>
          <a:off x="2751500" y="2331155"/>
          <a:ext cx="5838020" cy="2197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2"/>
              </a:solidFill>
            </a:rPr>
            <a:t>Throughout the analytical process, we need to ask how the work being performed enhances the quality of human life – what impact does our work have on society at large?</a:t>
          </a:r>
          <a:endParaRPr lang="en-US" sz="2400" kern="1200" dirty="0">
            <a:solidFill>
              <a:schemeClr val="tx2"/>
            </a:solidFill>
          </a:endParaRPr>
        </a:p>
      </dsp:txBody>
      <dsp:txXfrm>
        <a:off x="2751500" y="2331155"/>
        <a:ext cx="5838020" cy="2197800"/>
      </dsp:txXfrm>
    </dsp:sp>
    <dsp:sp modelId="{C7EB9697-9C2C-48D5-A4FD-F63BF0A141DB}">
      <dsp:nvSpPr>
        <dsp:cNvPr id="0" name=""/>
        <dsp:cNvSpPr/>
      </dsp:nvSpPr>
      <dsp:spPr>
        <a:xfrm>
          <a:off x="4196" y="4866180"/>
          <a:ext cx="2146331" cy="69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lvl="0" algn="r" defTabSz="1600200">
            <a:lnSpc>
              <a:spcPct val="90000"/>
            </a:lnSpc>
            <a:spcBef>
              <a:spcPct val="0"/>
            </a:spcBef>
            <a:spcAft>
              <a:spcPct val="35000"/>
            </a:spcAft>
          </a:pPr>
          <a:r>
            <a:rPr lang="en-US" sz="3600" kern="1200" dirty="0" smtClean="0">
              <a:solidFill>
                <a:schemeClr val="bg1"/>
              </a:solidFill>
            </a:rPr>
            <a:t>Arts</a:t>
          </a:r>
          <a:endParaRPr lang="en-US" sz="3600" kern="1200" dirty="0">
            <a:solidFill>
              <a:schemeClr val="bg1"/>
            </a:solidFill>
          </a:endParaRPr>
        </a:p>
      </dsp:txBody>
      <dsp:txXfrm>
        <a:off x="4196" y="4866180"/>
        <a:ext cx="2146331" cy="697950"/>
      </dsp:txXfrm>
    </dsp:sp>
    <dsp:sp modelId="{BF465410-C493-4A74-8891-AE0E3F6DDC8C}">
      <dsp:nvSpPr>
        <dsp:cNvPr id="0" name=""/>
        <dsp:cNvSpPr/>
      </dsp:nvSpPr>
      <dsp:spPr>
        <a:xfrm>
          <a:off x="2150527" y="4615355"/>
          <a:ext cx="429266" cy="119960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722C20-D80E-42F7-9432-3EBEF5FF79F0}">
      <dsp:nvSpPr>
        <dsp:cNvPr id="0" name=""/>
        <dsp:cNvSpPr/>
      </dsp:nvSpPr>
      <dsp:spPr>
        <a:xfrm>
          <a:off x="2751500" y="4615355"/>
          <a:ext cx="5838020" cy="11996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2"/>
              </a:solidFill>
            </a:rPr>
            <a:t>In building analytical tools, we need to be cognizant of the aesthetic aspects that the users of the tool would expect.</a:t>
          </a:r>
          <a:endParaRPr lang="en-US" sz="2400" kern="1200" dirty="0">
            <a:solidFill>
              <a:schemeClr val="tx2"/>
            </a:solidFill>
          </a:endParaRPr>
        </a:p>
      </dsp:txBody>
      <dsp:txXfrm>
        <a:off x="2751500" y="4615355"/>
        <a:ext cx="5838020" cy="119960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z="1000" smtClean="0">
                <a:latin typeface="Arial" pitchFamily="34" charset="0"/>
                <a:cs typeface="Arial" pitchFamily="34" charset="0"/>
              </a:rPr>
              <a:t>© Duarte Design, Inc. 2009</a:t>
            </a:r>
            <a:endParaRPr lang="en-US" sz="100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37EAF2-1DE3-4AC2-BC82-3EF63BED91BD}" type="slidenum">
              <a:rPr lang="en-US" smtClean="0"/>
              <a:t>‹#›</a:t>
            </a:fld>
            <a:endParaRPr lang="en-US"/>
          </a:p>
        </p:txBody>
      </p:sp>
    </p:spTree>
    <p:extLst>
      <p:ext uri="{BB962C8B-B14F-4D97-AF65-F5344CB8AC3E}">
        <p14:creationId xmlns:p14="http://schemas.microsoft.com/office/powerpoint/2010/main" val="243088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A8ED9-A90F-43A0-A471-4F79F54F87D6}" type="slidenum">
              <a:rPr lang="en-US" smtClean="0"/>
              <a:t>‹#›</a:t>
            </a:fld>
            <a:endParaRPr lang="en-US"/>
          </a:p>
        </p:txBody>
      </p:sp>
      <p:sp>
        <p:nvSpPr>
          <p:cNvPr id="9" name="Footer Placeholder 8"/>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z="1000" smtClean="0">
                <a:solidFill>
                  <a:prstClr val="black"/>
                </a:solidFill>
                <a:latin typeface="Arial" pitchFamily="34" charset="0"/>
                <a:cs typeface="Arial" pitchFamily="34" charset="0"/>
              </a:rPr>
              <a:t>© Duarte Design, Inc. 2009</a:t>
            </a:r>
            <a:endParaRPr lang="en-US"/>
          </a:p>
        </p:txBody>
      </p:sp>
    </p:spTree>
    <p:extLst>
      <p:ext uri="{BB962C8B-B14F-4D97-AF65-F5344CB8AC3E}">
        <p14:creationId xmlns:p14="http://schemas.microsoft.com/office/powerpoint/2010/main" val="161148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To view this presentation, first, turn up your volume and second,</a:t>
            </a:r>
            <a:r>
              <a:rPr lang="en-US" baseline="0" smtClean="0"/>
              <a:t> launch the self-running slide show.</a:t>
            </a:r>
            <a:endParaRPr lang="en-US"/>
          </a:p>
        </p:txBody>
      </p:sp>
      <p:sp>
        <p:nvSpPr>
          <p:cNvPr id="4" name="Slide Number Placeholder 3"/>
          <p:cNvSpPr>
            <a:spLocks noGrp="1"/>
          </p:cNvSpPr>
          <p:nvPr>
            <p:ph type="sldNum" sz="quarter" idx="10"/>
          </p:nvPr>
        </p:nvSpPr>
        <p:spPr/>
        <p:txBody>
          <a:bodyPr/>
          <a:lstStyle/>
          <a:p>
            <a:fld id="{4DB4DFB0-44CD-4632-8FEA-E6F62CCD500F}"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To view this presentation, first, turn up your volume and second,</a:t>
            </a:r>
            <a:r>
              <a:rPr lang="en-US" baseline="0" smtClean="0"/>
              <a:t> launch the self-running slide show.</a:t>
            </a:r>
            <a:endParaRPr lang="en-US"/>
          </a:p>
        </p:txBody>
      </p:sp>
      <p:sp>
        <p:nvSpPr>
          <p:cNvPr id="4" name="Slide Number Placeholder 3"/>
          <p:cNvSpPr>
            <a:spLocks noGrp="1"/>
          </p:cNvSpPr>
          <p:nvPr>
            <p:ph type="sldNum" sz="quarter" idx="10"/>
          </p:nvPr>
        </p:nvSpPr>
        <p:spPr/>
        <p:txBody>
          <a:bodyPr/>
          <a:lstStyle/>
          <a:p>
            <a:fld id="{4DB4DFB0-44CD-4632-8FEA-E6F62CCD500F}"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you apply these rules,</a:t>
            </a:r>
            <a:endParaRPr lang="en-US"/>
          </a:p>
        </p:txBody>
      </p:sp>
      <p:sp>
        <p:nvSpPr>
          <p:cNvPr id="4" name="Slide Number Placeholder 3"/>
          <p:cNvSpPr>
            <a:spLocks noGrp="1"/>
          </p:cNvSpPr>
          <p:nvPr>
            <p:ph type="sldNum" sz="quarter" idx="10"/>
          </p:nvPr>
        </p:nvSpPr>
        <p:spPr/>
        <p:txBody>
          <a:bodyPr/>
          <a:lstStyle/>
          <a:p>
            <a:fld id="{CB1A8ED9-A90F-43A0-A471-4F79F54F87D6}"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91024" y="2130425"/>
            <a:ext cx="4067175" cy="1470025"/>
          </a:xfrm>
        </p:spPr>
        <p:txBody>
          <a:bodyPr/>
          <a:lstStyle>
            <a:lvl1pPr algn="l">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391024" y="3886200"/>
            <a:ext cx="3381376"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24571"/>
            <a:ext cx="4619625" cy="4486275"/>
          </a:xfrm>
          <a:prstGeom prst="rect">
            <a:avLst/>
          </a:prstGeom>
          <a:noFill/>
        </p:spPr>
      </p:pic>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DD2693C-57C3-4914-8E69-D777D6AA2CC8}" type="datetimeFigureOut">
              <a:rPr lang="en-US" smtClean="0"/>
              <a:t>9/8/2017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59C21E-1789-4DE4-A292-CBB5A0C2C9F9}"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a:buChar char="•"/>
        <a:defRPr sz="28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a:buChar char="–"/>
        <a:defRPr sz="24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a:buChar char="•"/>
        <a:defRPr sz="20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a:buChar char="–"/>
        <a:defRPr sz="18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a:buChar char="»"/>
        <a:defRPr sz="18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p:spPr>
      </p:pic>
      <p:pic>
        <p:nvPicPr>
          <p:cNvPr id="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124571"/>
            <a:ext cx="4619625" cy="4486275"/>
          </a:xfrm>
          <a:prstGeom prst="rect">
            <a:avLst/>
          </a:prstGeom>
          <a:noFill/>
        </p:spPr>
      </p:pic>
      <p:sp>
        <p:nvSpPr>
          <p:cNvPr id="23" name="Rectangle 210"/>
          <p:cNvSpPr txBox="1">
            <a:spLocks noChangeArrowheads="1"/>
          </p:cNvSpPr>
          <p:nvPr/>
        </p:nvSpPr>
        <p:spPr bwMode="auto">
          <a:xfrm>
            <a:off x="4588928" y="1261533"/>
            <a:ext cx="4004736" cy="4004506"/>
          </a:xfrm>
          <a:prstGeom prst="rect">
            <a:avLst/>
          </a:prstGeom>
          <a:noFill/>
          <a:ln w="9525">
            <a:noFill/>
            <a:miter lim="800000"/>
            <a:headEnd/>
            <a:tailEnd/>
          </a:ln>
          <a:effectLst/>
        </p:spPr>
        <p:txBody>
          <a:bodyPr wrap="square" lIns="0" rIns="0">
            <a:prstTxWarp prst="textNoShape">
              <a:avLst/>
            </a:prstTxWarp>
            <a:noAutofit/>
          </a:bodyPr>
          <a:lstStyle/>
          <a:p>
            <a:pPr>
              <a:lnSpc>
                <a:spcPct val="114000"/>
              </a:lnSpc>
            </a:pPr>
            <a:r>
              <a:rPr lang="en-US" sz="2200" dirty="0" smtClean="0">
                <a:solidFill>
                  <a:prstClr val="white"/>
                </a:solidFill>
                <a:latin typeface="Arial" pitchFamily="34" charset="0"/>
                <a:ea typeface="Arial" charset="0"/>
                <a:cs typeface="Arial" pitchFamily="34" charset="0"/>
              </a:rPr>
              <a:t/>
            </a:r>
            <a:br>
              <a:rPr lang="en-US" sz="2200" dirty="0" smtClean="0">
                <a:solidFill>
                  <a:prstClr val="white"/>
                </a:solidFill>
                <a:latin typeface="Arial" pitchFamily="34" charset="0"/>
                <a:ea typeface="Arial" charset="0"/>
                <a:cs typeface="Arial" pitchFamily="34" charset="0"/>
              </a:rPr>
            </a:br>
            <a:endParaRPr lang="en-US" sz="2200" dirty="0">
              <a:solidFill>
                <a:srgbClr val="08CFEE"/>
              </a:solidFill>
              <a:latin typeface="Arial" pitchFamily="34" charset="0"/>
              <a:ea typeface="Arial" charset="0"/>
              <a:cs typeface="Arial" pitchFamily="34" charset="0"/>
            </a:endParaRPr>
          </a:p>
        </p:txBody>
      </p:sp>
      <p:sp>
        <p:nvSpPr>
          <p:cNvPr id="9" name="Rectangle 8"/>
          <p:cNvSpPr/>
          <p:nvPr/>
        </p:nvSpPr>
        <p:spPr>
          <a:xfrm>
            <a:off x="2952777" y="3934420"/>
            <a:ext cx="5932987" cy="1877437"/>
          </a:xfrm>
          <a:prstGeom prst="rect">
            <a:avLst/>
          </a:prstGeom>
        </p:spPr>
        <p:txBody>
          <a:bodyPr wrap="square">
            <a:spAutoFit/>
          </a:bodyPr>
          <a:lstStyle/>
          <a:p>
            <a:r>
              <a:rPr lang="en-US" sz="2800" b="1" dirty="0" smtClean="0">
                <a:solidFill>
                  <a:prstClr val="white"/>
                </a:solidFill>
                <a:effectLst>
                  <a:outerShdw blurRad="38100" dist="38100" dir="2700000" algn="tl">
                    <a:srgbClr val="000000">
                      <a:alpha val="43137"/>
                    </a:srgbClr>
                  </a:outerShdw>
                </a:effectLst>
                <a:latin typeface="Arial" pitchFamily="34" charset="0"/>
                <a:ea typeface="Arial" charset="0"/>
                <a:cs typeface="Arial" pitchFamily="34" charset="0"/>
              </a:rPr>
              <a:t>Presentation on</a:t>
            </a:r>
            <a:endParaRPr lang="en-US" sz="4400" b="1" dirty="0" smtClean="0">
              <a:solidFill>
                <a:srgbClr val="08CFEE"/>
              </a:solidFill>
              <a:effectLst>
                <a:outerShdw blurRad="38100" dist="38100" dir="2700000" algn="tl">
                  <a:srgbClr val="000000">
                    <a:alpha val="43137"/>
                  </a:srgbClr>
                </a:outerShdw>
              </a:effectLst>
              <a:latin typeface="Arial" pitchFamily="34" charset="0"/>
              <a:ea typeface="Arial" charset="0"/>
              <a:cs typeface="Arial" pitchFamily="34" charset="0"/>
            </a:endParaRPr>
          </a:p>
          <a:p>
            <a:r>
              <a:rPr lang="en-US" sz="4400" b="1" dirty="0" smtClean="0">
                <a:solidFill>
                  <a:srgbClr val="08CFEE"/>
                </a:solidFill>
                <a:effectLst>
                  <a:outerShdw blurRad="38100" dist="38100" dir="2700000" algn="tl">
                    <a:srgbClr val="000000">
                      <a:alpha val="43137"/>
                    </a:srgbClr>
                  </a:outerShdw>
                </a:effectLst>
                <a:latin typeface="Arial" pitchFamily="34" charset="0"/>
                <a:cs typeface="Arial" pitchFamily="34" charset="0"/>
              </a:rPr>
              <a:t>CST – TECHNOLOGY AND ANALYTICS</a:t>
            </a:r>
            <a:endParaRPr lang="en-US" sz="4400" b="1" dirty="0">
              <a:solidFill>
                <a:srgbClr val="08CFEE"/>
              </a:solidFill>
              <a:effectLst>
                <a:outerShdw blurRad="38100" dist="38100" dir="2700000" algn="tl">
                  <a:srgbClr val="000000">
                    <a:alpha val="43137"/>
                  </a:srgbClr>
                </a:outerShdw>
              </a:effectLst>
              <a:latin typeface="Arial" pitchFamily="34" charset="0"/>
              <a:cs typeface="Arial" pitchFamily="34" charset="0"/>
            </a:endParaRPr>
          </a:p>
        </p:txBody>
      </p:sp>
      <p:sp>
        <p:nvSpPr>
          <p:cNvPr id="10" name="Rectangle 9"/>
          <p:cNvSpPr/>
          <p:nvPr/>
        </p:nvSpPr>
        <p:spPr>
          <a:xfrm>
            <a:off x="756810" y="6050281"/>
            <a:ext cx="4391934" cy="430887"/>
          </a:xfrm>
          <a:prstGeom prst="rect">
            <a:avLst/>
          </a:prstGeom>
        </p:spPr>
        <p:txBody>
          <a:bodyPr wrap="square">
            <a:spAutoFit/>
          </a:bodyPr>
          <a:lstStyle/>
          <a:p>
            <a:r>
              <a:rPr lang="en-US" sz="2200" dirty="0" err="1" smtClean="0">
                <a:solidFill>
                  <a:prstClr val="white"/>
                </a:solidFill>
                <a:latin typeface="Arial" pitchFamily="34" charset="0"/>
                <a:ea typeface="Arial" charset="0"/>
                <a:cs typeface="Arial" pitchFamily="34" charset="0"/>
              </a:rPr>
              <a:t>Amita</a:t>
            </a:r>
            <a:r>
              <a:rPr lang="en-US" sz="2200" dirty="0" smtClean="0">
                <a:solidFill>
                  <a:prstClr val="white"/>
                </a:solidFill>
                <a:latin typeface="Arial" pitchFamily="34" charset="0"/>
                <a:ea typeface="Arial" charset="0"/>
                <a:cs typeface="Arial" pitchFamily="34" charset="0"/>
              </a:rPr>
              <a:t> B, </a:t>
            </a:r>
            <a:r>
              <a:rPr lang="en-US" sz="2200" dirty="0" err="1" smtClean="0">
                <a:solidFill>
                  <a:prstClr val="white"/>
                </a:solidFill>
                <a:latin typeface="Arial" pitchFamily="34" charset="0"/>
                <a:ea typeface="Arial" charset="0"/>
                <a:cs typeface="Arial" pitchFamily="34" charset="0"/>
              </a:rPr>
              <a:t>Vignesh</a:t>
            </a:r>
            <a:r>
              <a:rPr lang="en-US" sz="2200" dirty="0" smtClean="0">
                <a:solidFill>
                  <a:prstClr val="white"/>
                </a:solidFill>
                <a:latin typeface="Arial" pitchFamily="34" charset="0"/>
                <a:ea typeface="Arial" charset="0"/>
                <a:cs typeface="Arial" pitchFamily="34" charset="0"/>
              </a:rPr>
              <a:t> N, Vinod K</a:t>
            </a:r>
            <a:endParaRPr lang="en-US" sz="3600" dirty="0" smtClean="0">
              <a:solidFill>
                <a:srgbClr val="08CFEE"/>
              </a:solidFill>
              <a:latin typeface="Arial" pitchFamily="34" charset="0"/>
              <a:ea typeface="Arial" charset="0"/>
              <a:cs typeface="Arial" pitchFamily="34"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452"/>
            <a:ext cx="9144000" cy="6858000"/>
          </a:xfrm>
          <a:prstGeom prst="rect">
            <a:avLst/>
          </a:prstGeom>
        </p:spPr>
      </p:pic>
      <p:pic>
        <p:nvPicPr>
          <p:cNvPr id="18"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43025" y="3362325"/>
            <a:ext cx="7800975" cy="3495675"/>
          </a:xfrm>
          <a:prstGeom prst="rect">
            <a:avLst/>
          </a:prstGeom>
          <a:noFill/>
        </p:spPr>
      </p:pic>
      <p:sp>
        <p:nvSpPr>
          <p:cNvPr id="11" name="TextBox 10"/>
          <p:cNvSpPr txBox="1"/>
          <p:nvPr/>
        </p:nvSpPr>
        <p:spPr>
          <a:xfrm>
            <a:off x="331342" y="154076"/>
            <a:ext cx="859371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srgbClr val="08CFED">
                    <a:lumMod val="60000"/>
                    <a:lumOff val="40000"/>
                    <a:alpha val="88000"/>
                  </a:srgbClr>
                </a:solidFill>
                <a:effectLst/>
                <a:uLnTx/>
                <a:uFillTx/>
                <a:latin typeface="Arial" pitchFamily="34" charset="0"/>
                <a:cs typeface="Arial" pitchFamily="34" charset="0"/>
              </a:rPr>
              <a:t>Technology:</a:t>
            </a:r>
            <a:r>
              <a:rPr kumimoji="0" lang="en-US" sz="3600" b="1" i="0" u="none" strike="noStrike" kern="0" cap="none" spc="0" normalizeH="0" noProof="0" dirty="0" smtClean="0">
                <a:ln>
                  <a:noFill/>
                </a:ln>
                <a:solidFill>
                  <a:srgbClr val="08CFED">
                    <a:lumMod val="60000"/>
                    <a:lumOff val="40000"/>
                    <a:alpha val="88000"/>
                  </a:srgbClr>
                </a:solidFill>
                <a:effectLst/>
                <a:uLnTx/>
                <a:uFillTx/>
                <a:latin typeface="Arial" pitchFamily="34" charset="0"/>
                <a:cs typeface="Arial" pitchFamily="34" charset="0"/>
              </a:rPr>
              <a:t> Creativity and Power</a:t>
            </a:r>
            <a:endParaRPr kumimoji="0" lang="en-US" sz="3600" b="1" i="0" u="none" strike="noStrike" kern="0" cap="none" spc="0" normalizeH="0" baseline="0" noProof="0" dirty="0" smtClean="0">
              <a:ln>
                <a:noFill/>
              </a:ln>
              <a:solidFill>
                <a:srgbClr val="08CFED">
                  <a:lumMod val="60000"/>
                  <a:lumOff val="40000"/>
                  <a:alpha val="88000"/>
                </a:srgbClr>
              </a:solidFill>
              <a:effectLst/>
              <a:uLnTx/>
              <a:uFillTx/>
              <a:latin typeface="Arial" pitchFamily="34" charset="0"/>
              <a:cs typeface="Arial" pitchFamily="34" charset="0"/>
            </a:endParaRPr>
          </a:p>
        </p:txBody>
      </p:sp>
      <p:graphicFrame>
        <p:nvGraphicFramePr>
          <p:cNvPr id="2" name="Diagram 1"/>
          <p:cNvGraphicFramePr/>
          <p:nvPr>
            <p:extLst>
              <p:ext uri="{D42A27DB-BD31-4B8C-83A1-F6EECF244321}">
                <p14:modId xmlns:p14="http://schemas.microsoft.com/office/powerpoint/2010/main" val="3311885905"/>
              </p:ext>
            </p:extLst>
          </p:nvPr>
        </p:nvGraphicFramePr>
        <p:xfrm>
          <a:off x="321969" y="-77277"/>
          <a:ext cx="8225441" cy="47881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ectangle 2"/>
          <p:cNvSpPr/>
          <p:nvPr/>
        </p:nvSpPr>
        <p:spPr>
          <a:xfrm>
            <a:off x="3940934" y="4878341"/>
            <a:ext cx="5048518" cy="1815882"/>
          </a:xfrm>
          <a:prstGeom prst="rect">
            <a:avLst/>
          </a:prstGeom>
          <a:solidFill>
            <a:schemeClr val="bg1">
              <a:alpha val="59000"/>
            </a:schemeClr>
          </a:solidFill>
        </p:spPr>
        <p:txBody>
          <a:bodyPr wrap="square">
            <a:spAutoFit/>
          </a:bodyPr>
          <a:lstStyle/>
          <a:p>
            <a:r>
              <a:rPr lang="en-US" sz="1600" i="1" dirty="0" smtClean="0"/>
              <a:t>“</a:t>
            </a:r>
            <a:r>
              <a:rPr lang="en-US" sz="1600" i="1" dirty="0" err="1" smtClean="0"/>
              <a:t>Technoscience</a:t>
            </a:r>
            <a:r>
              <a:rPr lang="en-US" sz="1600" i="1" dirty="0"/>
              <a:t>, when well directed , can produce important means of improving the quality of human </a:t>
            </a:r>
            <a:r>
              <a:rPr lang="en-US" sz="1600" i="1" dirty="0" smtClean="0"/>
              <a:t>life. </a:t>
            </a:r>
            <a:r>
              <a:rPr lang="en-US" sz="1600" i="1" dirty="0"/>
              <a:t>It can also produce art and enable men and women immersed in the material world to "leap" into the world of beauty. Who can deny the beauty of an aircraft or a skyscraper? Valuable works of art and music now make use of new </a:t>
            </a:r>
            <a:r>
              <a:rPr lang="en-US" sz="1600" i="1" dirty="0" smtClean="0"/>
              <a:t>technologies”</a:t>
            </a:r>
            <a:endParaRPr lang="en-US" sz="1600" i="1" dirty="0"/>
          </a:p>
        </p:txBody>
      </p:sp>
    </p:spTree>
    <p:extLst>
      <p:ext uri="{BB962C8B-B14F-4D97-AF65-F5344CB8AC3E}">
        <p14:creationId xmlns:p14="http://schemas.microsoft.com/office/powerpoint/2010/main" val="2306517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342" y="154076"/>
            <a:ext cx="859371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srgbClr val="08CFED">
                    <a:lumMod val="60000"/>
                    <a:lumOff val="40000"/>
                    <a:alpha val="88000"/>
                  </a:srgbClr>
                </a:solidFill>
                <a:effectLst/>
                <a:uLnTx/>
                <a:uFillTx/>
                <a:latin typeface="Arial" pitchFamily="34" charset="0"/>
                <a:cs typeface="Arial" pitchFamily="34" charset="0"/>
              </a:rPr>
              <a:t>Technology:</a:t>
            </a:r>
            <a:r>
              <a:rPr kumimoji="0" lang="en-US" sz="3600" b="1" i="0" u="none" strike="noStrike" kern="0" cap="none" spc="0" normalizeH="0" noProof="0" dirty="0" smtClean="0">
                <a:ln>
                  <a:noFill/>
                </a:ln>
                <a:solidFill>
                  <a:srgbClr val="08CFED">
                    <a:lumMod val="60000"/>
                    <a:lumOff val="40000"/>
                    <a:alpha val="88000"/>
                  </a:srgbClr>
                </a:solidFill>
                <a:effectLst/>
                <a:uLnTx/>
                <a:uFillTx/>
                <a:latin typeface="Arial" pitchFamily="34" charset="0"/>
                <a:cs typeface="Arial" pitchFamily="34" charset="0"/>
              </a:rPr>
              <a:t> Creativity and Power</a:t>
            </a:r>
            <a:endParaRPr kumimoji="0" lang="en-US" sz="3600" b="1" i="0" u="none" strike="noStrike" kern="0" cap="none" spc="0" normalizeH="0" baseline="0" noProof="0" dirty="0" smtClean="0">
              <a:ln>
                <a:noFill/>
              </a:ln>
              <a:solidFill>
                <a:srgbClr val="08CFED">
                  <a:lumMod val="60000"/>
                  <a:lumOff val="40000"/>
                  <a:alpha val="88000"/>
                </a:srgbClr>
              </a:solidFill>
              <a:effectLst/>
              <a:uLnTx/>
              <a:uFillTx/>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16194683"/>
              </p:ext>
            </p:extLst>
          </p:nvPr>
        </p:nvGraphicFramePr>
        <p:xfrm>
          <a:off x="331341" y="839044"/>
          <a:ext cx="8593717" cy="5832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900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a:off x="0" y="0"/>
            <a:ext cx="9144000" cy="6858000"/>
          </a:xfrm>
          <a:prstGeom prst="rect">
            <a:avLst/>
          </a:prstGeom>
        </p:spPr>
      </p:pic>
      <p:sp>
        <p:nvSpPr>
          <p:cNvPr id="7" name="TextBox 34"/>
          <p:cNvSpPr txBox="1">
            <a:spLocks noChangeArrowheads="1"/>
          </p:cNvSpPr>
          <p:nvPr/>
        </p:nvSpPr>
        <p:spPr bwMode="auto">
          <a:xfrm>
            <a:off x="809312" y="2417331"/>
            <a:ext cx="7169656" cy="1431161"/>
          </a:xfrm>
          <a:prstGeom prst="rect">
            <a:avLst/>
          </a:prstGeom>
        </p:spPr>
        <p:txBody>
          <a:bodyPr wrap="none">
            <a:spAutoFit/>
          </a:bodyPr>
          <a:lstStyle/>
          <a:p>
            <a:pPr algn="ctr"/>
            <a:r>
              <a:rPr lang="en-US" sz="8700" b="1" dirty="0" smtClean="0">
                <a:solidFill>
                  <a:schemeClr val="accent1"/>
                </a:solidFill>
                <a:latin typeface="Arial" pitchFamily="34" charset="0"/>
                <a:cs typeface="Arial" pitchFamily="34" charset="0"/>
              </a:rPr>
              <a:t>THANK YOU!</a:t>
            </a:r>
            <a:endParaRPr lang="en-US" sz="8700" b="1" dirty="0">
              <a:solidFill>
                <a:schemeClr val="accent1"/>
              </a:solidFill>
              <a:latin typeface="Arial" pitchFamily="34" charset="0"/>
              <a:cs typeface="Arial" pitchFamily="34" charset="0"/>
            </a:endParaRPr>
          </a:p>
        </p:txBody>
      </p:sp>
      <p:pic>
        <p:nvPicPr>
          <p:cNvPr id="6" name="91-95 When You Apply These Rules.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864600" y="6972300"/>
            <a:ext cx="304800" cy="304800"/>
          </a:xfrm>
          <a:prstGeom prst="rect">
            <a:avLst/>
          </a:prstGeom>
        </p:spPr>
      </p:pic>
    </p:spTree>
    <p:extLst>
      <p:ext uri="{BB962C8B-B14F-4D97-AF65-F5344CB8AC3E}">
        <p14:creationId xmlns:p14="http://schemas.microsoft.com/office/powerpoint/2010/main" val="1161518762"/>
      </p:ext>
    </p:extLst>
  </p:cSld>
  <p:clrMapOvr>
    <a:masterClrMapping/>
  </p:clrMapOvr>
  <p:transition spd="slow" advClick="0" advTm="1000">
    <p:push dir="u"/>
  </p:transition>
  <p:timing>
    <p:tnLst>
      <p:par>
        <p:cTn id="1" dur="indefinite" restart="never" nodeType="tmRoot">
          <p:childTnLst>
            <p:audio>
              <p:cMediaNode numSld="999" showWhenStopped="0">
                <p:cTn id="2"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Duarte's_Five_Rules">
  <a:themeElements>
    <a:clrScheme name="Duarte's Five Rules">
      <a:dk1>
        <a:sysClr val="windowText" lastClr="000000"/>
      </a:dk1>
      <a:lt1>
        <a:sysClr val="window" lastClr="FFFFFF"/>
      </a:lt1>
      <a:dk2>
        <a:srgbClr val="000000"/>
      </a:dk2>
      <a:lt2>
        <a:srgbClr val="EEECE1"/>
      </a:lt2>
      <a:accent1>
        <a:srgbClr val="08CFEE"/>
      </a:accent1>
      <a:accent2>
        <a:srgbClr val="F0AA26"/>
      </a:accent2>
      <a:accent3>
        <a:srgbClr val="5DA01F"/>
      </a:accent3>
      <a:accent4>
        <a:srgbClr val="F3EACD"/>
      </a:accent4>
      <a:accent5>
        <a:srgbClr val="4BACC6"/>
      </a:accent5>
      <a:accent6>
        <a:srgbClr val="F79646"/>
      </a:accent6>
      <a:hlink>
        <a:srgbClr val="F0AA26"/>
      </a:hlink>
      <a:folHlink>
        <a:srgbClr val="08CFE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16A7F0-A419-495D-B6E9-AE90F2B54A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Duarte's_Five_Rules</Template>
  <TotalTime>0</TotalTime>
  <Words>254</Words>
  <Application>Microsoft Office PowerPoint</Application>
  <PresentationFormat>On-screen Show (4:3)</PresentationFormat>
  <Paragraphs>23</Paragraphs>
  <Slides>4</Slides>
  <Notes>3</Notes>
  <HiddenSlides>0</HiddenSlides>
  <MMClips>1</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Duarte's_Five_Rules</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2017-09-08T22:32:57Z</dcterms:created>
  <dcterms:modified xsi:type="dcterms:W3CDTF">2017-09-08T23:06:30Z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TC016745559991</vt:lpwstr>
  </property>
</Properties>
</file>