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24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94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195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983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4127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452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019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15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47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80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8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96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10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9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18-Jan-21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1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18-Jan-21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77119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vinod3805/Coursera_Capstone/blob/main/The%20Battle%20of%20Neighborhoods%20%28Week%202%29.ipynb" TargetMode="External"/><Relationship Id="rId1" Type="http://schemas.openxmlformats.org/officeDocument/2006/relationships/slideLayout" Target="../slideLayouts/slideLayout2.xm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92500" lnSpcReduction="1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4647426"/>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US" sz="1200" dirty="0">
                <a:hlinkClick r:id="rId2" tooltip="My Assingments"/>
              </a:rPr>
              <a:t>https://github.com/vinod3805/Coursera_Capstone/blob/main/The%20Battle%20of%20Neighborhoods%20(Week%202).ipynb</a:t>
            </a:r>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TotalTime>
  <Words>1676</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Trebuchet MS</vt:lpstr>
      <vt:lpstr>Wingdings 3</vt:lpstr>
      <vt:lpstr>Facet</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ERP</cp:lastModifiedBy>
  <cp:revision>13</cp:revision>
  <dcterms:created xsi:type="dcterms:W3CDTF">2019-01-19T16:30:22Z</dcterms:created>
  <dcterms:modified xsi:type="dcterms:W3CDTF">2021-01-18T13:08:43Z</dcterms:modified>
</cp:coreProperties>
</file>