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5" r:id="rId10"/>
    <p:sldId id="268" r:id="rId11"/>
    <p:sldId id="269" r:id="rId12"/>
  </p:sldIdLst>
  <p:sldSz cx="9144000" cy="6858000" type="screen4x3"/>
  <p:notesSz cx="6800850" cy="9926638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+H Serif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+H Serif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+H Serif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+H Serif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+H Serif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E+H Serif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E+H Serif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E+H Serif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E+H Serif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339" autoAdjust="0"/>
    <p:restoredTop sz="94641" autoAdjust="0"/>
  </p:normalViewPr>
  <p:slideViewPr>
    <p:cSldViewPr snapToGrid="0">
      <p:cViewPr varScale="1">
        <p:scale>
          <a:sx n="97" d="100"/>
          <a:sy n="97" d="100"/>
        </p:scale>
        <p:origin x="-114" y="-228"/>
      </p:cViewPr>
      <p:guideLst>
        <p:guide orient="horz" pos="845"/>
        <p:guide orient="horz" pos="3838"/>
        <p:guide pos="555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-3756" y="-114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52863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B45C9-81B3-4A94-8767-58F068DAE020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3852863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09B46-CBCC-4BDD-A65B-1107FD00F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6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71463" y="44450"/>
            <a:ext cx="6234113" cy="40322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algn="l">
              <a:defRPr sz="1800"/>
            </a:lvl1pPr>
          </a:lstStyle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511175" y="3835400"/>
            <a:ext cx="58420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1446281" y="9582622"/>
            <a:ext cx="3908288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sz="900"/>
            </a:lvl1pPr>
          </a:lstStyle>
          <a:p>
            <a:r>
              <a:rPr lang="en-US" smtClean="0"/>
              <a:t>Insert footer information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273443" y="9582622"/>
            <a:ext cx="209352" cy="230832"/>
          </a:xfrm>
          <a:prstGeom prst="rect">
            <a:avLst/>
          </a:prstGeom>
        </p:spPr>
        <p:txBody>
          <a:bodyPr vert="horz" wrap="none" lIns="91440" tIns="45720" rIns="0" bIns="45720" rtlCol="0" anchor="ctr">
            <a:noAutofit/>
          </a:bodyPr>
          <a:lstStyle>
            <a:lvl1pPr algn="r">
              <a:defRPr sz="900"/>
            </a:lvl1pPr>
          </a:lstStyle>
          <a:p>
            <a:fld id="{C6E303EA-09C3-495B-8565-6524796C22F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271463" y="530225"/>
            <a:ext cx="6234112" cy="3068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>
          <a:xfrm>
            <a:off x="274638" y="9588029"/>
            <a:ext cx="1127125" cy="2254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>
              <a:defRPr sz="900"/>
            </a:lvl1pPr>
          </a:lstStyle>
          <a:p>
            <a:fld id="{7305D29C-7523-4ABE-8CB4-FD5FDA2414D8}" type="datetimeFigureOut">
              <a:rPr lang="en-US" noProof="0" smtClean="0"/>
              <a:pPr/>
              <a:t>10/25/2016</a:t>
            </a:fld>
            <a:endParaRPr lang="en-US" noProof="0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74638" y="8781580"/>
            <a:ext cx="6324600" cy="7962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78" tIns="45039" rIns="90078" bIns="45039" anchor="ctr">
            <a:spAutoFit/>
          </a:bodyPr>
          <a:lstStyle/>
          <a:p>
            <a:pPr defTabSz="900113" eaLnBrk="0" hangingPunct="0">
              <a:lnSpc>
                <a:spcPts val="1088"/>
              </a:lnSpc>
              <a:buFontTx/>
              <a:buChar char="-"/>
            </a:pPr>
            <a:r>
              <a:rPr lang="de-DE" sz="900" dirty="0">
                <a:latin typeface="E+H Serif" pitchFamily="18" charset="0"/>
              </a:rPr>
              <a:t> - - - - - - - - - - - - - - - - - - - - - - - - - - - - - - - - - - - - - - - - - - - - - - - - - - - - - - - - - - - - - - - - - - - - - - - - </a:t>
            </a:r>
            <a:r>
              <a:rPr lang="de-DE" sz="900" dirty="0" smtClean="0">
                <a:latin typeface="E+H Serif" pitchFamily="18" charset="0"/>
              </a:rPr>
              <a:t>- </a:t>
            </a:r>
            <a:r>
              <a:rPr lang="de-DE" sz="900" dirty="0">
                <a:latin typeface="E+H Serif" pitchFamily="18" charset="0"/>
              </a:rPr>
              <a:t>- - - - - - - - - - - -</a:t>
            </a:r>
          </a:p>
          <a:p>
            <a:pPr defTabSz="900113" eaLnBrk="0" hangingPunct="0">
              <a:lnSpc>
                <a:spcPts val="1088"/>
              </a:lnSpc>
              <a:buFontTx/>
              <a:buChar char="-"/>
            </a:pPr>
            <a:endParaRPr lang="de-DE" sz="900" dirty="0">
              <a:latin typeface="E+H Serif" pitchFamily="18" charset="0"/>
            </a:endParaRPr>
          </a:p>
          <a:p>
            <a:pPr defTabSz="900113" eaLnBrk="0" hangingPunct="0">
              <a:lnSpc>
                <a:spcPts val="1088"/>
              </a:lnSpc>
              <a:buFontTx/>
              <a:buChar char="-"/>
            </a:pPr>
            <a:r>
              <a:rPr lang="de-DE" sz="900" dirty="0">
                <a:latin typeface="E+H Serif" pitchFamily="18" charset="0"/>
              </a:rPr>
              <a:t> - - - - - - - - - - - - - - - - - - - - - - - - - - - - - - - - - - - - - - - - - - - - - - - - - - - - - - - - - - - - - - - - - - - - - - - - </a:t>
            </a:r>
            <a:r>
              <a:rPr lang="de-DE" sz="900" dirty="0" smtClean="0">
                <a:latin typeface="E+H Serif" pitchFamily="18" charset="0"/>
              </a:rPr>
              <a:t>- </a:t>
            </a:r>
            <a:r>
              <a:rPr lang="de-DE" sz="900" dirty="0">
                <a:latin typeface="E+H Serif" pitchFamily="18" charset="0"/>
              </a:rPr>
              <a:t>- - - - - - - - - - - -</a:t>
            </a:r>
          </a:p>
          <a:p>
            <a:pPr defTabSz="900113" eaLnBrk="0" hangingPunct="0">
              <a:lnSpc>
                <a:spcPts val="1088"/>
              </a:lnSpc>
              <a:buFontTx/>
              <a:buChar char="-"/>
            </a:pPr>
            <a:endParaRPr lang="de-DE" sz="900" dirty="0">
              <a:latin typeface="E+H Serif" pitchFamily="18" charset="0"/>
            </a:endParaRPr>
          </a:p>
          <a:p>
            <a:pPr defTabSz="900113" eaLnBrk="0" hangingPunct="0">
              <a:lnSpc>
                <a:spcPts val="1088"/>
              </a:lnSpc>
              <a:buFontTx/>
              <a:buChar char="-"/>
            </a:pPr>
            <a:r>
              <a:rPr lang="de-DE" sz="900" dirty="0">
                <a:latin typeface="E+H Serif" pitchFamily="18" charset="0"/>
              </a:rPr>
              <a:t> - - - - - - - - - - - - - - - - - - - - - - - - - - - - - - - - - - - - - - - - - - - - - - - - - - - - - - - - - - - - - - - - - - - - - - - - </a:t>
            </a:r>
            <a:r>
              <a:rPr lang="de-DE" sz="900" dirty="0" smtClean="0">
                <a:latin typeface="E+H Serif" pitchFamily="18" charset="0"/>
              </a:rPr>
              <a:t>- </a:t>
            </a:r>
            <a:r>
              <a:rPr lang="de-DE" sz="900" dirty="0">
                <a:latin typeface="E+H Serif" pitchFamily="18" charset="0"/>
              </a:rPr>
              <a:t>- - - - - - - - - - - -</a:t>
            </a:r>
          </a:p>
        </p:txBody>
      </p:sp>
    </p:spTree>
    <p:extLst>
      <p:ext uri="{BB962C8B-B14F-4D97-AF65-F5344CB8AC3E}">
        <p14:creationId xmlns:p14="http://schemas.microsoft.com/office/powerpoint/2010/main" val="19863786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+H Serif" pitchFamily="18" charset="0"/>
        <a:ea typeface="+mn-ea"/>
        <a:cs typeface="+mn-cs"/>
      </a:defRPr>
    </a:lvl1pPr>
    <a:lvl2pPr marL="361950" indent="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+H Serif" pitchFamily="2" charset="0"/>
        <a:ea typeface="+mn-ea"/>
        <a:cs typeface="+mn-cs"/>
      </a:defRPr>
    </a:lvl2pPr>
    <a:lvl3pPr marL="712788" indent="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+H Serif" pitchFamily="2" charset="0"/>
        <a:ea typeface="+mn-ea"/>
        <a:cs typeface="+mn-cs"/>
      </a:defRPr>
    </a:lvl3pPr>
    <a:lvl4pPr marL="1073150" indent="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+H Serif" pitchFamily="2" charset="0"/>
        <a:ea typeface="+mn-ea"/>
        <a:cs typeface="+mn-cs"/>
      </a:defRPr>
    </a:lvl4pPr>
    <a:lvl5pPr marL="1435100" indent="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+H Serif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+H Title Slide" preserve="1" userDrawn="1">
  <p:cSld name="E+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ctrTitle"/>
          </p:nvPr>
        </p:nvSpPr>
        <p:spPr>
          <a:xfrm>
            <a:off x="827999" y="619648"/>
            <a:ext cx="7992151" cy="66684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1" dirty="0">
                <a:solidFill>
                  <a:srgbClr val="A8005C"/>
                </a:solidFill>
                <a:latin typeface="E+H Serif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xtSubtitle"/>
          <p:cNvSpPr>
            <a:spLocks noGrp="1"/>
          </p:cNvSpPr>
          <p:nvPr>
            <p:ph type="subTitle" idx="1"/>
          </p:nvPr>
        </p:nvSpPr>
        <p:spPr>
          <a:xfrm>
            <a:off x="827998" y="1340768"/>
            <a:ext cx="7992151" cy="7200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6000"/>
              </a:lnSpc>
              <a:spcBef>
                <a:spcPts val="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None/>
              <a:defRPr lang="en-US" sz="2000" smtClean="0">
                <a:solidFill>
                  <a:srgbClr val="000000"/>
                </a:solidFill>
                <a:latin typeface="E+H Serif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shLine"/>
          <p:cNvSpPr>
            <a:spLocks noChangeShapeType="1"/>
          </p:cNvSpPr>
          <p:nvPr userDrawn="1"/>
        </p:nvSpPr>
        <p:spPr bwMode="gray">
          <a:xfrm flipV="1">
            <a:off x="827088" y="432000"/>
            <a:ext cx="79930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4" name="shBlueMargin"/>
          <p:cNvSpPr>
            <a:spLocks noChangeArrowheads="1"/>
          </p:cNvSpPr>
          <p:nvPr userDrawn="1"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51998" y="2448000"/>
            <a:ext cx="8892001" cy="3816000"/>
          </a:xfrm>
        </p:spPr>
        <p:txBody>
          <a:bodyPr tIns="1440000"/>
          <a:lstStyle>
            <a:lvl1pPr marL="0" indent="0" algn="ctr">
              <a:buFontTx/>
              <a:buNone/>
              <a:defRPr>
                <a:latin typeface="E+H Serif" pitchFamily="18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xtDate"/>
          <p:cNvSpPr>
            <a:spLocks noChangeArrowheads="1"/>
          </p:cNvSpPr>
          <p:nvPr userDrawn="1"/>
        </p:nvSpPr>
        <p:spPr bwMode="auto">
          <a:xfrm>
            <a:off x="1946488" y="6451599"/>
            <a:ext cx="87471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r>
              <a:rPr lang="en-US" sz="1200" noProof="1" smtClean="0">
                <a:solidFill>
                  <a:srgbClr val="000000"/>
                </a:solidFill>
                <a:latin typeface="E+H Serif" pitchFamily="18" charset="0"/>
              </a:rPr>
              <a:t>08/29/2016</a:t>
            </a:r>
            <a:endParaRPr lang="en-US" sz="1200" noProof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3" name="txtTitleHeader"/>
          <p:cNvSpPr>
            <a:spLocks noChangeArrowheads="1"/>
          </p:cNvSpPr>
          <p:nvPr userDrawn="1"/>
        </p:nvSpPr>
        <p:spPr bwMode="auto">
          <a:xfrm>
            <a:off x="827998" y="194736"/>
            <a:ext cx="7992151" cy="18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tabLst>
                <a:tab pos="3948113" algn="ctr"/>
                <a:tab pos="7980363" algn="r"/>
              </a:tabLst>
            </a:pPr>
            <a:r>
              <a:rPr lang="en-US" sz="1200" noProof="1" smtClean="0">
                <a:solidFill>
                  <a:srgbClr val="000000"/>
                </a:solidFill>
                <a:latin typeface="E+H Serif" pitchFamily="18" charset="0"/>
              </a:rPr>
              <a:t>Products	Solutions	Services</a:t>
            </a:r>
            <a:endParaRPr lang="en-US" sz="1200" noProof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</p:nvPr>
        </p:nvSpPr>
        <p:spPr>
          <a:xfrm>
            <a:off x="3368401" y="6451599"/>
            <a:ext cx="571500" cy="18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>
          <a:xfrm>
            <a:off x="827788" y="6451599"/>
            <a:ext cx="571500" cy="180000"/>
          </a:xfrm>
        </p:spPr>
        <p:txBody>
          <a:bodyPr/>
          <a:lstStyle/>
          <a:p>
            <a:r>
              <a:rPr lang="en-US" smtClean="0"/>
              <a:t>Slide </a:t>
            </a:r>
            <a:fld id="{2205719F-EF8E-4014-A3E5-E3DEDA6AE1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img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6378575"/>
            <a:ext cx="1854200" cy="376258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wo Text" preserve="1" userDrawn="1">
  <p:cSld name="E+H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xtContent"/>
          <p:cNvSpPr>
            <a:spLocks noGrp="1"/>
          </p:cNvSpPr>
          <p:nvPr>
            <p:ph type="body" sz="quarter" idx="13"/>
          </p:nvPr>
        </p:nvSpPr>
        <p:spPr>
          <a:xfrm>
            <a:off x="827998" y="1341438"/>
            <a:ext cx="3888017" cy="4751387"/>
          </a:xfrm>
        </p:spPr>
        <p:txBody>
          <a:bodyPr/>
          <a:lstStyle>
            <a:lvl1pPr marL="0" indent="0">
              <a:buNone/>
              <a:defRPr/>
            </a:lvl1pPr>
            <a:lvl2pPr marL="360363" indent="3175">
              <a:buNone/>
              <a:defRPr/>
            </a:lvl2pPr>
            <a:lvl3pPr marL="714375" indent="3175">
              <a:buNone/>
              <a:defRPr/>
            </a:lvl3pPr>
            <a:lvl4pPr marL="1076325" indent="4763">
              <a:buNone/>
              <a:defRPr/>
            </a:lvl4pPr>
            <a:lvl5pPr marL="1436688" indent="-3175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xtContent2"/>
          <p:cNvSpPr>
            <a:spLocks noGrp="1"/>
          </p:cNvSpPr>
          <p:nvPr>
            <p:ph type="body" sz="quarter" idx="14"/>
          </p:nvPr>
        </p:nvSpPr>
        <p:spPr>
          <a:xfrm>
            <a:off x="4932040" y="1341439"/>
            <a:ext cx="3888110" cy="475138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60363" indent="3175">
              <a:buFontTx/>
              <a:buNone/>
              <a:defRPr/>
            </a:lvl2pPr>
            <a:lvl3pPr marL="714375" indent="3175">
              <a:buFontTx/>
              <a:buNone/>
              <a:defRPr/>
            </a:lvl3pPr>
            <a:lvl4pPr marL="1076325" indent="-1588">
              <a:buFontTx/>
              <a:buNone/>
              <a:defRPr/>
            </a:lvl4pPr>
            <a:lvl5pPr marL="1436688" indent="-3175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7DD4336-4B6B-4A75-A62B-42D6EF142D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wo Content" preserve="1" userDrawn="1">
  <p:cSld name="E+H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27998" y="1341438"/>
            <a:ext cx="3888017" cy="4751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/>
          </p:nvPr>
        </p:nvSpPr>
        <p:spPr>
          <a:xfrm>
            <a:off x="4932040" y="1341439"/>
            <a:ext cx="3888110" cy="4751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4DA36984-5C7D-4492-A000-647494BC8A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Only" type="titleOnly" preserve="1">
  <p:cSld name="E+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389B7BEB-BDE6-458D-A23A-648AB1340D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Blank" type="blank" preserve="1">
  <p:cSld name="E+H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PresentationTitl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E+H Serif" pitchFamily="18" charset="0"/>
              </a:defRPr>
            </a:lvl1pPr>
          </a:lstStyle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  <p:sp>
        <p:nvSpPr>
          <p:cNvPr id="5" name="Hider"/>
          <p:cNvSpPr/>
          <p:nvPr userDrawn="1">
            <p:custDataLst>
              <p:tags r:id="rId1"/>
            </p:custDataLst>
          </p:nvPr>
        </p:nvSpPr>
        <p:spPr bwMode="white">
          <a:xfrm>
            <a:off x="723014" y="964019"/>
            <a:ext cx="8158716" cy="1417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C2FF683-FE62-468E-9CA5-55E420F564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and Chart" preserve="1" userDrawn="1">
  <p:cSld name="E+H 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xtContent"/>
          <p:cNvSpPr>
            <a:spLocks noGrp="1"/>
          </p:cNvSpPr>
          <p:nvPr>
            <p:ph type="chart" idx="1"/>
          </p:nvPr>
        </p:nvSpPr>
        <p:spPr>
          <a:xfrm>
            <a:off x="828000" y="1341439"/>
            <a:ext cx="7992150" cy="4751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3256943C-19D4-4B8C-95B7-E8F80EC1A5B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and Table" preserve="1" userDrawn="1">
  <p:cSld name="E+H 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xtContent"/>
          <p:cNvSpPr>
            <a:spLocks noGrp="1"/>
          </p:cNvSpPr>
          <p:nvPr>
            <p:ph type="tbl" idx="1"/>
          </p:nvPr>
        </p:nvSpPr>
        <p:spPr>
          <a:xfrm>
            <a:off x="828000" y="1341439"/>
            <a:ext cx="7992150" cy="4751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7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AE6A02E-C210-411C-97BA-756FB100B18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and Bullet" preserve="1" userDrawn="1">
  <p:cSld name="E+H 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C78E4AFC-5C8E-4E9F-94F6-35FD4CF22A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28000" y="1340768"/>
            <a:ext cx="7973999" cy="475205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+H Title Slide 2" preserve="1" userDrawn="1">
  <p:cSld name="E+H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ctrTitle"/>
          </p:nvPr>
        </p:nvSpPr>
        <p:spPr>
          <a:xfrm>
            <a:off x="828000" y="619648"/>
            <a:ext cx="7992150" cy="66684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00" b="1" baseline="0" dirty="0">
                <a:solidFill>
                  <a:srgbClr val="A8005C"/>
                </a:solidFill>
                <a:latin typeface="E+H Serif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68401" y="6451600"/>
            <a:ext cx="571500" cy="1800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E+H Serif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7787" y="6451600"/>
            <a:ext cx="571500" cy="1800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E+H Serif" pitchFamily="18" charset="0"/>
              </a:defRPr>
            </a:lvl1pPr>
          </a:lstStyle>
          <a:p>
            <a:r>
              <a:rPr lang="en-US" smtClean="0"/>
              <a:t>Slide </a:t>
            </a:r>
            <a:fld id="{0FF9B660-A711-4DB6-9D8E-688A848E77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shBlueMargin"/>
          <p:cNvSpPr>
            <a:spLocks noChangeArrowheads="1"/>
          </p:cNvSpPr>
          <p:nvPr userDrawn="1"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32837" y="2448000"/>
            <a:ext cx="6911161" cy="3816000"/>
          </a:xfrm>
        </p:spPr>
        <p:txBody>
          <a:bodyPr tIns="1440000"/>
          <a:lstStyle>
            <a:lvl1pPr marL="0" indent="0" algn="ctr">
              <a:buFontTx/>
              <a:buNone/>
              <a:defRPr>
                <a:latin typeface="E+H Serif" pitchFamily="18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shLeftMarginBg"/>
          <p:cNvSpPr/>
          <p:nvPr userDrawn="1"/>
        </p:nvSpPr>
        <p:spPr>
          <a:xfrm>
            <a:off x="251998" y="2447999"/>
            <a:ext cx="1980839" cy="3816000"/>
          </a:xfrm>
          <a:prstGeom prst="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23" name="txtDate"/>
          <p:cNvSpPr>
            <a:spLocks noChangeArrowheads="1"/>
          </p:cNvSpPr>
          <p:nvPr userDrawn="1"/>
        </p:nvSpPr>
        <p:spPr bwMode="auto">
          <a:xfrm>
            <a:off x="1946488" y="6451600"/>
            <a:ext cx="87471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r>
              <a:rPr lang="en-US" sz="1200" noProof="1" smtClean="0">
                <a:solidFill>
                  <a:srgbClr val="000000"/>
                </a:solidFill>
                <a:latin typeface="E+H Serif" pitchFamily="18" charset="0"/>
              </a:rPr>
              <a:t>08/29/2016</a:t>
            </a:r>
            <a:endParaRPr lang="en-US" sz="1200" noProof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3" name="txtSubtitle"/>
          <p:cNvSpPr>
            <a:spLocks noGrp="1"/>
          </p:cNvSpPr>
          <p:nvPr>
            <p:ph type="subTitle" idx="1"/>
          </p:nvPr>
        </p:nvSpPr>
        <p:spPr>
          <a:xfrm>
            <a:off x="827998" y="1340768"/>
            <a:ext cx="7992151" cy="7200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6000"/>
              </a:lnSpc>
              <a:spcBef>
                <a:spcPts val="0"/>
              </a:spcBef>
              <a:spcAft>
                <a:spcPct val="0"/>
              </a:spcAft>
              <a:buClr>
                <a:srgbClr val="0088FF"/>
              </a:buClr>
              <a:buFont typeface="Wingdings" pitchFamily="2" charset="2"/>
              <a:buNone/>
              <a:defRPr lang="en-US" sz="2000" smtClean="0">
                <a:solidFill>
                  <a:srgbClr val="000000"/>
                </a:solidFill>
                <a:latin typeface="E+H Serif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shLine"/>
          <p:cNvSpPr>
            <a:spLocks noChangeShapeType="1"/>
          </p:cNvSpPr>
          <p:nvPr userDrawn="1"/>
        </p:nvSpPr>
        <p:spPr bwMode="gray">
          <a:xfrm flipV="1">
            <a:off x="827088" y="432000"/>
            <a:ext cx="79930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7" name="txtTitleHeader"/>
          <p:cNvSpPr>
            <a:spLocks noChangeArrowheads="1"/>
          </p:cNvSpPr>
          <p:nvPr userDrawn="1"/>
        </p:nvSpPr>
        <p:spPr bwMode="auto">
          <a:xfrm>
            <a:off x="827998" y="194736"/>
            <a:ext cx="7992151" cy="18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tabLst>
                <a:tab pos="3948113" algn="ctr"/>
                <a:tab pos="7980363" algn="r"/>
              </a:tabLst>
            </a:pPr>
            <a:r>
              <a:rPr lang="en-US" sz="1200" noProof="1" smtClean="0">
                <a:solidFill>
                  <a:srgbClr val="000000"/>
                </a:solidFill>
                <a:latin typeface="E+H Serif" pitchFamily="18" charset="0"/>
              </a:rPr>
              <a:t>Products	Solutions	Services</a:t>
            </a:r>
            <a:endParaRPr lang="en-US" sz="1200" noProof="1">
              <a:solidFill>
                <a:srgbClr val="000000"/>
              </a:solidFill>
              <a:latin typeface="E+H Serif" pitchFamily="18" charset="0"/>
            </a:endParaRPr>
          </a:p>
        </p:txBody>
      </p:sp>
      <p:pic>
        <p:nvPicPr>
          <p:cNvPr id="3" name="img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6378575"/>
            <a:ext cx="1854200" cy="3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73202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+H Section Header" preserve="1" userDrawn="1">
  <p:cSld name="E+H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Shape"/>
          <p:cNvSpPr>
            <a:spLocks/>
          </p:cNvSpPr>
          <p:nvPr userDrawn="1"/>
        </p:nvSpPr>
        <p:spPr>
          <a:xfrm>
            <a:off x="827998" y="2785532"/>
            <a:ext cx="7992151" cy="3307292"/>
          </a:xfrm>
          <a:prstGeom prst="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smtClean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8000" y="619648"/>
            <a:ext cx="7992151" cy="66684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28675" y="1341438"/>
            <a:ext cx="7991474" cy="1117600"/>
          </a:xfrm>
        </p:spPr>
        <p:txBody>
          <a:bodyPr lIns="0" tIns="0" numCol="2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827087" y="2785532"/>
            <a:ext cx="7993061" cy="33072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shBlueMargin"/>
          <p:cNvSpPr>
            <a:spLocks noChangeArrowheads="1"/>
          </p:cNvSpPr>
          <p:nvPr userDrawn="1"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13" name="shLine"/>
          <p:cNvSpPr>
            <a:spLocks noChangeShapeType="1"/>
          </p:cNvSpPr>
          <p:nvPr userDrawn="1"/>
        </p:nvSpPr>
        <p:spPr bwMode="gray">
          <a:xfrm flipV="1">
            <a:off x="827087" y="6265314"/>
            <a:ext cx="79930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/>
            </a:endParaRPr>
          </a:p>
        </p:txBody>
      </p:sp>
      <p:sp>
        <p:nvSpPr>
          <p:cNvPr id="12" name="txtTitleHeader"/>
          <p:cNvSpPr>
            <a:spLocks noChangeArrowheads="1"/>
          </p:cNvSpPr>
          <p:nvPr userDrawn="1"/>
        </p:nvSpPr>
        <p:spPr bwMode="auto">
          <a:xfrm>
            <a:off x="827998" y="194736"/>
            <a:ext cx="7992151" cy="18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tabLst>
                <a:tab pos="3948113" algn="ctr"/>
                <a:tab pos="7980363" algn="r"/>
              </a:tabLst>
            </a:pPr>
            <a:r>
              <a:rPr lang="en-US" sz="1200" noProof="1" smtClean="0">
                <a:solidFill>
                  <a:srgbClr val="000000"/>
                </a:solidFill>
                <a:latin typeface="E+H Serif" pitchFamily="18" charset="0"/>
              </a:rPr>
              <a:t>Products	Solutions	Services</a:t>
            </a:r>
            <a:endParaRPr lang="en-US" sz="1200" noProof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15" name="shLine"/>
          <p:cNvSpPr>
            <a:spLocks noChangeShapeType="1"/>
          </p:cNvSpPr>
          <p:nvPr userDrawn="1"/>
        </p:nvSpPr>
        <p:spPr bwMode="gray">
          <a:xfrm flipV="1">
            <a:off x="827088" y="432000"/>
            <a:ext cx="7993062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>
          <a:xfrm>
            <a:off x="3368401" y="6451599"/>
            <a:ext cx="571500" cy="18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0"/>
          </p:nvPr>
        </p:nvSpPr>
        <p:spPr>
          <a:xfrm>
            <a:off x="827788" y="6451599"/>
            <a:ext cx="571500" cy="180000"/>
          </a:xfrm>
        </p:spPr>
        <p:txBody>
          <a:bodyPr/>
          <a:lstStyle/>
          <a:p>
            <a:r>
              <a:rPr lang="en-US" smtClean="0"/>
              <a:t>Slide </a:t>
            </a:r>
            <a:fld id="{9C0E96A4-BC1F-4FDF-B022-AEE28CDB0EE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xtDate"/>
          <p:cNvSpPr>
            <a:spLocks noChangeArrowheads="1"/>
          </p:cNvSpPr>
          <p:nvPr userDrawn="1"/>
        </p:nvSpPr>
        <p:spPr bwMode="auto">
          <a:xfrm>
            <a:off x="1946488" y="6451599"/>
            <a:ext cx="87471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r>
              <a:rPr lang="en-US" sz="1200" noProof="1" smtClean="0">
                <a:solidFill>
                  <a:srgbClr val="000000"/>
                </a:solidFill>
                <a:latin typeface="E+H Serif" pitchFamily="18" charset="0"/>
              </a:rPr>
              <a:t>08/29/2016</a:t>
            </a:r>
            <a:endParaRPr lang="en-US" sz="1200" noProof="1">
              <a:solidFill>
                <a:srgbClr val="000000"/>
              </a:solidFill>
              <a:latin typeface="E+H Serif" pitchFamily="18" charset="0"/>
            </a:endParaRPr>
          </a:p>
        </p:txBody>
      </p:sp>
      <p:pic>
        <p:nvPicPr>
          <p:cNvPr id="3" name="img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6378575"/>
            <a:ext cx="1854200" cy="376258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Image Slide" preserve="1" userDrawn="1">
  <p:cSld name="E+H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Shape"/>
          <p:cNvSpPr>
            <a:spLocks/>
          </p:cNvSpPr>
          <p:nvPr userDrawn="1"/>
        </p:nvSpPr>
        <p:spPr>
          <a:xfrm>
            <a:off x="827087" y="1341437"/>
            <a:ext cx="7993061" cy="4751386"/>
          </a:xfrm>
          <a:prstGeom prst="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smtClean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7998" y="620687"/>
            <a:ext cx="7992151" cy="360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827087" y="1341437"/>
            <a:ext cx="7993061" cy="4751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shBlueMargin"/>
          <p:cNvSpPr>
            <a:spLocks noChangeArrowheads="1"/>
          </p:cNvSpPr>
          <p:nvPr userDrawn="1"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13" name="shLine"/>
          <p:cNvSpPr>
            <a:spLocks noChangeShapeType="1"/>
          </p:cNvSpPr>
          <p:nvPr userDrawn="1"/>
        </p:nvSpPr>
        <p:spPr bwMode="gray">
          <a:xfrm flipV="1">
            <a:off x="827087" y="6265314"/>
            <a:ext cx="79930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D23DA1C-44D7-4D71-9349-FDDA471FF5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1475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Image Slide with legend" preserve="1" userDrawn="1">
  <p:cSld name="E+H Image Slide with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Shape"/>
          <p:cNvSpPr>
            <a:spLocks/>
          </p:cNvSpPr>
          <p:nvPr userDrawn="1"/>
        </p:nvSpPr>
        <p:spPr>
          <a:xfrm>
            <a:off x="827088" y="1341438"/>
            <a:ext cx="7993061" cy="4270468"/>
          </a:xfrm>
          <a:prstGeom prst="rect">
            <a:avLst/>
          </a:prstGeom>
          <a:solidFill>
            <a:srgbClr val="C3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 smtClean="0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7998" y="620687"/>
            <a:ext cx="7992151" cy="360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827088" y="1341438"/>
            <a:ext cx="7993061" cy="42704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shBlueMargin"/>
          <p:cNvSpPr>
            <a:spLocks noChangeArrowheads="1"/>
          </p:cNvSpPr>
          <p:nvPr userDrawn="1"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02BDED20-0443-47C1-B69F-018EC3077EF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xtDate"/>
          <p:cNvSpPr>
            <a:spLocks noChangeArrowheads="1"/>
          </p:cNvSpPr>
          <p:nvPr userDrawn="1"/>
        </p:nvSpPr>
        <p:spPr bwMode="auto">
          <a:xfrm>
            <a:off x="1944001" y="6451599"/>
            <a:ext cx="7854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r>
              <a:rPr lang="en-US" sz="1200" noProof="1" smtClean="0">
                <a:solidFill>
                  <a:srgbClr val="000000"/>
                </a:solidFill>
                <a:latin typeface="E+H Serif" pitchFamily="18" charset="0"/>
              </a:rPr>
              <a:t>08/29/2016</a:t>
            </a:r>
            <a:endParaRPr lang="en-US" sz="1200" noProof="1">
              <a:solidFill>
                <a:srgbClr val="000000"/>
              </a:solidFill>
              <a:latin typeface="E+H Serif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28000" y="5746376"/>
            <a:ext cx="7992150" cy="346448"/>
          </a:xfrm>
        </p:spPr>
        <p:txBody>
          <a:bodyPr wrap="none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24781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and Text" preserve="1" userDrawn="1">
  <p:cSld name="E+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xtContent"/>
          <p:cNvSpPr>
            <a:spLocks noGrp="1"/>
          </p:cNvSpPr>
          <p:nvPr>
            <p:ph type="body" sz="quarter" idx="13"/>
          </p:nvPr>
        </p:nvSpPr>
        <p:spPr>
          <a:xfrm>
            <a:off x="828000" y="1341439"/>
            <a:ext cx="7992150" cy="475138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60363" indent="3175">
              <a:buFontTx/>
              <a:buNone/>
              <a:defRPr/>
            </a:lvl2pPr>
            <a:lvl3pPr marL="714375" indent="3175">
              <a:buFontTx/>
              <a:buNone/>
              <a:defRPr/>
            </a:lvl3pPr>
            <a:lvl4pPr marL="1074738" indent="0">
              <a:buFontTx/>
              <a:buNone/>
              <a:tabLst/>
              <a:defRPr/>
            </a:lvl4pPr>
            <a:lvl5pPr marL="1436688" indent="-3175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3E19BA8B-7CB0-4A9B-869C-4928AC389FB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itle and Content" type="obj" preserve="1">
  <p:cSld name="E+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xt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A3E4ABF9-26AB-401E-8432-EF5EA4C46E0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+H Two Bullet" preserve="1" userDrawn="1">
  <p:cSld name="E+H Tw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xtContent"/>
          <p:cNvSpPr>
            <a:spLocks noGrp="1"/>
          </p:cNvSpPr>
          <p:nvPr>
            <p:ph type="body" sz="quarter" idx="13"/>
          </p:nvPr>
        </p:nvSpPr>
        <p:spPr>
          <a:xfrm>
            <a:off x="827998" y="1341438"/>
            <a:ext cx="3888017" cy="4751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xtContent2"/>
          <p:cNvSpPr>
            <a:spLocks noGrp="1"/>
          </p:cNvSpPr>
          <p:nvPr>
            <p:ph type="body" sz="quarter" idx="14"/>
          </p:nvPr>
        </p:nvSpPr>
        <p:spPr>
          <a:xfrm>
            <a:off x="4932040" y="1341438"/>
            <a:ext cx="3888110" cy="4751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C3340EB7-E125-4FBD-BFBF-DF86CADFCB0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xtTitle"/>
          <p:cNvSpPr>
            <a:spLocks noGrp="1" noChangeArrowheads="1"/>
          </p:cNvSpPr>
          <p:nvPr>
            <p:ph type="title"/>
          </p:nvPr>
        </p:nvSpPr>
        <p:spPr bwMode="auto">
          <a:xfrm>
            <a:off x="827998" y="620687"/>
            <a:ext cx="7992151" cy="3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txtContent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000" y="1340769"/>
            <a:ext cx="7992150" cy="475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Textmasterformate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031" name="shBlueMargin"/>
          <p:cNvSpPr>
            <a:spLocks noChangeArrowheads="1"/>
          </p:cNvSpPr>
          <p:nvPr/>
        </p:nvSpPr>
        <p:spPr bwMode="auto">
          <a:xfrm>
            <a:off x="-1" y="0"/>
            <a:ext cx="252000" cy="6264000"/>
          </a:xfrm>
          <a:prstGeom prst="rect">
            <a:avLst/>
          </a:prstGeom>
          <a:solidFill>
            <a:srgbClr val="009EE3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/>
            </a:endParaRPr>
          </a:p>
        </p:txBody>
      </p:sp>
      <p:sp>
        <p:nvSpPr>
          <p:cNvPr id="1028" name="txtPresentationTitl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7998" y="194736"/>
            <a:ext cx="7980555" cy="18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>
                <a:solidFill>
                  <a:srgbClr val="000000"/>
                </a:solidFill>
                <a:latin typeface="E+H Serif"/>
              </a:defRPr>
            </a:lvl1pPr>
          </a:lstStyle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  <p:sp>
        <p:nvSpPr>
          <p:cNvPr id="1029" name="txtPresen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401" y="6451599"/>
            <a:ext cx="5715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 noProof="1">
                <a:solidFill>
                  <a:srgbClr val="000000"/>
                </a:solidFill>
                <a:latin typeface="E+H Serif"/>
              </a:defRPr>
            </a:lvl1pPr>
          </a:lstStyle>
          <a:p>
            <a:endParaRPr lang="en-US" dirty="0"/>
          </a:p>
        </p:txBody>
      </p:sp>
      <p:sp>
        <p:nvSpPr>
          <p:cNvPr id="1030" name="txt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788" y="6451599"/>
            <a:ext cx="5715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200" noProof="1">
                <a:solidFill>
                  <a:srgbClr val="000000"/>
                </a:solidFill>
                <a:latin typeface="E+H Serif"/>
              </a:defRPr>
            </a:lvl1pPr>
          </a:lstStyle>
          <a:p>
            <a:r>
              <a:rPr lang="en-US" smtClean="0"/>
              <a:t>Slide </a:t>
            </a:r>
            <a:fld id="{6E43FA06-6D5C-469D-A79F-68E6876A87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3" name="shLine"/>
          <p:cNvSpPr>
            <a:spLocks noChangeShapeType="1"/>
          </p:cNvSpPr>
          <p:nvPr/>
        </p:nvSpPr>
        <p:spPr bwMode="gray">
          <a:xfrm flipV="1">
            <a:off x="827087" y="6265314"/>
            <a:ext cx="79930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/>
            </a:endParaRPr>
          </a:p>
        </p:txBody>
      </p:sp>
      <p:sp>
        <p:nvSpPr>
          <p:cNvPr id="15" name="shLine"/>
          <p:cNvSpPr>
            <a:spLocks noChangeShapeType="1"/>
          </p:cNvSpPr>
          <p:nvPr/>
        </p:nvSpPr>
        <p:spPr bwMode="gray">
          <a:xfrm flipV="1">
            <a:off x="827088" y="1044000"/>
            <a:ext cx="79930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E+H Serif" pitchFamily="18" charset="0"/>
            </a:endParaRPr>
          </a:p>
        </p:txBody>
      </p:sp>
      <p:sp>
        <p:nvSpPr>
          <p:cNvPr id="12" name="txtDate"/>
          <p:cNvSpPr>
            <a:spLocks noChangeArrowheads="1"/>
          </p:cNvSpPr>
          <p:nvPr/>
        </p:nvSpPr>
        <p:spPr bwMode="auto">
          <a:xfrm>
            <a:off x="1946488" y="6451599"/>
            <a:ext cx="87471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r>
              <a:rPr lang="en-US" sz="1200" noProof="1" smtClean="0">
                <a:solidFill>
                  <a:srgbClr val="000000"/>
                </a:solidFill>
                <a:latin typeface="E+H Serif" pitchFamily="18" charset="0"/>
              </a:rPr>
              <a:t>08/29/2016</a:t>
            </a:r>
            <a:endParaRPr lang="en-US" sz="1200" noProof="1">
              <a:solidFill>
                <a:srgbClr val="000000"/>
              </a:solidFill>
              <a:latin typeface="E+H Serif" pitchFamily="18" charset="0"/>
            </a:endParaRPr>
          </a:p>
        </p:txBody>
      </p:sp>
      <p:pic>
        <p:nvPicPr>
          <p:cNvPr id="2" name="imgLogo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6378576"/>
            <a:ext cx="1854200" cy="2167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4" r:id="rId2"/>
    <p:sldLayoutId id="2147483671" r:id="rId3"/>
    <p:sldLayoutId id="2147483668" r:id="rId4"/>
    <p:sldLayoutId id="2147483672" r:id="rId5"/>
    <p:sldLayoutId id="2147483673" r:id="rId6"/>
    <p:sldLayoutId id="2147483663" r:id="rId7"/>
    <p:sldLayoutId id="2147483650" r:id="rId8"/>
    <p:sldLayoutId id="2147483665" r:id="rId9"/>
    <p:sldLayoutId id="2147483666" r:id="rId10"/>
    <p:sldLayoutId id="2147483652" r:id="rId11"/>
    <p:sldLayoutId id="2147483654" r:id="rId12"/>
    <p:sldLayoutId id="2147483655" r:id="rId13"/>
    <p:sldLayoutId id="2147483669" r:id="rId14"/>
    <p:sldLayoutId id="2147483670" r:id="rId15"/>
  </p:sldLayoutIdLst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8005C"/>
          </a:solidFill>
          <a:latin typeface="E+H Serif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+H Serif" pitchFamily="2" charset="0"/>
        </a:defRPr>
      </a:lvl9pPr>
    </p:titleStyle>
    <p:bodyStyle>
      <a:lvl1pPr marL="269875" indent="-269875" algn="l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007CAA"/>
        </a:buClr>
        <a:buFont typeface="E+H Serif" pitchFamily="18" charset="0"/>
        <a:buChar char="•"/>
        <a:defRPr sz="2000">
          <a:solidFill>
            <a:srgbClr val="000000"/>
          </a:solidFill>
          <a:latin typeface="E+H Serif"/>
          <a:ea typeface="+mn-ea"/>
          <a:cs typeface="+mn-cs"/>
        </a:defRPr>
      </a:lvl1pPr>
      <a:lvl2pPr marL="541338" indent="-271463" algn="l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>
          <a:srgbClr val="007CAA"/>
        </a:buClr>
        <a:buFont typeface="E+H Serif" pitchFamily="18" charset="0"/>
        <a:buChar char="•"/>
        <a:defRPr sz="1800">
          <a:solidFill>
            <a:srgbClr val="000000"/>
          </a:solidFill>
          <a:latin typeface="E+H Serif"/>
        </a:defRPr>
      </a:lvl2pPr>
      <a:lvl3pPr marL="717550" indent="-182563" algn="l" rtl="0" eaLnBrk="1" fontAlgn="base" hangingPunct="1">
        <a:lnSpc>
          <a:spcPct val="110000"/>
        </a:lnSpc>
        <a:spcBef>
          <a:spcPts val="0"/>
        </a:spcBef>
        <a:spcAft>
          <a:spcPts val="400"/>
        </a:spcAft>
        <a:buClr>
          <a:srgbClr val="007CAA"/>
        </a:buClr>
        <a:buFont typeface="E+H Serif" pitchFamily="18" charset="0"/>
        <a:buChar char="•"/>
        <a:defRPr sz="1400">
          <a:solidFill>
            <a:srgbClr val="000000"/>
          </a:solidFill>
          <a:latin typeface="E+H Serif"/>
        </a:defRPr>
      </a:lvl3pPr>
      <a:lvl4pPr marL="900113" indent="-176213" algn="l" rtl="0" eaLnBrk="1" fontAlgn="base" hangingPunct="1">
        <a:lnSpc>
          <a:spcPct val="110000"/>
        </a:lnSpc>
        <a:spcBef>
          <a:spcPts val="0"/>
        </a:spcBef>
        <a:spcAft>
          <a:spcPts val="400"/>
        </a:spcAft>
        <a:buClr>
          <a:srgbClr val="007CAA"/>
        </a:buClr>
        <a:buFont typeface="E+H Serif" pitchFamily="18" charset="0"/>
        <a:buChar char="•"/>
        <a:defRPr sz="1400">
          <a:solidFill>
            <a:srgbClr val="000000"/>
          </a:solidFill>
          <a:latin typeface="E+H Serif"/>
        </a:defRPr>
      </a:lvl4pPr>
      <a:lvl5pPr marL="1074738" indent="-182563" algn="l" rtl="0" eaLnBrk="1" fontAlgn="base" hangingPunct="1">
        <a:lnSpc>
          <a:spcPct val="110000"/>
        </a:lnSpc>
        <a:spcBef>
          <a:spcPts val="0"/>
        </a:spcBef>
        <a:spcAft>
          <a:spcPts val="400"/>
        </a:spcAft>
        <a:buClr>
          <a:srgbClr val="007CAA"/>
        </a:buClr>
        <a:buFont typeface="E+H Serif" pitchFamily="18" charset="0"/>
        <a:buChar char="•"/>
        <a:defRPr sz="1400">
          <a:solidFill>
            <a:srgbClr val="000000"/>
          </a:solidFill>
          <a:latin typeface="E+H Serif"/>
        </a:defRPr>
      </a:lvl5pPr>
      <a:lvl6pPr marL="2252663" indent="-179388" algn="l" rtl="0" eaLnBrk="1" fontAlgn="base" hangingPunct="1">
        <a:lnSpc>
          <a:spcPct val="110000"/>
        </a:lnSpc>
        <a:spcBef>
          <a:spcPct val="90000"/>
        </a:spcBef>
        <a:spcAft>
          <a:spcPct val="0"/>
        </a:spcAft>
        <a:buClr>
          <a:srgbClr val="0088FF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6pPr>
      <a:lvl7pPr marL="2709863" indent="-179388" algn="l" rtl="0" eaLnBrk="1" fontAlgn="base" hangingPunct="1">
        <a:lnSpc>
          <a:spcPct val="110000"/>
        </a:lnSpc>
        <a:spcBef>
          <a:spcPct val="90000"/>
        </a:spcBef>
        <a:spcAft>
          <a:spcPct val="0"/>
        </a:spcAft>
        <a:buClr>
          <a:srgbClr val="0088FF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7pPr>
      <a:lvl8pPr marL="3167063" indent="-179388" algn="l" rtl="0" eaLnBrk="1" fontAlgn="base" hangingPunct="1">
        <a:lnSpc>
          <a:spcPct val="110000"/>
        </a:lnSpc>
        <a:spcBef>
          <a:spcPct val="90000"/>
        </a:spcBef>
        <a:spcAft>
          <a:spcPct val="0"/>
        </a:spcAft>
        <a:buClr>
          <a:srgbClr val="0088FF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8pPr>
      <a:lvl9pPr marL="3624263" indent="-179388" algn="l" rtl="0" eaLnBrk="1" fontAlgn="base" hangingPunct="1">
        <a:lnSpc>
          <a:spcPct val="110000"/>
        </a:lnSpc>
        <a:spcBef>
          <a:spcPct val="90000"/>
        </a:spcBef>
        <a:spcAft>
          <a:spcPct val="0"/>
        </a:spcAft>
        <a:buClr>
          <a:srgbClr val="0088FF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 tool for easy commissioning of new electronic boards</a:t>
            </a:r>
            <a:endParaRPr lang="en-US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" b="1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36F66F4-0FA5-4813-8EDA-722625F7E69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view page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91381" y="1341438"/>
            <a:ext cx="7728769" cy="47513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C3340EB7-E125-4FBD-BFBF-DF86CADFCB08}" type="slidenum">
              <a:rPr lang="en-US" smtClean="0"/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7" y="1057618"/>
            <a:ext cx="8140196" cy="510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1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Improvements Planned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Need not manually open the required IDE to compile the code</a:t>
            </a:r>
          </a:p>
          <a:p>
            <a:r>
              <a:rPr lang="en-US" dirty="0" smtClean="0"/>
              <a:t>The result is displayed directly using   Hyper terminal.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C3340EB7-E125-4FBD-BFBF-DF86CADFCB08}" type="slidenum">
              <a:rPr lang="en-US" smtClean="0"/>
              <a:t>11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960" y="1140542"/>
            <a:ext cx="4001729" cy="50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42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Whenever a new  board comes from the production it is to be commissioned before it  is ready to use for the actual task.</a:t>
            </a:r>
          </a:p>
          <a:p>
            <a:r>
              <a:rPr lang="en-US" dirty="0" smtClean="0"/>
              <a:t>Commissioning of the new board includes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Test  for   reading  voltage, current, sensor outputs.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Testing interrupt handling capabilities.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Testing communication interfaces (UART, SPI, I2C,…….)</a:t>
            </a:r>
          </a:p>
          <a:p>
            <a:pPr marL="271463" indent="-271463">
              <a:buSzPct val="100000"/>
              <a:buFont typeface="E+H Serif"/>
              <a:buChar char="•"/>
            </a:pPr>
            <a:r>
              <a:rPr lang="en-US" dirty="0" smtClean="0"/>
              <a:t>So, every time when there is a change in the board peripherals the code should be rewritten.</a:t>
            </a:r>
          </a:p>
          <a:p>
            <a:pPr marL="271463" indent="-271463">
              <a:buSzPct val="100000"/>
              <a:buFont typeface="E+H Serif"/>
              <a:buChar char="•"/>
            </a:pP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r when there is a change in µ-controller. The code has to be rewritten,</a:t>
            </a:r>
            <a:r>
              <a:rPr lang="en-US" dirty="0"/>
              <a:t> </a:t>
            </a:r>
            <a:r>
              <a:rPr lang="en-US" dirty="0" smtClean="0"/>
              <a:t>which is a time taking procedure.</a:t>
            </a:r>
          </a:p>
          <a:p>
            <a:pPr marL="271463" indent="-271463">
              <a:buSzPct val="100000"/>
              <a:buFont typeface="E+H Serif"/>
              <a:buChar char="•"/>
            </a:pPr>
            <a:r>
              <a:rPr lang="en-US" dirty="0" smtClean="0"/>
              <a:t>So the idea is to develop a tool which can help is faster commissioning with minimal changes to code and user friendly.</a:t>
            </a:r>
          </a:p>
          <a:p>
            <a:pPr marL="0" indent="0">
              <a:buSzPct val="100000"/>
              <a:buNone/>
            </a:pP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PC tool for easy commissioning of new electronic boards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4D255770-A44C-4A44-A7E5-49943E78A516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 solutions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 There are some sort of tools from almost every  top named vendors to support their customers for easy and faster code generation.</a:t>
            </a:r>
          </a:p>
          <a:p>
            <a:r>
              <a:rPr lang="en-US" dirty="0" smtClean="0"/>
              <a:t>They include: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HALCoGen from TI.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STM32CubeMX.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Target link.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Embedded coder  from MATLAB.</a:t>
            </a:r>
          </a:p>
          <a:p>
            <a:pPr marL="271463" indent="-271463">
              <a:buSzPct val="100000"/>
              <a:buFont typeface="E+H Serif"/>
              <a:buChar char="•"/>
            </a:pPr>
            <a:r>
              <a:rPr lang="en-US" dirty="0" smtClean="0"/>
              <a:t>But each system has its own disadvantages like  abilities confined only to a single family of processors. Or, need  a simulated model …..</a:t>
            </a:r>
          </a:p>
          <a:p>
            <a:pPr marL="0" indent="0">
              <a:buSzPct val="100000"/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PC tool for easy commissioning of new electronic boards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A420395D-A12A-4DD9-80E8-5A17FBC03AFB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Other solutions include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PC tool for easy commissioning of new electronic boards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CE4D131E-400C-49F5-99F3-C416F7D46D31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13" y="1724424"/>
            <a:ext cx="5997742" cy="438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2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CMSIS(Cortex Microcontroller Software </a:t>
            </a:r>
            <a:r>
              <a:rPr lang="en-US" dirty="0"/>
              <a:t>I</a:t>
            </a:r>
            <a:r>
              <a:rPr lang="en-US" dirty="0" smtClean="0"/>
              <a:t>nterface  Standards)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PC tool for easy commissioning of new electronic boards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B8F4B34-6ECA-47C5-BCBB-3CFC65F2F94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3" y="1995381"/>
            <a:ext cx="6229043" cy="390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2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Choose microcontroller representatives.</a:t>
            </a:r>
          </a:p>
          <a:p>
            <a:r>
              <a:rPr lang="en-US" dirty="0" smtClean="0"/>
              <a:t>Interface for chosen microcontroller with architecture, peripherals. To  select the test components on board.</a:t>
            </a:r>
          </a:p>
          <a:p>
            <a:r>
              <a:rPr lang="en-US" dirty="0" smtClean="0"/>
              <a:t>Using designed  abstractions for code generation.</a:t>
            </a:r>
          </a:p>
          <a:p>
            <a:r>
              <a:rPr lang="en-US" dirty="0"/>
              <a:t> </a:t>
            </a:r>
            <a:r>
              <a:rPr lang="en-US" dirty="0" smtClean="0"/>
              <a:t>save the  generated code  on the pc.</a:t>
            </a:r>
          </a:p>
          <a:p>
            <a:r>
              <a:rPr lang="en-US" dirty="0" smtClean="0"/>
              <a:t>To execute the generated code with the readily available IDE’s</a:t>
            </a:r>
          </a:p>
          <a:p>
            <a:r>
              <a:rPr lang="en-US" dirty="0" smtClean="0"/>
              <a:t>Repeat and reuse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PC tool for easy commissioning of new electronic boards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F6BA7098-C620-4B2E-B7AF-45B3F5A37946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the Solution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7998" y="1341438"/>
            <a:ext cx="3673332" cy="4751387"/>
          </a:xfrm>
        </p:spPr>
        <p:txBody>
          <a:bodyPr/>
          <a:lstStyle/>
          <a:p>
            <a:r>
              <a:rPr lang="en-US" dirty="0" smtClean="0"/>
              <a:t>The idea is to develop an user interface to take inputs from the use and insert the user selections in a  pre-configured code template.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PC tool for easy commisioning of new electronic boards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43661F3-0B8A-474A-971A-EB8041A4CE83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36" y="1288026"/>
            <a:ext cx="4514851" cy="49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71996" y="4665406"/>
            <a:ext cx="1936955" cy="137652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noFill/>
              <a:latin typeface="E+H Serif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65403" y="3136489"/>
            <a:ext cx="1936955" cy="137652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noFill/>
              <a:latin typeface="E+H Serif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96573" y="2885767"/>
            <a:ext cx="1936955" cy="137652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noFill/>
              <a:latin typeface="E+H Serif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94899" y="2615380"/>
            <a:ext cx="1936955" cy="137652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noFill/>
              <a:latin typeface="E+H Serif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look like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17755" y="1341438"/>
            <a:ext cx="8102395" cy="47513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 smtClean="0"/>
              <a:t>PC tool for easy </a:t>
            </a:r>
            <a:r>
              <a:rPr lang="en-US" dirty="0" err="1" smtClean="0"/>
              <a:t>commisioning</a:t>
            </a:r>
            <a:r>
              <a:rPr lang="en-US" dirty="0" smtClean="0"/>
              <a:t> of new electronic boards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4484D5E-C102-46BC-A123-8CC9266F7BF0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7" y="1154326"/>
            <a:ext cx="8312246" cy="500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generated  .txt code can used  to compile and debug from any </a:t>
            </a:r>
            <a:r>
              <a:rPr lang="en-US" smtClean="0"/>
              <a:t>readily available IDE’s.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 smtClean="0"/>
              <a:t>PC tool for easy commissioning of new electronic boards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1BD5B53A-80E9-48F9-BCC4-27CFCD866E58}" type="slidenum">
              <a:rPr lang="en-US" smtClean="0"/>
              <a:t>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339" y="1415843"/>
            <a:ext cx="3369197" cy="44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2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EH1207"/>
  <p:tag name="LANGUAGE" val="1"/>
  <p:tag name="LOGOOPTIMIZATION" val="0"/>
  <p:tag name="CLASSIFICATIO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Hider"/>
</p:tagLst>
</file>

<file path=ppt/theme/theme1.xml><?xml version="1.0" encoding="utf-8"?>
<a:theme xmlns:a="http://schemas.openxmlformats.org/drawingml/2006/main" name="E+H_OnScreen">
  <a:themeElements>
    <a:clrScheme name="E+H">
      <a:dk1>
        <a:srgbClr val="000000"/>
      </a:dk1>
      <a:lt1>
        <a:srgbClr val="FFFFFF"/>
      </a:lt1>
      <a:dk2>
        <a:srgbClr val="506671"/>
      </a:dk2>
      <a:lt2>
        <a:srgbClr val="009EE3"/>
      </a:lt2>
      <a:accent1>
        <a:srgbClr val="AED3E7"/>
      </a:accent1>
      <a:accent2>
        <a:srgbClr val="007CAA"/>
      </a:accent2>
      <a:accent3>
        <a:srgbClr val="00597A"/>
      </a:accent3>
      <a:accent4>
        <a:srgbClr val="009EE3"/>
      </a:accent4>
      <a:accent5>
        <a:srgbClr val="7B0040"/>
      </a:accent5>
      <a:accent6>
        <a:srgbClr val="506671"/>
      </a:accent6>
      <a:hlink>
        <a:srgbClr val="009EE3"/>
      </a:hlink>
      <a:folHlink>
        <a:srgbClr val="8FA2AC"/>
      </a:folHlink>
    </a:clrScheme>
    <a:fontScheme name="E+H Serif">
      <a:majorFont>
        <a:latin typeface="E+H Serif"/>
        <a:ea typeface=""/>
        <a:cs typeface=""/>
      </a:majorFont>
      <a:minorFont>
        <a:latin typeface="E+H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CAA"/>
        </a:solidFill>
        <a:ln>
          <a:noFill/>
        </a:ln>
      </a:spPr>
      <a:bodyPr rtlCol="0" anchor="ctr"/>
      <a:lstStyle>
        <a:defPPr algn="ctr">
          <a:defRPr sz="2000" dirty="0" err="1" smtClean="0">
            <a:solidFill>
              <a:srgbClr val="000000"/>
            </a:solidFill>
            <a:latin typeface="E+H Serif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7CA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E+H Serif" pitchFamily="18" charset="0"/>
          </a:defRPr>
        </a:defPPr>
      </a:lstStyle>
    </a:txDef>
  </a:objectDefaults>
  <a:extraClrSchemeLst>
    <a:extraClrScheme>
      <a:clrScheme name="Endress+Hauser">
        <a:dk1>
          <a:srgbClr val="000000"/>
        </a:dk1>
        <a:lt1>
          <a:srgbClr val="FFFFFF"/>
        </a:lt1>
        <a:dk2>
          <a:srgbClr val="506671"/>
        </a:dk2>
        <a:lt2>
          <a:srgbClr val="009EE3"/>
        </a:lt2>
        <a:accent1>
          <a:srgbClr val="AED3E7"/>
        </a:accent1>
        <a:accent2>
          <a:srgbClr val="007CAA"/>
        </a:accent2>
        <a:accent3>
          <a:srgbClr val="00597A"/>
        </a:accent3>
        <a:accent4>
          <a:srgbClr val="009EE3"/>
        </a:accent4>
        <a:accent5>
          <a:srgbClr val="7B0040"/>
        </a:accent5>
        <a:accent6>
          <a:srgbClr val="506671"/>
        </a:accent6>
        <a:hlink>
          <a:srgbClr val="009EE3"/>
        </a:hlink>
        <a:folHlink>
          <a:srgbClr val="8FA2AC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+H Serif">
      <a:majorFont>
        <a:latin typeface="E+H Serif"/>
        <a:ea typeface=""/>
        <a:cs typeface="E+H Serif Asia_ME"/>
      </a:majorFont>
      <a:minorFont>
        <a:latin typeface="E+H Serif"/>
        <a:ea typeface=""/>
        <a:cs typeface="E+H Serif Asia_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E+H Serif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E+H Serif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+H Serif">
      <a:majorFont>
        <a:latin typeface="E+H Serif"/>
        <a:ea typeface=""/>
        <a:cs typeface="E+H Serif Asia_ME"/>
      </a:majorFont>
      <a:minorFont>
        <a:latin typeface="E+H Serif"/>
        <a:ea typeface=""/>
        <a:cs typeface="E+H Serif Asia_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E+H Serif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E+H Serif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458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E+H_OnScreen</vt:lpstr>
      <vt:lpstr>PC tool for easy commissioning of new electronic boards</vt:lpstr>
      <vt:lpstr>Introduction</vt:lpstr>
      <vt:lpstr>Existing  solutions</vt:lpstr>
      <vt:lpstr>PowerPoint Presentation</vt:lpstr>
      <vt:lpstr>PowerPoint Presentation</vt:lpstr>
      <vt:lpstr>PowerPoint Presentation</vt:lpstr>
      <vt:lpstr>So what is the Solution</vt:lpstr>
      <vt:lpstr>How does it look like </vt:lpstr>
      <vt:lpstr>PowerPoint Presentation</vt:lpstr>
      <vt:lpstr>Result view page </vt:lpstr>
      <vt:lpstr>Further Improvements Planned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tool for easy commissioning of new electronic boards</dc:title>
  <dc:creator>Vinod Kumar Dosapati</dc:creator>
  <cp:lastModifiedBy>Vinod Kumar Dosapati</cp:lastModifiedBy>
  <cp:revision>10</cp:revision>
  <dcterms:created xsi:type="dcterms:W3CDTF">2012-12-11T12:14:36Z</dcterms:created>
  <dcterms:modified xsi:type="dcterms:W3CDTF">2016-10-25T07:27:43Z</dcterms:modified>
</cp:coreProperties>
</file>