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0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4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43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29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6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06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90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64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61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9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4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71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0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7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9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8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23D4F0-521B-45BB-9017-D114170817BA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4498-5E6E-4DA9-BC32-64B45CC07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638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C26D1-9E7F-4F3B-9C79-CBD2E02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5C2FC1-A56C-4930-AC76-7A401C77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For </a:t>
            </a: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CA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REZA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MADABADI</a:t>
            </a:r>
            <a:endParaRPr lang="en-C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CA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CA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C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CA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TEAM_2</a:t>
            </a:r>
            <a:r>
              <a:rPr lang="en-C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RAM BABU JONUBOYENA (1893718)</a:t>
            </a:r>
          </a:p>
          <a:p>
            <a:pPr marL="0" indent="0">
              <a:buNone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				BHARATH VAMSHI YAMALA (1893763)</a:t>
            </a:r>
          </a:p>
          <a:p>
            <a:pPr marL="0" indent="0">
              <a:buNone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				VINOD KUMAR KASTALA (1893125)</a:t>
            </a:r>
          </a:p>
          <a:p>
            <a:pPr marL="0" indent="0">
              <a:buNone/>
            </a:pPr>
            <a:r>
              <a:rPr lang="en-CA" sz="2600" dirty="0">
                <a:latin typeface="Calibri" panose="020F0502020204030204" pitchFamily="34" charset="0"/>
                <a:cs typeface="Calibri" panose="020F0502020204030204" pitchFamily="34" charset="0"/>
              </a:rPr>
              <a:t>				SANDEEP REDDY DONTIREDDY (1892897</a:t>
            </a:r>
            <a:r>
              <a:rPr lang="en-CA" sz="2600" dirty="0"/>
              <a:t>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38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flow: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597571"/>
            <a:ext cx="2432911" cy="44689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11" y="1597571"/>
            <a:ext cx="2700896" cy="4468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0" y="1597571"/>
            <a:ext cx="2733791" cy="4468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24" y="1597571"/>
            <a:ext cx="2732689" cy="44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7" y="1533832"/>
            <a:ext cx="2565924" cy="45321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66" y="1533832"/>
            <a:ext cx="2735741" cy="453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86" y="1533832"/>
            <a:ext cx="2814358" cy="453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24" y="1533832"/>
            <a:ext cx="2659656" cy="45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Thank You…</a:t>
            </a:r>
            <a:endParaRPr lang="en-C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2664-5967-4E73-A5FF-1E8546AD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or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0AA8F-9337-45D8-B2F0-11B74A84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We are providing the hotels based on the season </a:t>
            </a: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Our  main purpose to develop this application is to eradicate the customer’s confusion by providing hotel which is suitable for the particular season</a:t>
            </a:r>
          </a:p>
        </p:txBody>
      </p:sp>
    </p:spTree>
    <p:extLst>
      <p:ext uri="{BB962C8B-B14F-4D97-AF65-F5344CB8AC3E}">
        <p14:creationId xmlns:p14="http://schemas.microsoft.com/office/powerpoint/2010/main" val="13989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73DD3-551A-4114-8F97-65090F96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F9FA7-0B97-468A-A8D9-3542A14F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better user interface than the other apps, which makes us unique in this field for providing all the requirements to the 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The applications which are existing doesn’t bother about the seasons they provide the combined hotels which makes confusion to the 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08615-8251-42ED-AB33-02D3DE19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 Holders</a:t>
            </a:r>
            <a:r>
              <a:rPr lang="en-CA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712695-4D08-4F60-9270-39800221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Mainly the people who travel a lot is our target.</a:t>
            </a: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They will be using our application for booking temporary stay in the hotel.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13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AB747-E964-4601-AB86-0608BD92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988E9-6446-423D-8C3A-8C2CD9B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These are some of the hotel booking apps which are running successfully in market 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</a:p>
          <a:p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my trip – Made by Deep  Karla</a:t>
            </a: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Trivago – Made by Stephan ,Malte Siewert , Rolf , 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Peter.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801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915" y="1828799"/>
            <a:ext cx="9603275" cy="3598216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Trivago</a:t>
            </a:r>
            <a:r>
              <a:rPr lang="en-CA" sz="2400" dirty="0" smtClean="0"/>
              <a:t>: 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Trivago </a:t>
            </a:r>
            <a:r>
              <a:rPr lang="en-I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has clustered presence the application </a:t>
            </a:r>
            <a:r>
              <a:rPr lang="en-IN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is</a:t>
            </a:r>
            <a:endParaRPr lang="en-IN" sz="24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Crowded with lots of competitors </a:t>
            </a:r>
            <a:r>
              <a:rPr lang="en-IN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because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I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it the </a:t>
            </a:r>
            <a:r>
              <a:rPr lang="en-IN" sz="24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desired Hotel </a:t>
            </a:r>
            <a:r>
              <a:rPr lang="en-I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couldn’t be found easily.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13" y="147485"/>
            <a:ext cx="3923071" cy="58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4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564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My Trip</a:t>
            </a:r>
            <a:r>
              <a:rPr lang="en-CA" sz="2400" dirty="0" smtClean="0"/>
              <a:t>: </a:t>
            </a:r>
          </a:p>
          <a:p>
            <a:pPr marL="0" indent="0">
              <a:buNone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app provides other sources to the user</a:t>
            </a:r>
          </a:p>
          <a:p>
            <a:pPr marL="0" indent="0">
              <a:buNone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looks clumsy and may confuse the users.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83" y="167149"/>
            <a:ext cx="3883742" cy="59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4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97" y="1160463"/>
            <a:ext cx="6988569" cy="5497512"/>
          </a:xfrm>
        </p:spPr>
      </p:pic>
    </p:spTree>
    <p:extLst>
      <p:ext uri="{BB962C8B-B14F-4D97-AF65-F5344CB8AC3E}">
        <p14:creationId xmlns:p14="http://schemas.microsoft.com/office/powerpoint/2010/main" val="181105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111512"/>
            <a:ext cx="11797991" cy="6467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111512"/>
            <a:ext cx="6445405" cy="66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211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Times New Roman</vt:lpstr>
      <vt:lpstr>Wingdings 3</vt:lpstr>
      <vt:lpstr>Ion</vt:lpstr>
      <vt:lpstr>HOTEL</vt:lpstr>
      <vt:lpstr>Goal or Purpose:</vt:lpstr>
      <vt:lpstr>Users:</vt:lpstr>
      <vt:lpstr>Stake Holders:</vt:lpstr>
      <vt:lpstr>Competition:</vt:lpstr>
      <vt:lpstr>PowerPoint Presentation</vt:lpstr>
      <vt:lpstr>PowerPoint Presentation</vt:lpstr>
      <vt:lpstr>Uml Diagrams: Use Case</vt:lpstr>
      <vt:lpstr>PowerPoint Presentation</vt:lpstr>
      <vt:lpstr>Screen flow: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BABU JONUBOYENA</dc:creator>
  <cp:lastModifiedBy>BHARATH VAMSI YAMALA</cp:lastModifiedBy>
  <cp:revision>17</cp:revision>
  <dcterms:created xsi:type="dcterms:W3CDTF">2018-10-01T03:18:14Z</dcterms:created>
  <dcterms:modified xsi:type="dcterms:W3CDTF">2018-10-09T15:27:01Z</dcterms:modified>
</cp:coreProperties>
</file>