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78" r:id="rId13"/>
  </p:sldIdLst>
  <p:sldSz cx="9144000" cy="5143500" type="screen16x9"/>
  <p:notesSz cx="6858000" cy="9144000"/>
  <p:embeddedFontLst>
    <p:embeddedFont>
      <p:font typeface="Raleway Thin" panose="020B0604020202020204" charset="0"/>
      <p:regular r:id="rId15"/>
      <p:bold r:id="rId16"/>
      <p:italic r:id="rId17"/>
      <p:boldItalic r:id="rId18"/>
    </p:embeddedFont>
    <p:embeddedFont>
      <p:font typeface="Lexend Deca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103" autoAdjust="0"/>
  </p:normalViewPr>
  <p:slideViewPr>
    <p:cSldViewPr snapToGrid="0">
      <p:cViewPr varScale="1">
        <p:scale>
          <a:sx n="87" d="100"/>
          <a:sy n="87" d="100"/>
        </p:scale>
        <p:origin x="656" y="60"/>
      </p:cViewPr>
      <p:guideLst/>
    </p:cSldViewPr>
  </p:slideViewPr>
  <p:outlineViewPr>
    <p:cViewPr>
      <p:scale>
        <a:sx n="33" d="100"/>
        <a:sy n="33" d="100"/>
      </p:scale>
      <p:origin x="0" y="-23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877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5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9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69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7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8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4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92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46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36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5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465450" y="187313"/>
            <a:ext cx="8050892" cy="11493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GRAPHICAL USER INTERFACE (GUI) FOR QUALITY OF MANGOES.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059153" y="3841677"/>
            <a:ext cx="2878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ESLAVATH VINOD KUMAR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21IM60R21</a:t>
            </a:r>
            <a:endParaRPr lang="en-US" b="1" dirty="0" smtClea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IT Kharagp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81" y="1396213"/>
            <a:ext cx="838229" cy="9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TextBox 339"/>
          <p:cNvSpPr txBox="1"/>
          <p:nvPr/>
        </p:nvSpPr>
        <p:spPr>
          <a:xfrm>
            <a:off x="137220" y="3626234"/>
            <a:ext cx="2878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Of,</a:t>
            </a:r>
            <a:endParaRPr lang="en-US" b="1" dirty="0" smtClea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Prof. M JENAMANI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And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>SUBHADEEP BARDHAN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 RESEARCH SCHOLAR)</a:t>
            </a:r>
            <a:endParaRPr lang="en-US" b="1" dirty="0" smtClea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8203" y="2404504"/>
            <a:ext cx="374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Raleway Thin" panose="020B0604020202020204" charset="0"/>
              </a:rPr>
              <a:t>INFROMATION SYSTEM PROJECT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Raleway Thin" panose="020B0604020202020204" charset="0"/>
              </a:rPr>
              <a:t>END SEM PRESENTATION</a:t>
            </a:r>
            <a:endParaRPr lang="en-IN" sz="1600" b="1" dirty="0">
              <a:solidFill>
                <a:srgbClr val="C00000"/>
              </a:solidFill>
              <a:latin typeface="Raleway Thin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714" y="2938425"/>
            <a:ext cx="746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Raleway Thin" panose="020B0604020202020204" charset="0"/>
              </a:rPr>
              <a:t>DEPARTMENT OF INDUSTRIAL AND SYSTEMS ENGINEERING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Raleway Thin" panose="020B0604020202020204" charset="0"/>
              </a:rPr>
              <a:t>IIT KHARAGPUR</a:t>
            </a:r>
            <a:endParaRPr lang="en-IN" b="1" dirty="0">
              <a:solidFill>
                <a:srgbClr val="002060"/>
              </a:solidFill>
              <a:latin typeface="Raleway Thi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030956" y="179545"/>
            <a:ext cx="4389438" cy="361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2">
                    <a:lumMod val="10000"/>
                  </a:schemeClr>
                </a:solidFill>
              </a:rPr>
              <a:t>FINAL GUI  FOR MANGO QUALITY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6" name="Google Shape;356;p34"/>
          <p:cNvGrpSpPr/>
          <p:nvPr/>
        </p:nvGrpSpPr>
        <p:grpSpPr>
          <a:xfrm>
            <a:off x="373035" y="657515"/>
            <a:ext cx="8045251" cy="4030599"/>
            <a:chOff x="1177450" y="241631"/>
            <a:chExt cx="6173152" cy="3616776"/>
          </a:xfrm>
        </p:grpSpPr>
        <p:sp>
          <p:nvSpPr>
            <p:cNvPr id="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09" y="933491"/>
            <a:ext cx="6220948" cy="3316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8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030956" y="179545"/>
            <a:ext cx="4389438" cy="361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1600" b="1" dirty="0">
                <a:solidFill>
                  <a:schemeClr val="tx2">
                    <a:lumMod val="10000"/>
                  </a:schemeClr>
                </a:solidFill>
              </a:rPr>
              <a:t>FINAL GUI  FOR MANGO QUALITY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6" name="Google Shape;356;p34"/>
          <p:cNvGrpSpPr/>
          <p:nvPr/>
        </p:nvGrpSpPr>
        <p:grpSpPr>
          <a:xfrm>
            <a:off x="373035" y="657515"/>
            <a:ext cx="8045251" cy="4030599"/>
            <a:chOff x="1177450" y="241631"/>
            <a:chExt cx="6173152" cy="3616776"/>
          </a:xfrm>
        </p:grpSpPr>
        <p:sp>
          <p:nvSpPr>
            <p:cNvPr id="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930209"/>
            <a:ext cx="6174029" cy="3287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5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Institution for Savings - Newbury Elementary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6" y="719490"/>
            <a:ext cx="3637396" cy="363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9"/>
          <p:cNvSpPr txBox="1">
            <a:spLocks/>
          </p:cNvSpPr>
          <p:nvPr/>
        </p:nvSpPr>
        <p:spPr>
          <a:xfrm>
            <a:off x="411838" y="299040"/>
            <a:ext cx="2541818" cy="6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Objectives :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702" y="901499"/>
            <a:ext cx="5797287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0" indent="-342900">
              <a:spcBef>
                <a:spcPts val="600"/>
              </a:spcBef>
              <a:buClrTx/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Create GUI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for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mango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quality representation.</a:t>
            </a:r>
            <a:endParaRPr lang="en-US" sz="2400" dirty="0" smtClean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19100" lvl="0" indent="-342900">
              <a:spcBef>
                <a:spcPts val="600"/>
              </a:spcBef>
              <a:buClrTx/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Develop a logic for classifying sensor data as different quality parameters.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19100" lvl="0" indent="-342900">
              <a:buClrTx/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Implement this logic using real-time sensor data.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  <a:p>
            <a:pPr marL="419100" lvl="0" indent="-342900">
              <a:buClrTx/>
              <a:buSzPts val="24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Display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the mango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quality through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  <a:t>a GUI.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Lexend Deca" panose="020B0604020202020204" charset="-78"/>
              <a:cs typeface="Lexend Deca" panose="020B0604020202020204" charset="-78"/>
            </a:endParaRPr>
          </a:p>
        </p:txBody>
      </p:sp>
      <p:grpSp>
        <p:nvGrpSpPr>
          <p:cNvPr id="4" name="Google Shape;408;p15"/>
          <p:cNvGrpSpPr/>
          <p:nvPr/>
        </p:nvGrpSpPr>
        <p:grpSpPr>
          <a:xfrm>
            <a:off x="6075859" y="1086596"/>
            <a:ext cx="2709683" cy="2462147"/>
            <a:chOff x="2270525" y="117216"/>
            <a:chExt cx="4650765" cy="4762722"/>
          </a:xfrm>
        </p:grpSpPr>
        <p:sp>
          <p:nvSpPr>
            <p:cNvPr id="5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8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0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9"/>
          <p:cNvSpPr txBox="1">
            <a:spLocks/>
          </p:cNvSpPr>
          <p:nvPr/>
        </p:nvSpPr>
        <p:spPr>
          <a:xfrm>
            <a:off x="521717" y="320812"/>
            <a:ext cx="6953140" cy="51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sz="2000" dirty="0" smtClean="0">
                <a:solidFill>
                  <a:schemeClr val="tx2">
                    <a:lumMod val="10000"/>
                  </a:schemeClr>
                </a:solidFill>
              </a:rPr>
              <a:t>Roadmap for GUI development :</a:t>
            </a:r>
            <a:endParaRPr lang="en-IN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7" y="834572"/>
            <a:ext cx="8078425" cy="340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45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685369" y="0"/>
            <a:ext cx="8225050" cy="3527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Data flow diagram of the system :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7" y="461199"/>
            <a:ext cx="5621240" cy="456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7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2550" y="288000"/>
            <a:ext cx="7555450" cy="4885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Block diagram of mango quality system :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0" y="1105713"/>
            <a:ext cx="7963309" cy="3657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4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9"/>
          <p:cNvSpPr txBox="1">
            <a:spLocks/>
          </p:cNvSpPr>
          <p:nvPr/>
        </p:nvSpPr>
        <p:spPr>
          <a:xfrm>
            <a:off x="391089" y="451440"/>
            <a:ext cx="5015482" cy="6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IN" dirty="0" smtClean="0">
                <a:solidFill>
                  <a:schemeClr val="tx2">
                    <a:lumMod val="10000"/>
                  </a:schemeClr>
                </a:solidFill>
              </a:rPr>
              <a:t>Software and Packages :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9" y="1210345"/>
            <a:ext cx="4942911" cy="1203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plotly-dash · GitHub Topics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9" y="2758173"/>
            <a:ext cx="3516186" cy="12550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</p:spTree>
    <p:extLst>
      <p:ext uri="{BB962C8B-B14F-4D97-AF65-F5344CB8AC3E}">
        <p14:creationId xmlns:p14="http://schemas.microsoft.com/office/powerpoint/2010/main" val="37304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49547" y="233868"/>
            <a:ext cx="4389438" cy="361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2">
                    <a:lumMod val="10000"/>
                  </a:schemeClr>
                </a:solidFill>
              </a:rPr>
              <a:t>GUI  Design by using Python Dash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6" name="Google Shape;356;p34"/>
          <p:cNvGrpSpPr/>
          <p:nvPr/>
        </p:nvGrpSpPr>
        <p:grpSpPr>
          <a:xfrm>
            <a:off x="97264" y="664773"/>
            <a:ext cx="7290507" cy="3740314"/>
            <a:chOff x="1177450" y="241631"/>
            <a:chExt cx="6173152" cy="3616776"/>
          </a:xfrm>
        </p:grpSpPr>
        <p:sp>
          <p:nvSpPr>
            <p:cNvPr id="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9" y="917103"/>
            <a:ext cx="5675086" cy="3081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7015582" y="2407094"/>
            <a:ext cx="449943" cy="2032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465525" y="2370194"/>
            <a:ext cx="139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SPOILED</a:t>
            </a:r>
            <a:endParaRPr lang="en-IN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015582" y="2758623"/>
            <a:ext cx="449943" cy="203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465525" y="2721723"/>
            <a:ext cx="177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PARTIALLY SPOILED</a:t>
            </a:r>
            <a:endParaRPr lang="en-IN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015581" y="3110152"/>
            <a:ext cx="449943" cy="203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465525" y="3073252"/>
            <a:ext cx="177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SPOILED</a:t>
            </a:r>
            <a:endParaRPr lang="en-IN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789333" y="956334"/>
            <a:ext cx="1916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Raleway Thin" panose="020B0604020202020204" charset="0"/>
              </a:rPr>
              <a:t>CRISP VALUE REPRESENTS THE QUALITY OF MANGO</a:t>
            </a:r>
            <a:endParaRPr lang="en-IN" b="1" dirty="0">
              <a:latin typeface="Raleway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030956" y="179545"/>
            <a:ext cx="4389438" cy="361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2">
                    <a:lumMod val="10000"/>
                  </a:schemeClr>
                </a:solidFill>
              </a:rPr>
              <a:t>GUI  Design by using Python Dash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6" name="Google Shape;356;p34"/>
          <p:cNvGrpSpPr/>
          <p:nvPr/>
        </p:nvGrpSpPr>
        <p:grpSpPr>
          <a:xfrm>
            <a:off x="373035" y="657515"/>
            <a:ext cx="8045251" cy="4030599"/>
            <a:chOff x="1177450" y="241631"/>
            <a:chExt cx="6173152" cy="3616776"/>
          </a:xfrm>
        </p:grpSpPr>
        <p:sp>
          <p:nvSpPr>
            <p:cNvPr id="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6" y="893568"/>
            <a:ext cx="6190963" cy="3359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3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976799" y="99077"/>
            <a:ext cx="3175284" cy="361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tx2">
                    <a:lumMod val="10000"/>
                  </a:schemeClr>
                </a:solidFill>
              </a:rPr>
              <a:t>FUZZY LOGIC IMPLIMENTATION</a:t>
            </a:r>
            <a:endParaRPr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9" y="581641"/>
            <a:ext cx="4168162" cy="1934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441" y="581641"/>
            <a:ext cx="4370686" cy="1733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33" y="2718356"/>
            <a:ext cx="4175056" cy="2029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441" y="2988565"/>
            <a:ext cx="4072553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142</Words>
  <Application>Microsoft Office PowerPoint</Application>
  <PresentationFormat>On-screen Show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</vt:lpstr>
      <vt:lpstr>Raleway Thin</vt:lpstr>
      <vt:lpstr>Lexend Deca</vt:lpstr>
      <vt:lpstr>Calibri</vt:lpstr>
      <vt:lpstr>Barlow Light</vt:lpstr>
      <vt:lpstr>Gaoler template</vt:lpstr>
      <vt:lpstr>GRAPHICAL USER INTERFACE (GUI) FOR QUALITY OF MANGOES.</vt:lpstr>
      <vt:lpstr>PowerPoint Presentation</vt:lpstr>
      <vt:lpstr>PowerPoint Presentation</vt:lpstr>
      <vt:lpstr>Data flow diagram of the system :</vt:lpstr>
      <vt:lpstr>Block diagram of mango quality system :</vt:lpstr>
      <vt:lpstr>PowerPoint Presentation</vt:lpstr>
      <vt:lpstr>GUI  Design by using Python Dash</vt:lpstr>
      <vt:lpstr>GUI  Design by using Python Dash</vt:lpstr>
      <vt:lpstr>FUZZY LOGIC IMPLIMENTATION</vt:lpstr>
      <vt:lpstr>FINAL GUI  FOR MANGO QUALITY</vt:lpstr>
      <vt:lpstr>FINAL GUI  FOR MANGO QUALITY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RESILIANCE</dc:title>
  <dc:creator>VINOD</dc:creator>
  <cp:lastModifiedBy>Microsoft account</cp:lastModifiedBy>
  <cp:revision>90</cp:revision>
  <dcterms:modified xsi:type="dcterms:W3CDTF">2022-04-01T12:02:22Z</dcterms:modified>
</cp:coreProperties>
</file>