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47236-5BAA-4C53-B8F5-6D87F754B27A}" v="1" dt="2025-01-06T06:01:23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VINOD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373052"/>
            <a:ext cx="133887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  <a:p>
            <a:r>
              <a:rPr lang="en-US" sz="1200" dirty="0">
                <a:solidFill>
                  <a:srgbClr val="161D23"/>
                </a:solidFill>
              </a:rPr>
              <a:t>1CE22CS175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006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City Engineering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F8C22-C6E6-F3ED-F376-F291E8B05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28" y="1027022"/>
            <a:ext cx="7545659" cy="362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365519" y="1509921"/>
            <a:ext cx="4563320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Summary of the project’s impact:</a:t>
            </a:r>
          </a:p>
          <a:p>
            <a:pPr lvl="4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+mn-lt"/>
              </a:rPr>
              <a:t>        1.Streamlined travel planning. </a:t>
            </a:r>
          </a:p>
          <a:p>
            <a:pPr lvl="4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+mn-lt"/>
              </a:rPr>
              <a:t>        2.Enhanced user satisfaction and convenience.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en-US" b="1" dirty="0"/>
              <a:t>Future Prospects:</a:t>
            </a:r>
          </a:p>
          <a:p>
            <a:pPr lvl="7">
              <a:lnSpc>
                <a:spcPct val="150000"/>
              </a:lnSpc>
            </a:pPr>
            <a:r>
              <a:rPr lang="en-US" dirty="0"/>
              <a:t>        1.Adding AI-based chatbots for travel assistance.</a:t>
            </a:r>
          </a:p>
          <a:p>
            <a:pPr lvl="3">
              <a:lnSpc>
                <a:spcPct val="150000"/>
              </a:lnSpc>
            </a:pPr>
            <a:r>
              <a:rPr lang="en-US" dirty="0"/>
              <a:t>        2.Integration with more third-party services for 	added features.</a:t>
            </a:r>
          </a:p>
          <a:p>
            <a:pPr lvl="4">
              <a:spcAft>
                <a:spcPts val="800"/>
              </a:spcAft>
            </a:pPr>
            <a:endParaRPr 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68346" y="1316849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  <a:endParaRPr lang="en-US" sz="1600" b="1" dirty="0">
                <a:latin typeface="+mj-lt"/>
                <a:cs typeface="Poppins"/>
              </a:endParaRP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  <a:cs typeface="Poppins"/>
                </a:rPr>
                <a:t>Travel Website (Airbnb clone)</a:t>
              </a:r>
              <a:endParaRPr lang="en-US" sz="1600" dirty="0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Brief introduction to the travel website project</a:t>
                </a: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Purpose: To simplify and enhance the travel planning experience for users</a:t>
                </a: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2900862"/>
              <a:ext cx="7719937" cy="885023"/>
              <a:chOff x="712031" y="2616898"/>
              <a:chExt cx="7719937" cy="885023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624097"/>
                <a:ext cx="7059538" cy="87782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Key Features:</a:t>
                </a:r>
              </a:p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Destination search</a:t>
                </a:r>
              </a:p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	Personalized recommendations</a:t>
                </a:r>
              </a:p>
              <a:p>
                <a:pPr marL="91440"/>
                <a:r>
                  <a:rPr lang="en-US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	Booking options for transportation, accommodation, and activities</a:t>
                </a:r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616898"/>
                <a:ext cx="677333" cy="87782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Importance of addressing user convenience and efficiency in travel planning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416938" y="1436581"/>
            <a:ext cx="52829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 faced by travelers: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Difficulty in finding reliable and comprehensive travel information.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Lack of a unified platform for booking different travel components.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Limited access to personalized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Impact: </a:t>
            </a:r>
            <a:r>
              <a:rPr lang="en-US" dirty="0"/>
              <a:t>Time-consuming and stressful planning process.</a:t>
            </a:r>
          </a:p>
          <a:p>
            <a:pPr>
              <a:spcAft>
                <a:spcPts val="800"/>
              </a:spcAft>
            </a:pP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237640" y="1168541"/>
            <a:ext cx="5055021" cy="3518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Objective: </a:t>
            </a:r>
            <a:r>
              <a:rPr lang="en-US" sz="1600" dirty="0">
                <a:latin typeface="+mn-lt"/>
              </a:rPr>
              <a:t>To create a user-friendly travel website that offers a one-stop solution for travel planning and booking.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Target Audience: </a:t>
            </a:r>
            <a:r>
              <a:rPr lang="en-US" sz="1600" dirty="0">
                <a:latin typeface="+mn-lt"/>
              </a:rPr>
              <a:t>Frequent travelers, holiday planners, and adventure enthusiasts.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Core Features:</a:t>
            </a:r>
          </a:p>
          <a:p>
            <a:pPr marL="285750" lvl="8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User-friendly interface.</a:t>
            </a:r>
          </a:p>
          <a:p>
            <a:pPr marL="285750" lvl="7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 Real-time availability and pricing.</a:t>
            </a:r>
          </a:p>
          <a:p>
            <a:pPr marL="285750" lvl="8" indent="-285750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Integration of reviews and travel tips.</a:t>
            </a:r>
            <a:endParaRPr lang="en-US" sz="1600" b="1" dirty="0">
              <a:latin typeface="+mn-lt"/>
            </a:endParaRPr>
          </a:p>
          <a:p>
            <a:pPr>
              <a:spcAft>
                <a:spcPts val="800"/>
              </a:spcAft>
            </a:pPr>
            <a:endParaRPr lang="en-US" sz="1600" b="1" dirty="0">
              <a:latin typeface="+mn-lt"/>
            </a:endParaRPr>
          </a:p>
          <a:p>
            <a:pPr lvl="6">
              <a:spcAft>
                <a:spcPts val="800"/>
              </a:spcAft>
            </a:pPr>
            <a:r>
              <a:rPr lang="en-US" sz="1600" dirty="0">
                <a:latin typeface="+mn-lt"/>
              </a:rPr>
              <a:t> </a:t>
            </a: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677187" y="1290679"/>
            <a:ext cx="8466813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centralized platform that: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Aggregates travel-related data (destinations, hotels, transportation, activities).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user-specific recommendations using algorithms.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Ensures secure and seamless booking processes.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Incorporation of dynamic and responsive design for enhanced user experience.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dirty="0">
                <a:latin typeface="+mn-lt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889782" y="1022237"/>
            <a:ext cx="6113184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Frontend</a:t>
            </a:r>
            <a:r>
              <a:rPr lang="en-IN" dirty="0"/>
              <a:t>: React.js, CSS, HTML for an interactive user interface.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Backend</a:t>
            </a:r>
            <a:r>
              <a:rPr lang="en-IN" dirty="0"/>
              <a:t>: Node.js, Express.js for server-side logic and APIs.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Database</a:t>
            </a:r>
            <a:r>
              <a:rPr lang="en-IN" dirty="0"/>
              <a:t>: MongoDB for storing user data, bookings, and reviews.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Third-Party APIs</a:t>
            </a:r>
            <a:r>
              <a:rPr lang="en-IN" dirty="0"/>
              <a:t>: For fetching travel data, maps, and real-time updates.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Tools</a:t>
            </a:r>
            <a:r>
              <a:rPr lang="en-IN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Version Control: Git/GitHub.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Deployment: AWS or Firebase.</a:t>
            </a:r>
          </a:p>
          <a:p>
            <a:pPr>
              <a:spcAft>
                <a:spcPts val="800"/>
              </a:spcAft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961E7-D390-2335-6B04-CCC083D2595D}"/>
              </a:ext>
            </a:extLst>
          </p:cNvPr>
          <p:cNvSpPr txBox="1"/>
          <p:nvPr/>
        </p:nvSpPr>
        <p:spPr>
          <a:xfrm>
            <a:off x="1745165" y="1556087"/>
            <a:ext cx="5867401" cy="231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System Architecture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Frontend</a:t>
            </a:r>
            <a:r>
              <a:rPr lang="en-IN" dirty="0"/>
              <a:t>: React.js handling user interface and interactions.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Backend</a:t>
            </a:r>
            <a:r>
              <a:rPr lang="en-IN" dirty="0"/>
              <a:t>: Node.js and Express.js managing APIs and logic.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Database</a:t>
            </a:r>
            <a:r>
              <a:rPr lang="en-IN" dirty="0"/>
              <a:t>: MongoDB storing user data, travel details, and bookings.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Third-party APIs</a:t>
            </a:r>
            <a:r>
              <a:rPr lang="en-IN" dirty="0"/>
              <a:t>: Integration for travel data, maps, and real-time updates.</a:t>
            </a:r>
          </a:p>
        </p:txBody>
      </p:sp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53A55-9C9D-1F25-65CC-A1954C98B655}"/>
              </a:ext>
            </a:extLst>
          </p:cNvPr>
          <p:cNvSpPr txBox="1"/>
          <p:nvPr/>
        </p:nvSpPr>
        <p:spPr>
          <a:xfrm>
            <a:off x="1596483" y="1356123"/>
            <a:ext cx="463519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User Flow &amp;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flowchart of the user journey: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Search</a:t>
            </a:r>
            <a:r>
              <a:rPr lang="en-US" dirty="0"/>
              <a:t>: User searches for destinations or travel packages.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Filter</a:t>
            </a:r>
            <a:r>
              <a:rPr lang="en-US" dirty="0"/>
              <a:t>: Options filtered by user preferences.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Booking</a:t>
            </a:r>
            <a:r>
              <a:rPr lang="en-US" dirty="0"/>
              <a:t>: Seamless checkout and payment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Post-Booking</a:t>
            </a:r>
            <a:r>
              <a:rPr lang="en-US" dirty="0"/>
              <a:t>: Confirmation and reminders.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Features Highlighted: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Search bar with autocomplete.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Personalized recommendations based on user history or preferences.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payment gateway integration.</a:t>
            </a:r>
          </a:p>
        </p:txBody>
      </p:sp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2944</TotalTime>
  <Words>505</Words>
  <Application>Microsoft Office PowerPoint</Application>
  <PresentationFormat>On-screen Show (16:9)</PresentationFormat>
  <Paragraphs>81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vinod kalshetty</cp:lastModifiedBy>
  <cp:revision>55</cp:revision>
  <dcterms:modified xsi:type="dcterms:W3CDTF">2025-01-06T15:33:10Z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