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2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731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Good morning, everyone. We are presenting our minor project titled 'Movie Data Engineering Pipeline' for the subject Fundamentals of Data Engineering. Our team consists of Vinod, Akshaya, and Harshitha.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project helped us understand data engineering in practice — from raw data ingestion to database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We’ll now take any questions from the reviewers.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Data engineering focuses on the flow and quality of data. We act as the bridge between raw data and data scientists.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Our main goal was to understand how a real-world data pipeline works — from raw data to meaningful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used two TMDB datasets — one focusing on movie metadata, the other on credits. Together, they give a complete picture of the film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used Python for data cleaning, SQLite as our storage engine, and SQLAlchemy as a bridge to manage database operations 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Each stage represents a real-world data engineering concept — ETL: Extract, Transform, Load.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Our load phase ensured relational integrity between movie tables and their genre mappings.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ran SQL-based analysis to understand movie trends, such as genre popularity and performance metrics.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chose SQLite for simplicity, and SQLAlchemy as it allows structured interaction with the database without writing repetitive SQL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395412"/>
            <a:ext cx="7772400" cy="1470025"/>
          </a:xfrm>
        </p:spPr>
        <p:txBody>
          <a:bodyPr/>
          <a:lstStyle/>
          <a:p>
            <a:r>
              <a:rPr dirty="0"/>
              <a:t>🎬 Movie Data Engineering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t>Minor Project — Fundamentals of Data Engineering</a:t>
            </a:r>
          </a:p>
          <a:p>
            <a:endParaRPr/>
          </a:p>
          <a:p>
            <a:r>
              <a:t>Team Members:</a:t>
            </a:r>
          </a:p>
          <a:p>
            <a:r>
              <a:t>2320030493 — A. Vinod</a:t>
            </a:r>
          </a:p>
          <a:p>
            <a:r>
              <a:t>2320030224 — R. Akshaya</a:t>
            </a:r>
          </a:p>
          <a:p>
            <a:r>
              <a:t>2320030231 — Harshitha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• Successfully built an end-to-end mini data pipeline.</a:t>
            </a:r>
          </a:p>
          <a:p>
            <a:r>
              <a:t>• Learned how to clean, transform, and analyze real-world data.</a:t>
            </a:r>
          </a:p>
          <a:p>
            <a:r>
              <a:t>• Future improvements:</a:t>
            </a:r>
          </a:p>
          <a:p>
            <a:r>
              <a:t>   - Integrate visualization dashboard.</a:t>
            </a:r>
          </a:p>
          <a:p>
            <a:r>
              <a:t>   - Add cloud database support.</a:t>
            </a:r>
          </a:p>
          <a:p>
            <a:r>
              <a:t>   - Automate pipeline with Apache Airflow or CI/CD tools.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Data Engineering is the process of designing, building, and maintaining systems for collecting, storing, and analyzing data.</a:t>
            </a:r>
          </a:p>
          <a:p>
            <a:r>
              <a:t>• It involves data cleaning, transformation, and loading into databases or data warehouses.</a:t>
            </a:r>
          </a:p>
          <a:p>
            <a:r>
              <a:t>• A Data Engineer ensures data is accessible, reliable, and ready for analysis or machine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Build a mini data pipeline using Python and SQLite.</a:t>
            </a:r>
          </a:p>
          <a:p>
            <a:r>
              <a:t>• Process real-world movie data from TMDB datasets.</a:t>
            </a:r>
          </a:p>
          <a:p>
            <a:r>
              <a:t>• Clean, transform, and load data into a database.</a:t>
            </a:r>
          </a:p>
          <a:p>
            <a:r>
              <a:t>• Analyze data to extract useful insights such as top genres and popularity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**tmdb_5000_movies.csv** — Contains movie-level details such as title, budget, revenue, popularity, language, and genres.</a:t>
            </a:r>
          </a:p>
          <a:p>
            <a:r>
              <a:t>2. **tmdb_5000_credits.csv** — Contains cast and crew information for each movie.</a:t>
            </a:r>
          </a:p>
          <a:p>
            <a:r>
              <a:t>• Total: 4,803 movies.</a:t>
            </a:r>
          </a:p>
          <a:p>
            <a:r>
              <a:t>• Source: TMDB open dataset (used for learning purposes).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• **Python** — for scripting and automation.</a:t>
            </a:r>
          </a:p>
          <a:p>
            <a:r>
              <a:t>• **Pandas** — for cleaning and transforming CSV data.</a:t>
            </a:r>
          </a:p>
          <a:p>
            <a:r>
              <a:t>• **SQLite** — lightweight database for data storage.</a:t>
            </a:r>
          </a:p>
          <a:p>
            <a:r>
              <a:t>• **SQLAlchemy** — ORM for connecting Python with the database.</a:t>
            </a:r>
          </a:p>
          <a:p>
            <a:r>
              <a:t>• **Matplotlib / Pandas plots** — for visualization and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**Ingestion:** Read raw CSV files (movies &amp; credits).</a:t>
            </a:r>
          </a:p>
          <a:p>
            <a:r>
              <a:t>2. **Cleaning:** Remove nulls, normalize columns, handle nested JSON fields (like genres).</a:t>
            </a:r>
          </a:p>
          <a:p>
            <a:r>
              <a:t>3. **Transformation:** Merge datasets, convert data types, prepare relational tables.</a:t>
            </a:r>
          </a:p>
          <a:p>
            <a:r>
              <a:t>4. **Loading:** Store into SQLite database using SQLAlchemy.</a:t>
            </a:r>
          </a:p>
          <a:p>
            <a:r>
              <a:t>5. **Analysis:** Execute SQL queries to extract insights.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rows processed: 4,803 movies.</a:t>
            </a:r>
          </a:p>
          <a:p>
            <a:r>
              <a:t>• Data successfully inserted into normalized SQLite tables:</a:t>
            </a:r>
          </a:p>
          <a:p>
            <a:r>
              <a:t>   - movies</a:t>
            </a:r>
          </a:p>
          <a:p>
            <a:r>
              <a:t>   - genres</a:t>
            </a:r>
          </a:p>
          <a:p>
            <a:r>
              <a:t>   - movie_genres</a:t>
            </a:r>
          </a:p>
          <a:p>
            <a:r>
              <a:t>• Relationships maintained between movies and genres.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Sample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10 most popular movie genres.</a:t>
            </a:r>
          </a:p>
          <a:p>
            <a:r>
              <a:t>• Average rating and budget trends by genre.</a:t>
            </a:r>
          </a:p>
          <a:p>
            <a:r>
              <a:t>• Genre with highest average popularity: Action.</a:t>
            </a:r>
          </a:p>
          <a:p>
            <a:r>
              <a:t>• Genre with highest average revenue: Adventure / Sci-Fi.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SQLite and SQLAlchemy?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**SQLite** is lightweight, serverless, and perfect for local data projects.</a:t>
            </a:r>
          </a:p>
          <a:p>
            <a:r>
              <a:t>• No setup required, portable `.db` file.</a:t>
            </a:r>
          </a:p>
          <a:p>
            <a:r>
              <a:t>• **SQLAlchemy** is a Python ORM that simplifies database management.</a:t>
            </a:r>
          </a:p>
          <a:p>
            <a:r>
              <a:t>   - Lets us write Python instead of raw SQL.</a:t>
            </a:r>
          </a:p>
          <a:p>
            <a:r>
              <a:t>   - Provides flexibility to switch to MySQL/PostgreSQL later.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771</Words>
  <Application>Microsoft Office PowerPoint</Application>
  <PresentationFormat>On-screen Show (4:3)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🎬 Movie Data Engineering Pipeline</vt:lpstr>
      <vt:lpstr>What is Data Engineering?</vt:lpstr>
      <vt:lpstr>Project Objective</vt:lpstr>
      <vt:lpstr>Datasets Used</vt:lpstr>
      <vt:lpstr>Tools &amp; Technologies Used</vt:lpstr>
      <vt:lpstr>Pipeline Architecture</vt:lpstr>
      <vt:lpstr>Data Loading Summary</vt:lpstr>
      <vt:lpstr>Key Insights &amp; Sample Analysis</vt:lpstr>
      <vt:lpstr>Why SQLite and SQLAlchemy?</vt:lpstr>
      <vt:lpstr>Conclusion &amp; Future Scope</vt:lpstr>
      <vt:lpstr>Thank You 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🎬 Movie Data Engineering Pipeline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2025-10-23T03:17:20Z</dcterms:modified>
  <cp:category/>
</cp:coreProperties>
</file>