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3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A15-962B-4607-BB34-B4D7C7E9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7FF0-A2F7-40D1-B9BE-886B2CBE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644B-7D83-4432-873A-ACD001BE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B88F-8B48-4E54-A622-22CAF38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DF521-426D-408D-AAAE-B8DA7D3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31C7-E35F-4CD8-B3E8-2BDCADFF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DA78-029E-43B1-A651-92AAFC94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70BC-30BA-41C0-8C71-136EECA1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DAB4-EA3C-4416-B0B3-38CA2991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0151-E9FA-4359-834F-E1B1ADF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451FA-BF36-4537-9E4C-49A129F0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33CC5-7C28-4D97-BFB9-4D287A93E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E5F8-BE1A-4FA3-A7A1-C6C29F5E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2955-44D4-4E28-B2D6-E6A0B701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C061-11FF-4654-AE0C-67D2AB0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BCA6-0E2A-436F-A4E3-0975067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041C-6EAD-47BE-A9CC-894E4432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8043-115C-4A3E-9671-160963AB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D9C2-FC88-42F3-9BFF-58E1933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055F-23D3-4C8A-A399-5BF7726C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ACEA-4697-444B-AF9E-23E46FCD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806B-F54C-4F4A-B8BB-EB68B108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C421-F59B-44C7-8FA2-D40CDC87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D3A4-39EE-477B-B55B-7DFDBE30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F451-296D-4B6D-A046-D58D5C40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6B45-B489-44B3-94D7-D2B5B65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2FE2-202A-4203-A918-620C0218F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30D8B-9954-402F-A523-CE7FBADF2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200C-EDC8-4164-9711-76CD9FC5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D11FF-DAE2-45E3-82AD-68646A1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544E-9BBB-484D-84E8-74258D0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AF80-3E83-4251-981F-A544BE93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DF16D-4EDF-4222-9B8C-A04616D6A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7A657-5894-460C-9379-D014E4CC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CA707-875D-469F-B86F-7DD44662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6E905-C792-426B-8E89-A64708855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C3499-A2D3-4A88-BB34-F5DBAFBC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9E200-3125-48CE-9766-D74FC2B2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F6489-E475-4CB4-9CDE-873DF294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E85E-BC7C-4E6E-BA0C-0AF6B44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D17B1-6695-448E-8A9F-3AB0BDEC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344F-D5DE-424E-906A-C5C59DD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24C1-2901-42CC-B0EC-09C1A5A7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3DB5-FA7D-4B7A-A546-79434478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5140B-4CFD-484B-8C8E-36C038C3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9F1-E2A3-4BF7-A8E2-DE5BB73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E0A-A274-472D-AED9-71E21CD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B032-A982-4CE5-8066-67200D17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0FEF7-328D-438D-A7C8-DB0C3529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29472-A430-4F11-9C32-B578B47D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5844-A7AF-4E23-826A-57808D64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5895-590A-458A-8E46-EB5C4B8A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D0A-6817-43FD-93FE-54752D97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71AC3-D5A0-4748-A5B0-9B5A9BE4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CD5A2-BC9A-44C7-8144-7F26052B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CEF2-F41E-4075-BC6D-5D4A8F7E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E532-2247-4E1E-8F97-7BFDB35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0993-F3CA-4E26-9567-7F339BC8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0620D-E0D7-4B61-8642-405BE35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BC18C-1E6E-4EBB-B106-A836A106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33DC-D4EF-4144-8F16-11B5DC09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AFA9-A098-488E-845C-C315196CA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5636-999A-4A01-9BA7-E127D130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681" y="2800248"/>
            <a:ext cx="11958638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latin typeface="Bell MT" panose="02020503060305020303" pitchFamily="18" charset="0"/>
              </a:rPr>
              <a:t>DEPARTMENT OF ARTIFICIAL INTELLIGENCE AND DATA SCIENCE </a:t>
            </a:r>
            <a:br>
              <a:rPr lang="en-IN" dirty="0"/>
            </a:b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2916" y="3898105"/>
            <a:ext cx="10217284" cy="4919937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000" b="1" spc="-4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00" b="1" spc="-1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b="1" spc="-25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b="1" spc="-36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3000" b="1" spc="-3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2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000" b="1" spc="-6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2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b="1" spc="-1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b="1" spc="-30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3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b="1" spc="-4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000" b="1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22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3000" spc="-7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00" spc="-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00" spc="-2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20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0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25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00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00" spc="-19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latin typeface="Trebuchet MS"/>
                <a:cs typeface="Trebuchet MS"/>
              </a:rPr>
              <a:t>Team name:Proj_224787 Team_1</a:t>
            </a:r>
          </a:p>
          <a:p>
            <a:pPr>
              <a:lnSpc>
                <a:spcPct val="100000"/>
              </a:lnSpc>
            </a:pPr>
            <a:endParaRPr lang="en-US"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1)</a:t>
            </a:r>
            <a:r>
              <a:rPr lang="en-IN" sz="3100" dirty="0" err="1">
                <a:latin typeface="Trebuchet MS"/>
                <a:cs typeface="Trebuchet MS"/>
              </a:rPr>
              <a:t>Tharun</a:t>
            </a:r>
            <a:r>
              <a:rPr lang="en-IN" sz="3100" dirty="0">
                <a:latin typeface="Trebuchet MS"/>
                <a:cs typeface="Trebuchet MS"/>
              </a:rPr>
              <a:t> raj R S (113321243056)</a:t>
            </a: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2)</a:t>
            </a:r>
            <a:r>
              <a:rPr lang="en-IN" sz="3100" dirty="0" err="1">
                <a:latin typeface="Trebuchet MS"/>
                <a:cs typeface="Trebuchet MS"/>
              </a:rPr>
              <a:t>Vetrivelan</a:t>
            </a:r>
            <a:r>
              <a:rPr lang="en-IN" sz="3100" dirty="0">
                <a:latin typeface="Trebuchet MS"/>
                <a:cs typeface="Trebuchet MS"/>
              </a:rPr>
              <a:t> S (113321243059)</a:t>
            </a: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3)Vinod A (113321243060)</a:t>
            </a: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4)</a:t>
            </a:r>
            <a:r>
              <a:rPr lang="en-IN" sz="3100" dirty="0" err="1">
                <a:latin typeface="Trebuchet MS"/>
                <a:cs typeface="Trebuchet MS"/>
              </a:rPr>
              <a:t>Yedla</a:t>
            </a:r>
            <a:r>
              <a:rPr lang="en-IN" sz="3100" dirty="0">
                <a:latin typeface="Trebuchet MS"/>
                <a:cs typeface="Trebuchet MS"/>
              </a:rPr>
              <a:t> </a:t>
            </a:r>
            <a:r>
              <a:rPr lang="en-IN" sz="3100" dirty="0" err="1">
                <a:latin typeface="Trebuchet MS"/>
                <a:cs typeface="Trebuchet MS"/>
              </a:rPr>
              <a:t>Sasidhar</a:t>
            </a:r>
            <a:r>
              <a:rPr lang="en-IN" sz="3100" dirty="0">
                <a:latin typeface="Trebuchet MS"/>
                <a:cs typeface="Trebuchet MS"/>
              </a:rPr>
              <a:t> (113321243062)</a:t>
            </a:r>
          </a:p>
          <a:p>
            <a:pPr>
              <a:lnSpc>
                <a:spcPct val="100000"/>
              </a:lnSpc>
            </a:pPr>
            <a:r>
              <a:rPr lang="en-IN" sz="3100" dirty="0">
                <a:latin typeface="Trebuchet MS"/>
                <a:cs typeface="Trebuchet MS"/>
              </a:rPr>
              <a:t>5)</a:t>
            </a:r>
            <a:r>
              <a:rPr lang="en-IN" sz="3100" dirty="0" err="1">
                <a:latin typeface="Trebuchet MS"/>
                <a:cs typeface="Trebuchet MS"/>
              </a:rPr>
              <a:t>Yathesh</a:t>
            </a:r>
            <a:r>
              <a:rPr lang="en-IN" sz="3100" dirty="0">
                <a:latin typeface="Trebuchet MS"/>
                <a:cs typeface="Trebuchet MS"/>
              </a:rPr>
              <a:t> </a:t>
            </a:r>
            <a:r>
              <a:rPr lang="en-IN" sz="3100" dirty="0" err="1">
                <a:latin typeface="Trebuchet MS"/>
                <a:cs typeface="Trebuchet MS"/>
              </a:rPr>
              <a:t>kumar</a:t>
            </a:r>
            <a:r>
              <a:rPr lang="en-IN" sz="3100" dirty="0">
                <a:latin typeface="Trebuchet MS"/>
                <a:cs typeface="Trebuchet MS"/>
              </a:rPr>
              <a:t> P (113321243061)</a:t>
            </a:r>
            <a:endParaRPr sz="3100" dirty="0">
              <a:latin typeface="Trebuchet MS"/>
              <a:cs typeface="Trebuchet MS"/>
            </a:endParaRPr>
          </a:p>
          <a:p>
            <a:pPr marL="54610">
              <a:lnSpc>
                <a:spcPct val="100000"/>
              </a:lnSpc>
            </a:pP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570878"/>
            <a:ext cx="13877924" cy="1990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C4F4-12B6-4CAF-A91D-EE165515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sz="4800" dirty="0"/>
              <a:t>DIAGRAM: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57ADC-06D5-4E63-B91E-8EE36164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24100"/>
            <a:ext cx="9115425" cy="6898464"/>
          </a:xfrm>
        </p:spPr>
      </p:pic>
    </p:spTree>
    <p:extLst>
      <p:ext uri="{BB962C8B-B14F-4D97-AF65-F5344CB8AC3E}">
        <p14:creationId xmlns:p14="http://schemas.microsoft.com/office/powerpoint/2010/main" val="150714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075" y="1123129"/>
            <a:ext cx="4387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10" dirty="0"/>
              <a:t>CONCLUSION</a:t>
            </a:r>
            <a:endParaRPr sz="4800" b="1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257300" y="2738438"/>
            <a:ext cx="15773400" cy="32297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34390" marR="5080">
              <a:lnSpc>
                <a:spcPts val="5030"/>
              </a:lnSpc>
              <a:spcBef>
                <a:spcPts val="185"/>
              </a:spcBef>
            </a:pPr>
            <a:r>
              <a:rPr sz="4000" spc="-305" dirty="0">
                <a:latin typeface="Trebuchet MS" panose="020B0603020202020204" pitchFamily="34" charset="0"/>
              </a:rPr>
              <a:t>T</a:t>
            </a:r>
            <a:r>
              <a:rPr sz="4000" spc="-55" dirty="0">
                <a:latin typeface="Trebuchet MS" panose="020B0603020202020204" pitchFamily="34" charset="0"/>
              </a:rPr>
              <a:t>h</a:t>
            </a:r>
            <a:r>
              <a:rPr sz="4000" spc="-200" dirty="0">
                <a:latin typeface="Trebuchet MS" panose="020B0603020202020204" pitchFamily="34" charset="0"/>
              </a:rPr>
              <a:t>i</a:t>
            </a:r>
            <a:r>
              <a:rPr sz="4000" spc="125" dirty="0">
                <a:latin typeface="Trebuchet MS" panose="020B0603020202020204" pitchFamily="34" charset="0"/>
              </a:rPr>
              <a:t>s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95" dirty="0">
                <a:latin typeface="Trebuchet MS" panose="020B0603020202020204" pitchFamily="34" charset="0"/>
              </a:rPr>
              <a:t>c</a:t>
            </a:r>
            <a:r>
              <a:rPr sz="4000" spc="-120" dirty="0">
                <a:latin typeface="Trebuchet MS" panose="020B0603020202020204" pitchFamily="34" charset="0"/>
              </a:rPr>
              <a:t>o</a:t>
            </a:r>
            <a:r>
              <a:rPr sz="4000" spc="-145" dirty="0">
                <a:latin typeface="Trebuchet MS" panose="020B0603020202020204" pitchFamily="34" charset="0"/>
              </a:rPr>
              <a:t>d</a:t>
            </a:r>
            <a:r>
              <a:rPr sz="4000" spc="-254" dirty="0">
                <a:latin typeface="Trebuchet MS" panose="020B0603020202020204" pitchFamily="34" charset="0"/>
              </a:rPr>
              <a:t>e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55" dirty="0">
                <a:latin typeface="Trebuchet MS" panose="020B0603020202020204" pitchFamily="34" charset="0"/>
              </a:rPr>
              <a:t>n</a:t>
            </a:r>
            <a:r>
              <a:rPr sz="4000" spc="-120" dirty="0">
                <a:latin typeface="Trebuchet MS" panose="020B0603020202020204" pitchFamily="34" charset="0"/>
              </a:rPr>
              <a:t>o</a:t>
            </a:r>
            <a:r>
              <a:rPr sz="4000" spc="-355" dirty="0">
                <a:latin typeface="Trebuchet MS" panose="020B0603020202020204" pitchFamily="34" charset="0"/>
              </a:rPr>
              <a:t>w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200" dirty="0">
                <a:latin typeface="Trebuchet MS" panose="020B0603020202020204" pitchFamily="34" charset="0"/>
              </a:rPr>
              <a:t>i</a:t>
            </a:r>
            <a:r>
              <a:rPr sz="4000" spc="-55" dirty="0">
                <a:latin typeface="Trebuchet MS" panose="020B0603020202020204" pitchFamily="34" charset="0"/>
              </a:rPr>
              <a:t>n</a:t>
            </a:r>
            <a:r>
              <a:rPr sz="4000" spc="-95" dirty="0">
                <a:latin typeface="Trebuchet MS" panose="020B0603020202020204" pitchFamily="34" charset="0"/>
              </a:rPr>
              <a:t>c</a:t>
            </a:r>
            <a:r>
              <a:rPr sz="4000" spc="-240" dirty="0">
                <a:latin typeface="Trebuchet MS" panose="020B0603020202020204" pitchFamily="34" charset="0"/>
              </a:rPr>
              <a:t>l</a:t>
            </a:r>
            <a:r>
              <a:rPr sz="4000" spc="-35" dirty="0">
                <a:latin typeface="Trebuchet MS" panose="020B0603020202020204" pitchFamily="34" charset="0"/>
              </a:rPr>
              <a:t>u</a:t>
            </a:r>
            <a:r>
              <a:rPr sz="4000" spc="-145" dirty="0">
                <a:latin typeface="Trebuchet MS" panose="020B0603020202020204" pitchFamily="34" charset="0"/>
              </a:rPr>
              <a:t>d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125" dirty="0">
                <a:latin typeface="Trebuchet MS" panose="020B0603020202020204" pitchFamily="34" charset="0"/>
              </a:rPr>
              <a:t>s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215" dirty="0">
                <a:latin typeface="Trebuchet MS" panose="020B0603020202020204" pitchFamily="34" charset="0"/>
              </a:rPr>
              <a:t>a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325" dirty="0">
                <a:latin typeface="Trebuchet MS" panose="020B0603020202020204" pitchFamily="34" charset="0"/>
              </a:rPr>
              <a:t>m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-100" dirty="0">
                <a:latin typeface="Trebuchet MS" panose="020B0603020202020204" pitchFamily="34" charset="0"/>
              </a:rPr>
              <a:t>t</a:t>
            </a:r>
            <a:r>
              <a:rPr sz="4000" spc="-55" dirty="0">
                <a:latin typeface="Trebuchet MS" panose="020B0603020202020204" pitchFamily="34" charset="0"/>
              </a:rPr>
              <a:t>h</a:t>
            </a:r>
            <a:r>
              <a:rPr sz="4000" spc="-120" dirty="0">
                <a:latin typeface="Trebuchet MS" panose="020B0603020202020204" pitchFamily="34" charset="0"/>
              </a:rPr>
              <a:t>o</a:t>
            </a:r>
            <a:r>
              <a:rPr sz="4000" spc="-180" dirty="0">
                <a:latin typeface="Trebuchet MS" panose="020B0603020202020204" pitchFamily="34" charset="0"/>
              </a:rPr>
              <a:t>d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95" dirty="0">
                <a:latin typeface="Trebuchet MS" panose="020B0603020202020204" pitchFamily="34" charset="0"/>
              </a:rPr>
              <a:t>c</a:t>
            </a:r>
            <a:r>
              <a:rPr sz="4000" spc="-180" dirty="0">
                <a:latin typeface="Trebuchet MS" panose="020B0603020202020204" pitchFamily="34" charset="0"/>
              </a:rPr>
              <a:t>a</a:t>
            </a:r>
            <a:r>
              <a:rPr sz="4000" spc="-240" dirty="0">
                <a:latin typeface="Trebuchet MS" panose="020B0603020202020204" pitchFamily="34" charset="0"/>
              </a:rPr>
              <a:t>ll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-125" dirty="0">
                <a:latin typeface="Trebuchet MS" panose="020B0603020202020204" pitchFamily="34" charset="0"/>
              </a:rPr>
              <a:t>d  </a:t>
            </a:r>
            <a:r>
              <a:rPr sz="4000" spc="-215" dirty="0">
                <a:latin typeface="Trebuchet MS" panose="020B0603020202020204" pitchFamily="34" charset="0"/>
              </a:rPr>
              <a:t>send_data_to_remote_server</a:t>
            </a:r>
            <a:r>
              <a:rPr sz="4000" spc="-415" dirty="0">
                <a:latin typeface="Trebuchet MS" panose="020B0603020202020204" pitchFamily="34" charset="0"/>
              </a:rPr>
              <a:t> </a:t>
            </a:r>
            <a:r>
              <a:rPr sz="4000" spc="-120" dirty="0">
                <a:latin typeface="Trebuchet MS" panose="020B0603020202020204" pitchFamily="34" charset="0"/>
              </a:rPr>
              <a:t>that</a:t>
            </a:r>
            <a:r>
              <a:rPr sz="4000" spc="-415" dirty="0">
                <a:latin typeface="Trebuchet MS" panose="020B0603020202020204" pitchFamily="34" charset="0"/>
              </a:rPr>
              <a:t> </a:t>
            </a:r>
            <a:r>
              <a:rPr sz="4000" spc="-80" dirty="0">
                <a:latin typeface="Trebuchet MS" panose="020B0603020202020204" pitchFamily="34" charset="0"/>
              </a:rPr>
              <a:t>transmits</a:t>
            </a:r>
            <a:r>
              <a:rPr sz="4000" spc="-415" dirty="0">
                <a:latin typeface="Trebuchet MS" panose="020B0603020202020204" pitchFamily="34" charset="0"/>
              </a:rPr>
              <a:t> </a:t>
            </a:r>
            <a:r>
              <a:rPr sz="4000" spc="-140" dirty="0">
                <a:latin typeface="Trebuchet MS" panose="020B0603020202020204" pitchFamily="34" charset="0"/>
              </a:rPr>
              <a:t>the</a:t>
            </a:r>
            <a:r>
              <a:rPr sz="4000" spc="-415" dirty="0">
                <a:latin typeface="Trebuchet MS" panose="020B0603020202020204" pitchFamily="34" charset="0"/>
              </a:rPr>
              <a:t> </a:t>
            </a:r>
            <a:r>
              <a:rPr sz="4000" spc="-145" dirty="0">
                <a:latin typeface="Trebuchet MS" panose="020B0603020202020204" pitchFamily="34" charset="0"/>
              </a:rPr>
              <a:t>air</a:t>
            </a:r>
            <a:r>
              <a:rPr sz="4000" spc="-415" dirty="0">
                <a:latin typeface="Trebuchet MS" panose="020B0603020202020204" pitchFamily="34" charset="0"/>
              </a:rPr>
              <a:t> </a:t>
            </a:r>
            <a:r>
              <a:rPr sz="4000" spc="-175" dirty="0">
                <a:latin typeface="Trebuchet MS" panose="020B0603020202020204" pitchFamily="34" charset="0"/>
              </a:rPr>
              <a:t>quality </a:t>
            </a:r>
            <a:r>
              <a:rPr sz="4000" spc="-1250" dirty="0">
                <a:latin typeface="Trebuchet MS" panose="020B0603020202020204" pitchFamily="34" charset="0"/>
              </a:rPr>
              <a:t> </a:t>
            </a:r>
            <a:r>
              <a:rPr sz="4000" spc="-160" dirty="0">
                <a:latin typeface="Trebuchet MS" panose="020B0603020202020204" pitchFamily="34" charset="0"/>
              </a:rPr>
              <a:t>data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20" dirty="0">
                <a:latin typeface="Trebuchet MS" panose="020B0603020202020204" pitchFamily="34" charset="0"/>
              </a:rPr>
              <a:t>that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35" dirty="0">
                <a:latin typeface="Trebuchet MS" panose="020B0603020202020204" pitchFamily="34" charset="0"/>
              </a:rPr>
              <a:t>has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70" dirty="0">
                <a:latin typeface="Trebuchet MS" panose="020B0603020202020204" pitchFamily="34" charset="0"/>
              </a:rPr>
              <a:t>been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10" dirty="0">
                <a:latin typeface="Trebuchet MS" panose="020B0603020202020204" pitchFamily="34" charset="0"/>
              </a:rPr>
              <a:t>gathered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30" dirty="0">
                <a:latin typeface="Trebuchet MS" panose="020B0603020202020204" pitchFamily="34" charset="0"/>
              </a:rPr>
              <a:t>to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215" dirty="0">
                <a:latin typeface="Trebuchet MS" panose="020B0603020202020204" pitchFamily="34" charset="0"/>
              </a:rPr>
              <a:t>a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75" dirty="0">
                <a:latin typeface="Trebuchet MS" panose="020B0603020202020204" pitchFamily="34" charset="0"/>
              </a:rPr>
              <a:t>remote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dirty="0">
                <a:latin typeface="Trebuchet MS" panose="020B0603020202020204" pitchFamily="34" charset="0"/>
              </a:rPr>
              <a:t>API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200" dirty="0">
                <a:latin typeface="Trebuchet MS" panose="020B0603020202020204" pitchFamily="34" charset="0"/>
              </a:rPr>
              <a:t>endpoint.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229" dirty="0">
                <a:latin typeface="Trebuchet MS" panose="020B0603020202020204" pitchFamily="34" charset="0"/>
              </a:rPr>
              <a:t>To </a:t>
            </a:r>
            <a:r>
              <a:rPr sz="4000" spc="-225" dirty="0">
                <a:latin typeface="Trebuchet MS" panose="020B0603020202020204" pitchFamily="34" charset="0"/>
              </a:rPr>
              <a:t> </a:t>
            </a:r>
            <a:r>
              <a:rPr sz="4000" spc="-135" dirty="0">
                <a:latin typeface="Trebuchet MS" panose="020B0603020202020204" pitchFamily="34" charset="0"/>
              </a:rPr>
              <a:t>save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60" dirty="0">
                <a:latin typeface="Trebuchet MS" panose="020B0603020202020204" pitchFamily="34" charset="0"/>
              </a:rPr>
              <a:t>data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05" dirty="0">
                <a:latin typeface="Trebuchet MS" panose="020B0603020202020204" pitchFamily="34" charset="0"/>
              </a:rPr>
              <a:t>on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20" dirty="0">
                <a:latin typeface="Trebuchet MS" panose="020B0603020202020204" pitchFamily="34" charset="0"/>
              </a:rPr>
              <a:t>your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05" dirty="0">
                <a:latin typeface="Trebuchet MS" panose="020B0603020202020204" pitchFamily="34" charset="0"/>
              </a:rPr>
              <a:t>server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90" dirty="0">
                <a:latin typeface="Trebuchet MS" panose="020B0603020202020204" pitchFamily="34" charset="0"/>
              </a:rPr>
              <a:t>or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45" dirty="0">
                <a:latin typeface="Trebuchet MS" panose="020B0603020202020204" pitchFamily="34" charset="0"/>
              </a:rPr>
              <a:t>in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40" dirty="0">
                <a:latin typeface="Trebuchet MS" panose="020B0603020202020204" pitchFamily="34" charset="0"/>
              </a:rPr>
              <a:t>the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229" dirty="0">
                <a:latin typeface="Trebuchet MS" panose="020B0603020202020204" pitchFamily="34" charset="0"/>
              </a:rPr>
              <a:t>cloud,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50" dirty="0">
                <a:latin typeface="Trebuchet MS" panose="020B0603020202020204" pitchFamily="34" charset="0"/>
              </a:rPr>
              <a:t>you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80" dirty="0">
                <a:latin typeface="Trebuchet MS" panose="020B0603020202020204" pitchFamily="34" charset="0"/>
              </a:rPr>
              <a:t>would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70" dirty="0">
                <a:latin typeface="Trebuchet MS" panose="020B0603020202020204" pitchFamily="34" charset="0"/>
              </a:rPr>
              <a:t>need</a:t>
            </a:r>
            <a:r>
              <a:rPr sz="4000" spc="-430" dirty="0">
                <a:latin typeface="Trebuchet MS" panose="020B0603020202020204" pitchFamily="34" charset="0"/>
              </a:rPr>
              <a:t> </a:t>
            </a:r>
            <a:r>
              <a:rPr sz="4000" spc="-130" dirty="0">
                <a:latin typeface="Trebuchet MS" panose="020B0603020202020204" pitchFamily="34" charset="0"/>
              </a:rPr>
              <a:t>to </a:t>
            </a:r>
            <a:r>
              <a:rPr sz="4000" spc="-1250" dirty="0">
                <a:latin typeface="Trebuchet MS" panose="020B0603020202020204" pitchFamily="34" charset="0"/>
              </a:rPr>
              <a:t> </a:t>
            </a:r>
            <a:r>
              <a:rPr sz="4000" spc="-165" dirty="0">
                <a:latin typeface="Trebuchet MS" panose="020B0603020202020204" pitchFamily="34" charset="0"/>
              </a:rPr>
              <a:t>replace </a:t>
            </a:r>
            <a:r>
              <a:rPr sz="4000" spc="-150" dirty="0">
                <a:latin typeface="Trebuchet MS" panose="020B0603020202020204" pitchFamily="34" charset="0"/>
              </a:rPr>
              <a:t>"https://your-api-endpoint.com/data" </a:t>
            </a:r>
            <a:r>
              <a:rPr sz="4000" spc="-180" dirty="0">
                <a:latin typeface="Trebuchet MS" panose="020B0603020202020204" pitchFamily="34" charset="0"/>
              </a:rPr>
              <a:t>with </a:t>
            </a:r>
            <a:r>
              <a:rPr sz="4000" spc="-140" dirty="0">
                <a:latin typeface="Trebuchet MS" panose="020B0603020202020204" pitchFamily="34" charset="0"/>
              </a:rPr>
              <a:t>the </a:t>
            </a:r>
            <a:r>
              <a:rPr sz="4000" spc="-135" dirty="0">
                <a:latin typeface="Trebuchet MS" panose="020B0603020202020204" pitchFamily="34" charset="0"/>
              </a:rPr>
              <a:t> </a:t>
            </a:r>
            <a:r>
              <a:rPr sz="4000" spc="-180" dirty="0">
                <a:latin typeface="Trebuchet MS" panose="020B0603020202020204" pitchFamily="34" charset="0"/>
              </a:rPr>
              <a:t>a</a:t>
            </a:r>
            <a:r>
              <a:rPr sz="4000" spc="-95" dirty="0">
                <a:latin typeface="Trebuchet MS" panose="020B0603020202020204" pitchFamily="34" charset="0"/>
              </a:rPr>
              <a:t>c</a:t>
            </a:r>
            <a:r>
              <a:rPr sz="4000" spc="-100" dirty="0">
                <a:latin typeface="Trebuchet MS" panose="020B0603020202020204" pitchFamily="34" charset="0"/>
              </a:rPr>
              <a:t>t</a:t>
            </a:r>
            <a:r>
              <a:rPr sz="4000" spc="-35" dirty="0">
                <a:latin typeface="Trebuchet MS" panose="020B0603020202020204" pitchFamily="34" charset="0"/>
              </a:rPr>
              <a:t>u</a:t>
            </a:r>
            <a:r>
              <a:rPr sz="4000" spc="-180" dirty="0">
                <a:latin typeface="Trebuchet MS" panose="020B0603020202020204" pitchFamily="34" charset="0"/>
              </a:rPr>
              <a:t>a</a:t>
            </a:r>
            <a:r>
              <a:rPr sz="4000" spc="-275" dirty="0">
                <a:latin typeface="Trebuchet MS" panose="020B0603020202020204" pitchFamily="34" charset="0"/>
              </a:rPr>
              <a:t>l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5" dirty="0">
                <a:latin typeface="Trebuchet MS" panose="020B0603020202020204" pitchFamily="34" charset="0"/>
              </a:rPr>
              <a:t>U</a:t>
            </a:r>
            <a:r>
              <a:rPr sz="4000" spc="65" dirty="0">
                <a:latin typeface="Trebuchet MS" panose="020B0603020202020204" pitchFamily="34" charset="0"/>
              </a:rPr>
              <a:t>R</a:t>
            </a:r>
            <a:r>
              <a:rPr sz="4000" spc="15" dirty="0">
                <a:latin typeface="Trebuchet MS" panose="020B0603020202020204" pitchFamily="34" charset="0"/>
              </a:rPr>
              <a:t>L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20" dirty="0">
                <a:latin typeface="Trebuchet MS" panose="020B0603020202020204" pitchFamily="34" charset="0"/>
              </a:rPr>
              <a:t>o</a:t>
            </a:r>
            <a:r>
              <a:rPr sz="4000" spc="-190" dirty="0">
                <a:latin typeface="Trebuchet MS" panose="020B0603020202020204" pitchFamily="34" charset="0"/>
              </a:rPr>
              <a:t>f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00" dirty="0">
                <a:latin typeface="Trebuchet MS" panose="020B0603020202020204" pitchFamily="34" charset="0"/>
              </a:rPr>
              <a:t>t</a:t>
            </a:r>
            <a:r>
              <a:rPr sz="4000" spc="-55" dirty="0">
                <a:latin typeface="Trebuchet MS" panose="020B0603020202020204" pitchFamily="34" charset="0"/>
              </a:rPr>
              <a:t>h</a:t>
            </a:r>
            <a:r>
              <a:rPr sz="4000" spc="-254" dirty="0">
                <a:latin typeface="Trebuchet MS" panose="020B0603020202020204" pitchFamily="34" charset="0"/>
              </a:rPr>
              <a:t>e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160" dirty="0">
                <a:latin typeface="Trebuchet MS" panose="020B0603020202020204" pitchFamily="34" charset="0"/>
              </a:rPr>
              <a:t>s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-25" dirty="0">
                <a:latin typeface="Trebuchet MS" panose="020B0603020202020204" pitchFamily="34" charset="0"/>
              </a:rPr>
              <a:t>r</a:t>
            </a:r>
            <a:r>
              <a:rPr sz="4000" spc="-260" dirty="0">
                <a:latin typeface="Trebuchet MS" panose="020B0603020202020204" pitchFamily="34" charset="0"/>
              </a:rPr>
              <a:t>v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-60" dirty="0">
                <a:latin typeface="Trebuchet MS" panose="020B0603020202020204" pitchFamily="34" charset="0"/>
              </a:rPr>
              <a:t>r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-120" dirty="0">
                <a:latin typeface="Trebuchet MS" panose="020B0603020202020204" pitchFamily="34" charset="0"/>
              </a:rPr>
              <a:t>o</a:t>
            </a:r>
            <a:r>
              <a:rPr sz="4000" spc="-60" dirty="0">
                <a:latin typeface="Trebuchet MS" panose="020B0603020202020204" pitchFamily="34" charset="0"/>
              </a:rPr>
              <a:t>r</a:t>
            </a:r>
            <a:r>
              <a:rPr sz="4000" spc="-434" dirty="0">
                <a:latin typeface="Trebuchet MS" panose="020B0603020202020204" pitchFamily="34" charset="0"/>
              </a:rPr>
              <a:t> </a:t>
            </a:r>
            <a:r>
              <a:rPr sz="4000" spc="160" dirty="0">
                <a:latin typeface="Trebuchet MS" panose="020B0603020202020204" pitchFamily="34" charset="0"/>
              </a:rPr>
              <a:t>s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z="4000" spc="-25" dirty="0">
                <a:latin typeface="Trebuchet MS" panose="020B0603020202020204" pitchFamily="34" charset="0"/>
              </a:rPr>
              <a:t>r</a:t>
            </a:r>
            <a:r>
              <a:rPr sz="4000" spc="-260" dirty="0">
                <a:latin typeface="Trebuchet MS" panose="020B0603020202020204" pitchFamily="34" charset="0"/>
              </a:rPr>
              <a:t>v</a:t>
            </a:r>
            <a:r>
              <a:rPr sz="4000" spc="-200" dirty="0">
                <a:latin typeface="Trebuchet MS" panose="020B0603020202020204" pitchFamily="34" charset="0"/>
              </a:rPr>
              <a:t>i</a:t>
            </a:r>
            <a:r>
              <a:rPr sz="4000" spc="-95" dirty="0">
                <a:latin typeface="Trebuchet MS" panose="020B0603020202020204" pitchFamily="34" charset="0"/>
              </a:rPr>
              <a:t>c</a:t>
            </a:r>
            <a:r>
              <a:rPr sz="4000" spc="-220" dirty="0">
                <a:latin typeface="Trebuchet MS" panose="020B0603020202020204" pitchFamily="34" charset="0"/>
              </a:rPr>
              <a:t>e</a:t>
            </a:r>
            <a:r>
              <a:rPr spc="-745" dirty="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3653691"/>
            <a:ext cx="15773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3919">
              <a:lnSpc>
                <a:spcPct val="100000"/>
              </a:lnSpc>
              <a:spcBef>
                <a:spcPts val="100"/>
              </a:spcBef>
            </a:pPr>
            <a:r>
              <a:rPr b="1" spc="-70" dirty="0"/>
              <a:t>THANK</a:t>
            </a:r>
            <a:r>
              <a:rPr b="1" spc="810" dirty="0"/>
              <a:t> </a:t>
            </a:r>
            <a:r>
              <a:rPr b="1" spc="-39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148" y="1219834"/>
            <a:ext cx="72809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0" dirty="0"/>
              <a:t>P</a:t>
            </a:r>
            <a:r>
              <a:rPr sz="6000" spc="85" dirty="0"/>
              <a:t>R</a:t>
            </a:r>
            <a:r>
              <a:rPr sz="6000" spc="-345" dirty="0"/>
              <a:t>O</a:t>
            </a:r>
            <a:r>
              <a:rPr sz="6000" spc="330" dirty="0"/>
              <a:t>B</a:t>
            </a:r>
            <a:r>
              <a:rPr sz="6000" spc="60" dirty="0"/>
              <a:t>L</a:t>
            </a:r>
            <a:r>
              <a:rPr sz="6000" spc="155" dirty="0"/>
              <a:t>E</a:t>
            </a:r>
            <a:r>
              <a:rPr sz="6000" spc="540" dirty="0"/>
              <a:t>M</a:t>
            </a:r>
            <a:r>
              <a:rPr sz="6000" spc="-650" dirty="0"/>
              <a:t> </a:t>
            </a:r>
            <a:r>
              <a:rPr sz="6000" spc="110" dirty="0"/>
              <a:t>D</a:t>
            </a:r>
            <a:r>
              <a:rPr sz="6000" spc="155" dirty="0"/>
              <a:t>E</a:t>
            </a:r>
            <a:r>
              <a:rPr sz="6000" spc="40" dirty="0"/>
              <a:t>F</a:t>
            </a:r>
            <a:r>
              <a:rPr sz="6000" spc="20" dirty="0"/>
              <a:t>I</a:t>
            </a:r>
            <a:r>
              <a:rPr sz="6000" spc="200" dirty="0"/>
              <a:t>N</a:t>
            </a:r>
            <a:r>
              <a:rPr sz="6000" spc="20" dirty="0"/>
              <a:t>I</a:t>
            </a:r>
            <a:r>
              <a:rPr sz="6000" spc="-445" dirty="0"/>
              <a:t>T</a:t>
            </a:r>
            <a:r>
              <a:rPr sz="6000" spc="20" dirty="0"/>
              <a:t>I</a:t>
            </a:r>
            <a:r>
              <a:rPr sz="6000" spc="-345" dirty="0"/>
              <a:t>O</a:t>
            </a:r>
            <a:r>
              <a:rPr sz="6000" spc="160" dirty="0"/>
              <a:t>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159000" y="3519244"/>
            <a:ext cx="14970125" cy="3336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33400">
              <a:lnSpc>
                <a:spcPct val="100699"/>
              </a:lnSpc>
              <a:spcBef>
                <a:spcPts val="70"/>
              </a:spcBef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53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5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3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20" dirty="0">
                <a:solidFill>
                  <a:srgbClr val="404040"/>
                </a:solidFill>
                <a:latin typeface="Trebuchet MS"/>
                <a:cs typeface="Trebuchet MS"/>
              </a:rPr>
              <a:t>CONCERNS:</a:t>
            </a:r>
            <a:r>
              <a:rPr sz="3600" b="1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Trebuchet MS"/>
                <a:cs typeface="Trebuchet MS"/>
              </a:rPr>
              <a:t>Rising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0" dirty="0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metropolitan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Trebuchet MS"/>
                <a:cs typeface="Trebuchet MS"/>
              </a:rPr>
              <a:t>serious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concern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3600" spc="-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3600" spc="-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70" dirty="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endParaRPr sz="3600" dirty="0">
              <a:latin typeface="Trebuchet MS"/>
              <a:cs typeface="Trebuchet MS"/>
            </a:endParaRPr>
          </a:p>
          <a:p>
            <a:pPr marL="12700" marR="900430">
              <a:lnSpc>
                <a:spcPct val="100699"/>
              </a:lnSpc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32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40" dirty="0">
                <a:solidFill>
                  <a:srgbClr val="404040"/>
                </a:solidFill>
                <a:latin typeface="Trebuchet MS"/>
                <a:cs typeface="Trebuchet MS"/>
              </a:rPr>
              <a:t>ABSENCE</a:t>
            </a:r>
            <a:r>
              <a:rPr sz="3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2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60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sz="3600" b="1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3600" spc="-27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systems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frequently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produce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80" dirty="0">
                <a:solidFill>
                  <a:srgbClr val="404040"/>
                </a:solidFill>
                <a:latin typeface="Trebuchet MS"/>
                <a:cs typeface="Trebuchet MS"/>
              </a:rPr>
              <a:t>delayed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35" dirty="0">
                <a:solidFill>
                  <a:srgbClr val="404040"/>
                </a:solidFill>
                <a:latin typeface="Trebuchet MS"/>
                <a:cs typeface="Trebuchet MS"/>
              </a:rPr>
              <a:t>data,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Trebuchet MS"/>
                <a:cs typeface="Trebuchet MS"/>
              </a:rPr>
              <a:t>impedes</a:t>
            </a:r>
            <a:r>
              <a:rPr sz="3600" spc="-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30" dirty="0">
                <a:solidFill>
                  <a:srgbClr val="404040"/>
                </a:solidFill>
                <a:latin typeface="Trebuchet MS"/>
                <a:cs typeface="Trebuchet MS"/>
              </a:rPr>
              <a:t>prompt</a:t>
            </a:r>
            <a:r>
              <a:rPr sz="36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actions</a:t>
            </a:r>
            <a:r>
              <a:rPr sz="3600" b="1" spc="-14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</a:pPr>
            <a:r>
              <a:rPr sz="3350" spc="9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350" spc="535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Trebuchet MS"/>
                <a:cs typeface="Trebuchet MS"/>
              </a:rPr>
              <a:t>LIMITED</a:t>
            </a:r>
            <a:r>
              <a:rPr sz="3600" b="1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85" dirty="0">
                <a:solidFill>
                  <a:srgbClr val="404040"/>
                </a:solidFill>
                <a:latin typeface="Trebuchet MS"/>
                <a:cs typeface="Trebuchet MS"/>
              </a:rPr>
              <a:t>ACCESSIBILITY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public's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3600" spc="-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9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Trebuchet MS"/>
                <a:cs typeface="Trebuchet MS"/>
              </a:rPr>
              <a:t>educated</a:t>
            </a:r>
            <a:r>
              <a:rPr sz="3600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judgements </a:t>
            </a:r>
            <a:r>
              <a:rPr sz="3600" spc="-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10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2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600" spc="-2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3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600" spc="-2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9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2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65" dirty="0">
                <a:solidFill>
                  <a:srgbClr val="404040"/>
                </a:solidFill>
                <a:latin typeface="Trebuchet MS"/>
                <a:cs typeface="Trebuchet MS"/>
              </a:rPr>
              <a:t>cc</a:t>
            </a:r>
            <a:r>
              <a:rPr sz="3600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spc="15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10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1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600" spc="-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5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6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36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600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19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600" spc="-1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600" spc="-20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600" spc="-64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2850" y="1448433"/>
            <a:ext cx="39674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/>
              <a:t>OBJECTIVES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4151609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5427959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813" y="6704309"/>
            <a:ext cx="171450" cy="171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0187" y="3853159"/>
            <a:ext cx="11011535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46685">
              <a:lnSpc>
                <a:spcPts val="5030"/>
              </a:lnSpc>
              <a:spcBef>
                <a:spcPts val="275"/>
              </a:spcBef>
            </a:pPr>
            <a:r>
              <a:rPr sz="4200" b="1" spc="-204" dirty="0">
                <a:latin typeface="Trebuchet MS"/>
                <a:cs typeface="Trebuchet MS"/>
              </a:rPr>
              <a:t>R</a:t>
            </a:r>
            <a:r>
              <a:rPr sz="4200" b="1" spc="-555" dirty="0">
                <a:latin typeface="Trebuchet MS"/>
                <a:cs typeface="Trebuchet MS"/>
              </a:rPr>
              <a:t>e</a:t>
            </a:r>
            <a:r>
              <a:rPr sz="4200" b="1" spc="-315" dirty="0">
                <a:latin typeface="Trebuchet MS"/>
                <a:cs typeface="Trebuchet MS"/>
              </a:rPr>
              <a:t>a</a:t>
            </a:r>
            <a:r>
              <a:rPr sz="4200" b="1" spc="-285" dirty="0">
                <a:latin typeface="Trebuchet MS"/>
                <a:cs typeface="Trebuchet MS"/>
              </a:rPr>
              <a:t>l</a:t>
            </a:r>
            <a:r>
              <a:rPr sz="4200" b="1" spc="125" dirty="0">
                <a:latin typeface="Trebuchet MS"/>
                <a:cs typeface="Trebuchet MS"/>
              </a:rPr>
              <a:t>-</a:t>
            </a:r>
            <a:r>
              <a:rPr sz="4200" b="1" spc="-229" dirty="0">
                <a:latin typeface="Trebuchet MS"/>
                <a:cs typeface="Trebuchet MS"/>
              </a:rPr>
              <a:t>t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535" dirty="0">
                <a:latin typeface="Trebuchet MS"/>
                <a:cs typeface="Trebuchet MS"/>
              </a:rPr>
              <a:t>m</a:t>
            </a:r>
            <a:r>
              <a:rPr sz="4200" b="1" spc="-420" dirty="0">
                <a:latin typeface="Trebuchet MS"/>
                <a:cs typeface="Trebuchet MS"/>
              </a:rPr>
              <a:t>e</a:t>
            </a:r>
            <a:r>
              <a:rPr sz="4200" b="1" spc="-690" dirty="0">
                <a:latin typeface="Trebuchet MS"/>
                <a:cs typeface="Trebuchet MS"/>
              </a:rPr>
              <a:t> </a:t>
            </a:r>
            <a:r>
              <a:rPr sz="4200" b="1" spc="-535" dirty="0">
                <a:latin typeface="Trebuchet MS"/>
                <a:cs typeface="Trebuchet MS"/>
              </a:rPr>
              <a:t>m</a:t>
            </a:r>
            <a:r>
              <a:rPr sz="4200" b="1" spc="-455" dirty="0">
                <a:latin typeface="Trebuchet MS"/>
                <a:cs typeface="Trebuchet MS"/>
              </a:rPr>
              <a:t>o</a:t>
            </a:r>
            <a:r>
              <a:rPr sz="4200" b="1" spc="-409" dirty="0">
                <a:latin typeface="Trebuchet MS"/>
                <a:cs typeface="Trebuchet MS"/>
              </a:rPr>
              <a:t>n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229" dirty="0">
                <a:latin typeface="Trebuchet MS"/>
                <a:cs typeface="Trebuchet MS"/>
              </a:rPr>
              <a:t>t</a:t>
            </a:r>
            <a:r>
              <a:rPr sz="4200" b="1" spc="-455" dirty="0">
                <a:latin typeface="Trebuchet MS"/>
                <a:cs typeface="Trebuchet MS"/>
              </a:rPr>
              <a:t>o</a:t>
            </a:r>
            <a:r>
              <a:rPr sz="4200" b="1" spc="-335" dirty="0">
                <a:latin typeface="Trebuchet MS"/>
                <a:cs typeface="Trebuchet MS"/>
              </a:rPr>
              <a:t>r</a:t>
            </a:r>
            <a:r>
              <a:rPr sz="4200" b="1" spc="-340" dirty="0">
                <a:latin typeface="Trebuchet MS"/>
                <a:cs typeface="Trebuchet MS"/>
              </a:rPr>
              <a:t>i</a:t>
            </a:r>
            <a:r>
              <a:rPr sz="4200" b="1" spc="-409" dirty="0">
                <a:latin typeface="Trebuchet MS"/>
                <a:cs typeface="Trebuchet MS"/>
              </a:rPr>
              <a:t>n</a:t>
            </a:r>
            <a:r>
              <a:rPr sz="4200" b="1" spc="-85" dirty="0">
                <a:latin typeface="Trebuchet MS"/>
                <a:cs typeface="Trebuchet MS"/>
              </a:rPr>
              <a:t>g</a:t>
            </a:r>
            <a:r>
              <a:rPr sz="4200" b="1" spc="-580" dirty="0">
                <a:latin typeface="Trebuchet MS"/>
                <a:cs typeface="Trebuchet MS"/>
              </a:rPr>
              <a:t>:</a:t>
            </a:r>
            <a:r>
              <a:rPr sz="4200" b="1" spc="-690" dirty="0">
                <a:latin typeface="Trebuchet MS"/>
                <a:cs typeface="Trebuchet MS"/>
              </a:rPr>
              <a:t> </a:t>
            </a:r>
            <a:r>
              <a:rPr sz="4200" spc="-480" dirty="0">
                <a:latin typeface="Trebuchet MS"/>
                <a:cs typeface="Trebuchet MS"/>
              </a:rPr>
              <a:t>G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430" dirty="0">
                <a:latin typeface="Trebuchet MS"/>
                <a:cs typeface="Trebuchet MS"/>
              </a:rPr>
              <a:t>v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p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15" dirty="0">
                <a:latin typeface="Trebuchet MS"/>
                <a:cs typeface="Trebuchet MS"/>
              </a:rPr>
              <a:t>b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130" dirty="0">
                <a:latin typeface="Trebuchet MS"/>
                <a:cs typeface="Trebuchet MS"/>
              </a:rPr>
              <a:t>c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315" dirty="0">
                <a:latin typeface="Trebuchet MS"/>
                <a:cs typeface="Trebuchet MS"/>
              </a:rPr>
              <a:t>pp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315" dirty="0">
                <a:latin typeface="Trebuchet MS"/>
                <a:cs typeface="Trebuchet MS"/>
              </a:rPr>
              <a:t>p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180" dirty="0">
                <a:latin typeface="Trebuchet MS"/>
                <a:cs typeface="Trebuchet MS"/>
              </a:rPr>
              <a:t>e 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85" dirty="0">
                <a:latin typeface="Trebuchet MS"/>
                <a:cs typeface="Trebuchet MS"/>
              </a:rPr>
              <a:t>g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65" dirty="0">
                <a:latin typeface="Trebuchet MS"/>
                <a:cs typeface="Trebuchet MS"/>
              </a:rPr>
              <a:t>cc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155" dirty="0">
                <a:latin typeface="Trebuchet MS"/>
                <a:cs typeface="Trebuchet MS"/>
              </a:rPr>
              <a:t>o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5" dirty="0">
                <a:latin typeface="Trebuchet MS"/>
                <a:cs typeface="Trebuchet MS"/>
              </a:rPr>
              <a:t>q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 dirty="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</a:pPr>
            <a:r>
              <a:rPr sz="4200" spc="-270" dirty="0">
                <a:latin typeface="Trebuchet MS"/>
                <a:cs typeface="Trebuchet MS"/>
              </a:rPr>
              <a:t>Enable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65" dirty="0">
                <a:latin typeface="Trebuchet MS"/>
                <a:cs typeface="Trebuchet MS"/>
              </a:rPr>
              <a:t>data-driven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54" dirty="0">
                <a:latin typeface="Trebuchet MS"/>
                <a:cs typeface="Trebuchet MS"/>
              </a:rPr>
              <a:t>decision-making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for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95" dirty="0">
                <a:latin typeface="Trebuchet MS"/>
                <a:cs typeface="Trebuchet MS"/>
              </a:rPr>
              <a:t>pollution</a:t>
            </a:r>
            <a:endParaRPr sz="4200" dirty="0"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  <a:spcBef>
                <a:spcPts val="90"/>
              </a:spcBef>
            </a:pP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85" dirty="0">
                <a:latin typeface="Trebuchet MS"/>
                <a:cs typeface="Trebuchet MS"/>
              </a:rPr>
              <a:t>g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495" dirty="0">
                <a:latin typeface="Trebuchet MS"/>
                <a:cs typeface="Trebuchet MS"/>
              </a:rPr>
              <a:t>m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h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90" dirty="0">
                <a:latin typeface="Trebuchet MS"/>
                <a:cs typeface="Trebuchet MS"/>
              </a:rPr>
              <a:t>h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95" dirty="0">
                <a:latin typeface="Trebuchet MS"/>
                <a:cs typeface="Trebuchet MS"/>
              </a:rPr>
              <a:t>r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125" dirty="0">
                <a:latin typeface="Trebuchet MS"/>
                <a:cs typeface="Trebuchet MS"/>
              </a:rPr>
              <a:t>s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b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50" dirty="0">
                <a:latin typeface="Trebuchet MS"/>
                <a:cs typeface="Trebuchet MS"/>
              </a:rPr>
              <a:t>g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15" dirty="0">
                <a:latin typeface="Trebuchet MS"/>
                <a:cs typeface="Trebuchet MS"/>
              </a:rPr>
              <a:t>d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425" dirty="0">
                <a:latin typeface="Trebuchet MS"/>
                <a:cs typeface="Trebuchet MS"/>
              </a:rPr>
              <a:t>y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660" dirty="0">
                <a:latin typeface="Trebuchet MS"/>
                <a:cs typeface="Trebuchet MS"/>
              </a:rPr>
              <a:t>.  </a:t>
            </a:r>
            <a:r>
              <a:rPr sz="4200" b="1" spc="-345" dirty="0">
                <a:latin typeface="Trebuchet MS"/>
                <a:cs typeface="Trebuchet MS"/>
              </a:rPr>
              <a:t>Cost-Efficiency:</a:t>
            </a:r>
            <a:r>
              <a:rPr sz="4200" b="1" spc="-685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Monitor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60" dirty="0">
                <a:latin typeface="Trebuchet MS"/>
                <a:cs typeface="Trebuchet MS"/>
              </a:rPr>
              <a:t>air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320" dirty="0">
                <a:latin typeface="Trebuchet MS"/>
                <a:cs typeface="Trebuchet MS"/>
              </a:rPr>
              <a:t>quality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25" dirty="0">
                <a:latin typeface="Trebuchet MS"/>
                <a:cs typeface="Trebuchet MS"/>
              </a:rPr>
              <a:t>for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170" dirty="0">
                <a:latin typeface="Trebuchet MS"/>
                <a:cs typeface="Trebuchet MS"/>
              </a:rPr>
              <a:t>less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340" dirty="0">
                <a:latin typeface="Trebuchet MS"/>
                <a:cs typeface="Trebuchet MS"/>
              </a:rPr>
              <a:t>money</a:t>
            </a:r>
            <a:r>
              <a:rPr sz="4200" spc="-770" dirty="0">
                <a:latin typeface="Trebuchet MS"/>
                <a:cs typeface="Trebuchet MS"/>
              </a:rPr>
              <a:t> </a:t>
            </a:r>
            <a:r>
              <a:rPr sz="4200" spc="-235" dirty="0">
                <a:latin typeface="Trebuchet MS"/>
                <a:cs typeface="Trebuchet MS"/>
              </a:rPr>
              <a:t>than </a:t>
            </a:r>
            <a:r>
              <a:rPr sz="4200" spc="-1250" dirty="0">
                <a:latin typeface="Trebuchet MS"/>
                <a:cs typeface="Trebuchet MS"/>
              </a:rPr>
              <a:t> </a:t>
            </a:r>
            <a:r>
              <a:rPr sz="4200" spc="-425" dirty="0">
                <a:latin typeface="Trebuchet MS"/>
                <a:cs typeface="Trebuchet MS"/>
              </a:rPr>
              <a:t>y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70" dirty="0">
                <a:latin typeface="Trebuchet MS"/>
                <a:cs typeface="Trebuchet MS"/>
              </a:rPr>
              <a:t>u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0" dirty="0">
                <a:latin typeface="Trebuchet MS"/>
                <a:cs typeface="Trebuchet MS"/>
              </a:rPr>
              <a:t>w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409" dirty="0">
                <a:latin typeface="Trebuchet MS"/>
                <a:cs typeface="Trebuchet MS"/>
              </a:rPr>
              <a:t>l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490" dirty="0">
                <a:latin typeface="Trebuchet MS"/>
                <a:cs typeface="Trebuchet MS"/>
              </a:rPr>
              <a:t>w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90" dirty="0">
                <a:latin typeface="Trebuchet MS"/>
                <a:cs typeface="Trebuchet MS"/>
              </a:rPr>
              <a:t>h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430" dirty="0">
                <a:latin typeface="Trebuchet MS"/>
                <a:cs typeface="Trebuchet MS"/>
              </a:rPr>
              <a:t>v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290" dirty="0">
                <a:latin typeface="Trebuchet MS"/>
                <a:cs typeface="Trebuchet MS"/>
              </a:rPr>
              <a:t>o</a:t>
            </a:r>
            <a:r>
              <a:rPr sz="4200" spc="-225" dirty="0">
                <a:latin typeface="Trebuchet MS"/>
                <a:cs typeface="Trebuchet MS"/>
              </a:rPr>
              <a:t>n</a:t>
            </a:r>
            <a:r>
              <a:rPr sz="4200" spc="-350" dirty="0">
                <a:latin typeface="Trebuchet MS"/>
                <a:cs typeface="Trebuchet MS"/>
              </a:rPr>
              <a:t>a</a:t>
            </a:r>
            <a:r>
              <a:rPr sz="4200" spc="-275" dirty="0">
                <a:latin typeface="Trebuchet MS"/>
                <a:cs typeface="Trebuchet MS"/>
              </a:rPr>
              <a:t>l</a:t>
            </a:r>
            <a:r>
              <a:rPr sz="4200" spc="-775" dirty="0">
                <a:latin typeface="Trebuchet MS"/>
                <a:cs typeface="Trebuchet MS"/>
              </a:rPr>
              <a:t> </a:t>
            </a:r>
            <a:r>
              <a:rPr sz="4200" spc="-270" dirty="0">
                <a:latin typeface="Trebuchet MS"/>
                <a:cs typeface="Trebuchet MS"/>
              </a:rPr>
              <a:t>t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265" dirty="0">
                <a:latin typeface="Trebuchet MS"/>
                <a:cs typeface="Trebuchet MS"/>
              </a:rPr>
              <a:t>c</a:t>
            </a:r>
            <a:r>
              <a:rPr sz="4200" spc="-225" dirty="0">
                <a:latin typeface="Trebuchet MS"/>
                <a:cs typeface="Trebuchet MS"/>
              </a:rPr>
              <a:t>hn</a:t>
            </a:r>
            <a:r>
              <a:rPr sz="4200" spc="-370" dirty="0">
                <a:latin typeface="Trebuchet MS"/>
                <a:cs typeface="Trebuchet MS"/>
              </a:rPr>
              <a:t>i</a:t>
            </a:r>
            <a:r>
              <a:rPr sz="4200" spc="-355" dirty="0">
                <a:latin typeface="Trebuchet MS"/>
                <a:cs typeface="Trebuchet MS"/>
              </a:rPr>
              <a:t>q</a:t>
            </a:r>
            <a:r>
              <a:rPr sz="4200" spc="-204" dirty="0">
                <a:latin typeface="Trebuchet MS"/>
                <a:cs typeface="Trebuchet MS"/>
              </a:rPr>
              <a:t>u</a:t>
            </a:r>
            <a:r>
              <a:rPr sz="4200" spc="-390" dirty="0">
                <a:latin typeface="Trebuchet MS"/>
                <a:cs typeface="Trebuchet MS"/>
              </a:rPr>
              <a:t>e</a:t>
            </a:r>
            <a:r>
              <a:rPr sz="4200" spc="-1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0372" y="1023619"/>
            <a:ext cx="2929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P</a:t>
            </a:r>
            <a:r>
              <a:rPr sz="6000" spc="100" dirty="0"/>
              <a:t>R</a:t>
            </a:r>
            <a:r>
              <a:rPr sz="6000" spc="-330" dirty="0"/>
              <a:t>O</a:t>
            </a:r>
            <a:r>
              <a:rPr sz="6000" spc="-645" dirty="0"/>
              <a:t>J</a:t>
            </a:r>
            <a:r>
              <a:rPr sz="6000" spc="170" dirty="0"/>
              <a:t>E</a:t>
            </a:r>
            <a:r>
              <a:rPr sz="6000" spc="-145" dirty="0"/>
              <a:t>C</a:t>
            </a:r>
            <a:r>
              <a:rPr sz="6000" spc="-484" dirty="0"/>
              <a:t>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136136" y="3423919"/>
            <a:ext cx="13169900" cy="3688188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350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p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620" dirty="0">
                <a:latin typeface="Trebuchet MS"/>
                <a:cs typeface="Trebuchet MS"/>
              </a:rPr>
              <a:t>j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75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65" dirty="0">
                <a:latin typeface="Trebuchet MS"/>
                <a:cs typeface="Trebuchet MS"/>
              </a:rPr>
              <a:t>pb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rr</a:t>
            </a:r>
            <a:r>
              <a:rPr sz="4800" spc="-330" dirty="0">
                <a:latin typeface="Trebuchet MS"/>
                <a:cs typeface="Trebuchet MS"/>
              </a:rPr>
              <a:t>y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20" dirty="0">
                <a:latin typeface="Trebuchet MS"/>
                <a:cs typeface="Trebuchet MS"/>
              </a:rPr>
              <a:t>P</a:t>
            </a:r>
            <a:r>
              <a:rPr sz="4800" spc="-265" dirty="0">
                <a:latin typeface="Trebuchet MS"/>
                <a:cs typeface="Trebuchet MS"/>
              </a:rPr>
              <a:t>i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d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470" dirty="0">
                <a:latin typeface="Trebuchet MS"/>
                <a:cs typeface="Trebuchet MS"/>
              </a:rPr>
              <a:t>M</a:t>
            </a:r>
            <a:r>
              <a:rPr sz="4800" spc="-280" dirty="0">
                <a:latin typeface="Trebuchet MS"/>
                <a:cs typeface="Trebuchet MS"/>
              </a:rPr>
              <a:t>Q</a:t>
            </a:r>
            <a:r>
              <a:rPr sz="4800" spc="-630" dirty="0">
                <a:latin typeface="Trebuchet MS"/>
                <a:cs typeface="Trebuchet MS"/>
              </a:rPr>
              <a:t>1</a:t>
            </a:r>
            <a:r>
              <a:rPr sz="4800" spc="-80" dirty="0">
                <a:latin typeface="Trebuchet MS"/>
                <a:cs typeface="Trebuchet MS"/>
              </a:rPr>
              <a:t>3</a:t>
            </a:r>
            <a:r>
              <a:rPr sz="4800" dirty="0">
                <a:latin typeface="Trebuchet MS"/>
                <a:cs typeface="Trebuchet MS"/>
              </a:rPr>
              <a:t>5  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265" dirty="0">
                <a:latin typeface="Trebuchet MS"/>
                <a:cs typeface="Trebuchet MS"/>
              </a:rPr>
              <a:t>k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15" dirty="0">
                <a:latin typeface="Trebuchet MS"/>
                <a:cs typeface="Trebuchet MS"/>
              </a:rPr>
              <a:t>q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90" dirty="0">
                <a:latin typeface="Trebuchet MS"/>
                <a:cs typeface="Trebuchet MS"/>
              </a:rPr>
              <a:t>y</a:t>
            </a:r>
            <a:r>
              <a:rPr sz="4800" spc="-855" dirty="0">
                <a:latin typeface="Trebuchet MS"/>
                <a:cs typeface="Trebuchet MS"/>
              </a:rPr>
              <a:t>.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350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90" dirty="0">
                <a:latin typeface="Trebuchet MS"/>
                <a:cs typeface="Trebuchet MS"/>
              </a:rPr>
              <a:t>e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00" dirty="0">
                <a:latin typeface="Trebuchet MS"/>
                <a:cs typeface="Trebuchet MS"/>
              </a:rPr>
              <a:t>g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315" dirty="0">
                <a:latin typeface="Trebuchet MS"/>
                <a:cs typeface="Trebuchet MS"/>
              </a:rPr>
              <a:t>l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45" dirty="0">
                <a:latin typeface="Trebuchet MS"/>
                <a:cs typeface="Trebuchet MS"/>
              </a:rPr>
              <a:t>s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100" dirty="0">
                <a:latin typeface="Trebuchet MS"/>
                <a:cs typeface="Trebuchet MS"/>
              </a:rPr>
              <a:t>g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65" dirty="0">
                <a:latin typeface="Trebuchet MS"/>
                <a:cs typeface="Trebuchet MS"/>
              </a:rPr>
              <a:t>h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75" dirty="0">
                <a:latin typeface="Trebuchet MS"/>
                <a:cs typeface="Trebuchet MS"/>
              </a:rPr>
              <a:t>a  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105" dirty="0">
                <a:latin typeface="Trebuchet MS"/>
                <a:cs typeface="Trebuchet MS"/>
              </a:rPr>
              <a:t>n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30" dirty="0">
                <a:latin typeface="Trebuchet MS"/>
                <a:cs typeface="Trebuchet MS"/>
              </a:rPr>
              <a:t>rr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15" dirty="0">
                <a:latin typeface="Trebuchet MS"/>
                <a:cs typeface="Trebuchet MS"/>
              </a:rPr>
              <a:t>q</a:t>
            </a:r>
            <a:r>
              <a:rPr sz="4800" spc="-40" dirty="0">
                <a:latin typeface="Trebuchet MS"/>
                <a:cs typeface="Trebuchet MS"/>
              </a:rPr>
              <a:t>u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30" dirty="0">
                <a:latin typeface="Trebuchet MS"/>
                <a:cs typeface="Trebuchet MS"/>
              </a:rPr>
              <a:t>y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d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75" dirty="0">
                <a:latin typeface="Trebuchet MS"/>
                <a:cs typeface="Trebuchet MS"/>
              </a:rPr>
              <a:t>f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55" dirty="0">
                <a:latin typeface="Trebuchet MS"/>
                <a:cs typeface="Trebuchet MS"/>
              </a:rPr>
              <a:t>t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80" dirty="0">
                <a:latin typeface="Trebuchet MS"/>
                <a:cs typeface="Trebuchet MS"/>
              </a:rPr>
              <a:t>o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45" dirty="0">
                <a:latin typeface="Trebuchet MS"/>
                <a:cs typeface="Trebuchet MS"/>
              </a:rPr>
              <a:t>a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130" dirty="0">
                <a:latin typeface="Trebuchet MS"/>
                <a:cs typeface="Trebuchet MS"/>
              </a:rPr>
              <a:t>t  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95" dirty="0">
                <a:latin typeface="Trebuchet MS"/>
                <a:cs typeface="Trebuchet MS"/>
              </a:rPr>
              <a:t>v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75" dirty="0">
                <a:latin typeface="Trebuchet MS"/>
                <a:cs typeface="Trebuchet MS"/>
              </a:rPr>
              <a:t>f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90" dirty="0">
                <a:latin typeface="Trebuchet MS"/>
                <a:cs typeface="Trebuchet MS"/>
              </a:rPr>
              <a:t>y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855" dirty="0">
                <a:latin typeface="Trebuchet MS"/>
                <a:cs typeface="Trebuchet MS"/>
              </a:rPr>
              <a:t>.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295" dirty="0">
                <a:latin typeface="Trebuchet MS"/>
                <a:cs typeface="Trebuchet MS"/>
              </a:rPr>
              <a:t>S</a:t>
            </a:r>
            <a:r>
              <a:rPr sz="4800" spc="-250" dirty="0">
                <a:latin typeface="Trebuchet MS"/>
                <a:cs typeface="Trebuchet MS"/>
              </a:rPr>
              <a:t>e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185" dirty="0">
                <a:latin typeface="Trebuchet MS"/>
                <a:cs typeface="Trebuchet MS"/>
              </a:rPr>
              <a:t>s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70" dirty="0">
                <a:latin typeface="Trebuchet MS"/>
                <a:cs typeface="Trebuchet MS"/>
              </a:rPr>
              <a:t>r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275" dirty="0">
                <a:latin typeface="Trebuchet MS"/>
                <a:cs typeface="Trebuchet MS"/>
              </a:rPr>
              <a:t>l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65" dirty="0">
                <a:latin typeface="Trebuchet MS"/>
                <a:cs typeface="Trebuchet MS"/>
              </a:rPr>
              <a:t>b</a:t>
            </a:r>
            <a:r>
              <a:rPr sz="4800" spc="-30" dirty="0">
                <a:latin typeface="Trebuchet MS"/>
                <a:cs typeface="Trebuchet MS"/>
              </a:rPr>
              <a:t>r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225" dirty="0">
                <a:latin typeface="Trebuchet MS"/>
                <a:cs typeface="Trebuchet MS"/>
              </a:rPr>
              <a:t>i</a:t>
            </a:r>
            <a:r>
              <a:rPr sz="4800" spc="-140" dirty="0">
                <a:latin typeface="Trebuchet MS"/>
                <a:cs typeface="Trebuchet MS"/>
              </a:rPr>
              <a:t>o</a:t>
            </a:r>
            <a:r>
              <a:rPr sz="4800" spc="-65" dirty="0">
                <a:latin typeface="Trebuchet MS"/>
                <a:cs typeface="Trebuchet MS"/>
              </a:rPr>
              <a:t>n</a:t>
            </a:r>
            <a:r>
              <a:rPr sz="4800" spc="-855" dirty="0">
                <a:latin typeface="Trebuchet MS"/>
                <a:cs typeface="Trebuchet MS"/>
              </a:rPr>
              <a:t>,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d</a:t>
            </a:r>
            <a:r>
              <a:rPr sz="4800" spc="-204" dirty="0">
                <a:latin typeface="Trebuchet MS"/>
                <a:cs typeface="Trebuchet MS"/>
              </a:rPr>
              <a:t>a</a:t>
            </a:r>
            <a:r>
              <a:rPr sz="4800" spc="-114" dirty="0">
                <a:latin typeface="Trebuchet MS"/>
                <a:cs typeface="Trebuchet MS"/>
              </a:rPr>
              <a:t>t</a:t>
            </a:r>
            <a:r>
              <a:rPr sz="4800" spc="-175" dirty="0">
                <a:latin typeface="Trebuchet MS"/>
                <a:cs typeface="Trebuchet MS"/>
              </a:rPr>
              <a:t>a  </a:t>
            </a:r>
            <a:r>
              <a:rPr sz="4800" spc="-170" dirty="0">
                <a:latin typeface="Trebuchet MS"/>
                <a:cs typeface="Trebuchet MS"/>
              </a:rPr>
              <a:t>transfer,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60" dirty="0">
                <a:latin typeface="Trebuchet MS"/>
                <a:cs typeface="Trebuchet MS"/>
              </a:rPr>
              <a:t>and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20" dirty="0">
                <a:latin typeface="Trebuchet MS"/>
                <a:cs typeface="Trebuchet MS"/>
              </a:rPr>
              <a:t>server</a:t>
            </a:r>
            <a:r>
              <a:rPr sz="4800" spc="-480" dirty="0">
                <a:latin typeface="Trebuchet MS"/>
                <a:cs typeface="Trebuchet MS"/>
              </a:rPr>
              <a:t> </a:t>
            </a:r>
            <a:r>
              <a:rPr sz="4800" spc="-114" dirty="0">
                <a:latin typeface="Trebuchet MS"/>
                <a:cs typeface="Trebuchet MS"/>
              </a:rPr>
              <a:t>configuration</a:t>
            </a:r>
            <a:r>
              <a:rPr sz="4800" spc="-484" dirty="0">
                <a:latin typeface="Trebuchet MS"/>
                <a:cs typeface="Trebuchet MS"/>
              </a:rPr>
              <a:t> </a:t>
            </a:r>
            <a:r>
              <a:rPr sz="4800" spc="-175" dirty="0">
                <a:latin typeface="Trebuchet MS"/>
                <a:cs typeface="Trebuchet MS"/>
              </a:rPr>
              <a:t>are</a:t>
            </a:r>
            <a:r>
              <a:rPr sz="4800" spc="-480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prerequisites.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488" y="1366516"/>
            <a:ext cx="5339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/>
              <a:t>REQUIREMENTS</a:t>
            </a:r>
            <a:endParaRPr sz="6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3731891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4370066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5008241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668" y="5646416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668" y="6284591"/>
            <a:ext cx="171450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55084" y="3433441"/>
            <a:ext cx="9809480" cy="3218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343660">
              <a:lnSpc>
                <a:spcPts val="5030"/>
              </a:lnSpc>
              <a:spcBef>
                <a:spcPts val="275"/>
              </a:spcBef>
            </a:pPr>
            <a:r>
              <a:rPr sz="4200" spc="6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45" dirty="0">
                <a:latin typeface="Trebuchet MS"/>
                <a:cs typeface="Trebuchet MS"/>
              </a:rPr>
              <a:t>pb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5" dirty="0">
                <a:latin typeface="Trebuchet MS"/>
                <a:cs typeface="Trebuchet MS"/>
              </a:rPr>
              <a:t>rr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05" dirty="0">
                <a:latin typeface="Trebuchet MS"/>
                <a:cs typeface="Trebuchet MS"/>
              </a:rPr>
              <a:t>P</a:t>
            </a:r>
            <a:r>
              <a:rPr sz="4200" spc="-235" dirty="0">
                <a:latin typeface="Trebuchet MS"/>
                <a:cs typeface="Trebuchet MS"/>
              </a:rPr>
              <a:t>i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415" dirty="0">
                <a:latin typeface="Trebuchet MS"/>
                <a:cs typeface="Trebuchet MS"/>
              </a:rPr>
              <a:t>M</a:t>
            </a:r>
            <a:r>
              <a:rPr sz="4200" spc="-245" dirty="0">
                <a:latin typeface="Trebuchet MS"/>
                <a:cs typeface="Trebuchet MS"/>
              </a:rPr>
              <a:t>Q</a:t>
            </a:r>
            <a:r>
              <a:rPr sz="4200" spc="-555" dirty="0">
                <a:latin typeface="Trebuchet MS"/>
                <a:cs typeface="Trebuchet MS"/>
              </a:rPr>
              <a:t>1</a:t>
            </a:r>
            <a:r>
              <a:rPr sz="4200" spc="-70" dirty="0">
                <a:latin typeface="Trebuchet MS"/>
                <a:cs typeface="Trebuchet MS"/>
              </a:rPr>
              <a:t>3</a:t>
            </a:r>
            <a:r>
              <a:rPr sz="4200" dirty="0">
                <a:latin typeface="Trebuchet MS"/>
                <a:cs typeface="Trebuchet MS"/>
              </a:rPr>
              <a:t>5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660" dirty="0">
                <a:latin typeface="Trebuchet MS"/>
                <a:cs typeface="Trebuchet MS"/>
              </a:rPr>
              <a:t>.  </a:t>
            </a:r>
            <a:r>
              <a:rPr sz="4200" spc="105" dirty="0">
                <a:latin typeface="Trebuchet MS"/>
                <a:cs typeface="Trebuchet MS"/>
              </a:rPr>
              <a:t>P</a:t>
            </a:r>
            <a:r>
              <a:rPr sz="4200" spc="-254" dirty="0">
                <a:latin typeface="Trebuchet MS"/>
                <a:cs typeface="Trebuchet MS"/>
              </a:rPr>
              <a:t>y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55" dirty="0">
                <a:latin typeface="Trebuchet MS"/>
                <a:cs typeface="Trebuchet MS"/>
              </a:rPr>
              <a:t>h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90" dirty="0">
                <a:latin typeface="Trebuchet MS"/>
                <a:cs typeface="Trebuchet MS"/>
              </a:rPr>
              <a:t>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45" dirty="0">
                <a:latin typeface="Trebuchet MS"/>
                <a:cs typeface="Trebuchet MS"/>
              </a:rPr>
              <a:t>p</a:t>
            </a:r>
            <a:r>
              <a:rPr sz="4200" spc="-135" dirty="0">
                <a:latin typeface="Trebuchet MS"/>
                <a:cs typeface="Trebuchet MS"/>
              </a:rPr>
              <a:t>t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240" dirty="0">
                <a:latin typeface="Trebuchet MS"/>
                <a:cs typeface="Trebuchet MS"/>
              </a:rPr>
              <a:t>ll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95" dirty="0">
                <a:latin typeface="Trebuchet MS"/>
                <a:cs typeface="Trebuchet MS"/>
              </a:rPr>
              <a:t>c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 dirty="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</a:pPr>
            <a:r>
              <a:rPr sz="4200" spc="-105" dirty="0">
                <a:latin typeface="Trebuchet MS"/>
                <a:cs typeface="Trebuchet MS"/>
              </a:rPr>
              <a:t>C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45" dirty="0">
                <a:latin typeface="Trebuchet MS"/>
                <a:cs typeface="Trebuchet MS"/>
              </a:rPr>
              <a:t>b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90" dirty="0">
                <a:latin typeface="Trebuchet MS"/>
                <a:cs typeface="Trebuchet MS"/>
              </a:rPr>
              <a:t>n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95" dirty="0">
                <a:latin typeface="Trebuchet MS"/>
                <a:cs typeface="Trebuchet MS"/>
              </a:rPr>
              <a:t>cc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5" dirty="0">
                <a:latin typeface="Trebuchet MS"/>
                <a:cs typeface="Trebuchet MS"/>
              </a:rPr>
              <a:t>q</a:t>
            </a:r>
            <a:r>
              <a:rPr sz="4200" spc="-35" dirty="0">
                <a:latin typeface="Trebuchet MS"/>
                <a:cs typeface="Trebuchet MS"/>
              </a:rPr>
              <a:t>u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90" dirty="0">
                <a:latin typeface="Trebuchet MS"/>
                <a:cs typeface="Trebuchet MS"/>
              </a:rPr>
              <a:t>y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 dirty="0">
              <a:latin typeface="Trebuchet MS"/>
              <a:cs typeface="Trebuchet MS"/>
            </a:endParaRPr>
          </a:p>
          <a:p>
            <a:pPr marL="12700" marR="5080">
              <a:lnSpc>
                <a:spcPts val="5020"/>
              </a:lnSpc>
              <a:spcBef>
                <a:spcPts val="114"/>
              </a:spcBef>
            </a:pPr>
            <a:r>
              <a:rPr sz="4200" spc="-105" dirty="0">
                <a:latin typeface="Trebuchet MS"/>
                <a:cs typeface="Trebuchet MS"/>
              </a:rPr>
              <a:t>Data </a:t>
            </a:r>
            <a:r>
              <a:rPr sz="4200" spc="-70" dirty="0">
                <a:latin typeface="Trebuchet MS"/>
                <a:cs typeface="Trebuchet MS"/>
              </a:rPr>
              <a:t>transmission </a:t>
            </a:r>
            <a:r>
              <a:rPr sz="4200" spc="-130" dirty="0">
                <a:latin typeface="Trebuchet MS"/>
                <a:cs typeface="Trebuchet MS"/>
              </a:rPr>
              <a:t>to </a:t>
            </a:r>
            <a:r>
              <a:rPr sz="4200" spc="-215" dirty="0">
                <a:latin typeface="Trebuchet MS"/>
                <a:cs typeface="Trebuchet MS"/>
              </a:rPr>
              <a:t>a </a:t>
            </a:r>
            <a:r>
              <a:rPr sz="4200" spc="-175" dirty="0">
                <a:latin typeface="Trebuchet MS"/>
                <a:cs typeface="Trebuchet MS"/>
              </a:rPr>
              <a:t>remote </a:t>
            </a:r>
            <a:r>
              <a:rPr sz="4200" spc="-190" dirty="0">
                <a:latin typeface="Trebuchet MS"/>
                <a:cs typeface="Trebuchet MS"/>
              </a:rPr>
              <a:t>server. </a:t>
            </a:r>
            <a:r>
              <a:rPr sz="4200" spc="-185" dirty="0">
                <a:latin typeface="Trebuchet MS"/>
                <a:cs typeface="Trebuchet MS"/>
              </a:rPr>
              <a:t> </a:t>
            </a:r>
            <a:r>
              <a:rPr sz="4200" spc="65" dirty="0">
                <a:latin typeface="Trebuchet MS"/>
                <a:cs typeface="Trebuchet MS"/>
              </a:rPr>
              <a:t>R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325" dirty="0">
                <a:latin typeface="Trebuchet MS"/>
                <a:cs typeface="Trebuchet MS"/>
              </a:rPr>
              <a:t>m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260" dirty="0">
                <a:latin typeface="Trebuchet MS"/>
                <a:cs typeface="Trebuchet MS"/>
              </a:rPr>
              <a:t>v</a:t>
            </a:r>
            <a:r>
              <a:rPr sz="4200" spc="-220" dirty="0">
                <a:latin typeface="Trebuchet MS"/>
                <a:cs typeface="Trebuchet MS"/>
              </a:rPr>
              <a:t>e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55" dirty="0">
                <a:latin typeface="Trebuchet MS"/>
                <a:cs typeface="Trebuchet MS"/>
              </a:rPr>
              <a:t>f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60" dirty="0">
                <a:latin typeface="Trebuchet MS"/>
                <a:cs typeface="Trebuchet MS"/>
              </a:rPr>
              <a:t>r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d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15" dirty="0">
                <a:latin typeface="Trebuchet MS"/>
                <a:cs typeface="Trebuchet MS"/>
              </a:rPr>
              <a:t>a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254" dirty="0">
                <a:latin typeface="Trebuchet MS"/>
                <a:cs typeface="Trebuchet MS"/>
              </a:rPr>
              <a:t>e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d</a:t>
            </a:r>
            <a:r>
              <a:rPr sz="4200" spc="-434" dirty="0">
                <a:latin typeface="Trebuchet MS"/>
                <a:cs typeface="Trebuchet MS"/>
              </a:rPr>
              <a:t> 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240" dirty="0">
                <a:latin typeface="Trebuchet MS"/>
                <a:cs typeface="Trebuchet MS"/>
              </a:rPr>
              <a:t>l</a:t>
            </a:r>
            <a:r>
              <a:rPr sz="4200" spc="-254" dirty="0">
                <a:latin typeface="Trebuchet MS"/>
                <a:cs typeface="Trebuchet MS"/>
              </a:rPr>
              <a:t>y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745" dirty="0">
                <a:latin typeface="Trebuchet MS"/>
                <a:cs typeface="Trebuchet MS"/>
              </a:rPr>
              <a:t>.</a:t>
            </a:r>
            <a:endParaRPr sz="4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4146" y="337819"/>
            <a:ext cx="5239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P</a:t>
            </a:r>
            <a:r>
              <a:rPr sz="6000" spc="-340" dirty="0"/>
              <a:t>Y</a:t>
            </a:r>
            <a:r>
              <a:rPr sz="6000" spc="-430" dirty="0"/>
              <a:t>T</a:t>
            </a:r>
            <a:r>
              <a:rPr sz="6000" spc="55" dirty="0"/>
              <a:t>H</a:t>
            </a:r>
            <a:r>
              <a:rPr sz="6000" spc="-330" dirty="0"/>
              <a:t>O</a:t>
            </a:r>
            <a:r>
              <a:rPr sz="6000" spc="160" dirty="0"/>
              <a:t>N</a:t>
            </a:r>
            <a:r>
              <a:rPr sz="6000" spc="-620" dirty="0"/>
              <a:t> </a:t>
            </a:r>
            <a:r>
              <a:rPr lang="en-IN" sz="6000" spc="375" dirty="0"/>
              <a:t>CODE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2479039" y="1600834"/>
            <a:ext cx="14491335" cy="66165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0207625">
              <a:lnSpc>
                <a:spcPct val="100400"/>
              </a:lnSpc>
              <a:spcBef>
                <a:spcPts val="115"/>
              </a:spcBef>
            </a:pP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R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95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110" dirty="0">
                <a:latin typeface="Trebuchet MS"/>
                <a:cs typeface="Trebuchet MS"/>
              </a:rPr>
              <a:t>s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25" dirty="0">
                <a:latin typeface="Trebuchet MS"/>
                <a:cs typeface="Trebuchet MS"/>
              </a:rPr>
              <a:t>O  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endParaRPr sz="3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95" dirty="0">
                <a:latin typeface="Trebuchet MS"/>
                <a:cs typeface="Trebuchet MS"/>
              </a:rPr>
              <a:t>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415" dirty="0">
                <a:latin typeface="Trebuchet MS"/>
                <a:cs typeface="Trebuchet MS"/>
              </a:rPr>
              <a:t>j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55" dirty="0">
                <a:latin typeface="Trebuchet MS"/>
                <a:cs typeface="Trebuchet MS"/>
              </a:rPr>
              <a:t>n</a:t>
            </a:r>
            <a:endParaRPr sz="3300" dirty="0">
              <a:latin typeface="Trebuchet MS"/>
              <a:cs typeface="Trebuchet MS"/>
            </a:endParaRPr>
          </a:p>
          <a:p>
            <a:pPr marL="12700" marR="4616450">
              <a:lnSpc>
                <a:spcPct val="100400"/>
              </a:lnSpc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GPIO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pin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5" dirty="0">
                <a:latin typeface="Trebuchet MS"/>
                <a:cs typeface="Trebuchet MS"/>
              </a:rPr>
              <a:t>connected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5" dirty="0">
                <a:latin typeface="Trebuchet MS"/>
                <a:cs typeface="Trebuchet MS"/>
              </a:rPr>
              <a:t>to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analog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60" dirty="0">
                <a:latin typeface="Trebuchet MS"/>
                <a:cs typeface="Trebuchet MS"/>
              </a:rPr>
              <a:t>output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110" dirty="0">
                <a:latin typeface="Trebuchet MS"/>
                <a:cs typeface="Trebuchet MS"/>
              </a:rPr>
              <a:t>of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30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sensor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135" dirty="0">
                <a:latin typeface="Trebuchet MS"/>
                <a:cs typeface="Trebuchet MS"/>
              </a:rPr>
              <a:t>N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55" dirty="0">
                <a:latin typeface="Trebuchet MS"/>
                <a:cs typeface="Trebuchet MS"/>
              </a:rPr>
              <a:t>L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-540" dirty="0">
                <a:latin typeface="Trebuchet MS"/>
                <a:cs typeface="Trebuchet MS"/>
              </a:rPr>
              <a:t>_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105" dirty="0">
                <a:latin typeface="Trebuchet MS"/>
                <a:cs typeface="Trebuchet MS"/>
              </a:rPr>
              <a:t>N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65" dirty="0">
                <a:latin typeface="Trebuchet MS"/>
                <a:cs typeface="Trebuchet MS"/>
              </a:rPr>
              <a:t>0</a:t>
            </a:r>
            <a:endParaRPr sz="3300" dirty="0">
              <a:latin typeface="Trebuchet MS"/>
              <a:cs typeface="Trebuchet MS"/>
            </a:endParaRPr>
          </a:p>
          <a:p>
            <a:pPr marL="12700" marR="4168140">
              <a:lnSpc>
                <a:spcPct val="100400"/>
              </a:lnSpc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5" dirty="0">
                <a:latin typeface="Trebuchet MS"/>
                <a:cs typeface="Trebuchet MS"/>
              </a:rPr>
              <a:t>A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-5" dirty="0">
                <a:latin typeface="Trebuchet MS"/>
                <a:cs typeface="Trebuchet MS"/>
              </a:rPr>
              <a:t>I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95" dirty="0">
                <a:latin typeface="Trebuchet MS"/>
                <a:cs typeface="Trebuchet MS"/>
              </a:rPr>
              <a:t>dp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125" dirty="0">
                <a:latin typeface="Trebuchet MS"/>
                <a:cs typeface="Trebuchet MS"/>
              </a:rPr>
              <a:t>d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90" dirty="0">
                <a:latin typeface="Trebuchet MS"/>
                <a:cs typeface="Trebuchet MS"/>
              </a:rPr>
              <a:t>v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30" dirty="0">
                <a:latin typeface="Trebuchet MS"/>
                <a:cs typeface="Trebuchet MS"/>
              </a:rPr>
              <a:t>r  </a:t>
            </a:r>
            <a:r>
              <a:rPr sz="3300" spc="-45" dirty="0">
                <a:latin typeface="Trebuchet MS"/>
                <a:cs typeface="Trebuchet MS"/>
              </a:rPr>
              <a:t>REMOTE_API_URL</a:t>
            </a:r>
            <a:r>
              <a:rPr sz="3300" spc="-290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285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"https://your-api-endpoint.com/data"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22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95" dirty="0">
                <a:latin typeface="Trebuchet MS"/>
                <a:cs typeface="Trebuchet MS"/>
              </a:rPr>
              <a:t>t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25" dirty="0">
                <a:latin typeface="Trebuchet MS"/>
                <a:cs typeface="Trebuchet MS"/>
              </a:rPr>
              <a:t>h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10" dirty="0">
                <a:latin typeface="Trebuchet MS"/>
                <a:cs typeface="Trebuchet MS"/>
              </a:rPr>
              <a:t>o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B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320" dirty="0">
                <a:latin typeface="Trebuchet MS"/>
                <a:cs typeface="Trebuchet MS"/>
              </a:rPr>
              <a:t>M</a:t>
            </a:r>
            <a:endParaRPr sz="3300" dirty="0">
              <a:latin typeface="Trebuchet MS"/>
              <a:cs typeface="Trebuchet MS"/>
            </a:endParaRPr>
          </a:p>
          <a:p>
            <a:pPr marL="12700" marR="9892665">
              <a:lnSpc>
                <a:spcPct val="100400"/>
              </a:lnSpc>
            </a:pP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140" dirty="0">
                <a:latin typeface="Trebuchet MS"/>
                <a:cs typeface="Trebuchet MS"/>
              </a:rPr>
              <a:t>s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229" dirty="0">
                <a:latin typeface="Trebuchet MS"/>
                <a:cs typeface="Trebuchet MS"/>
              </a:rPr>
              <a:t>m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35" dirty="0">
                <a:latin typeface="Trebuchet MS"/>
                <a:cs typeface="Trebuchet MS"/>
              </a:rPr>
              <a:t>(</a:t>
            </a:r>
            <a:r>
              <a:rPr sz="3300" spc="-225" dirty="0">
                <a:latin typeface="Trebuchet MS"/>
                <a:cs typeface="Trebuchet MS"/>
              </a:rPr>
              <a:t>G</a:t>
            </a:r>
            <a:r>
              <a:rPr sz="3300" spc="100" dirty="0">
                <a:latin typeface="Trebuchet MS"/>
                <a:cs typeface="Trebuchet MS"/>
              </a:rPr>
              <a:t>P</a:t>
            </a:r>
            <a:r>
              <a:rPr sz="3300" spc="25" dirty="0">
                <a:latin typeface="Trebuchet MS"/>
                <a:cs typeface="Trebuchet MS"/>
              </a:rPr>
              <a:t>I</a:t>
            </a:r>
            <a:r>
              <a:rPr sz="3300" spc="-165" dirty="0">
                <a:latin typeface="Trebuchet MS"/>
                <a:cs typeface="Trebuchet MS"/>
              </a:rPr>
              <a:t>O</a:t>
            </a:r>
            <a:r>
              <a:rPr sz="3300" spc="-550" dirty="0">
                <a:latin typeface="Trebuchet MS"/>
                <a:cs typeface="Trebuchet MS"/>
              </a:rPr>
              <a:t>.</a:t>
            </a:r>
            <a:r>
              <a:rPr sz="3300" spc="210" dirty="0">
                <a:latin typeface="Trebuchet MS"/>
                <a:cs typeface="Trebuchet MS"/>
              </a:rPr>
              <a:t>B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350" dirty="0">
                <a:latin typeface="Trebuchet MS"/>
                <a:cs typeface="Trebuchet MS"/>
              </a:rPr>
              <a:t>M</a:t>
            </a:r>
            <a:r>
              <a:rPr sz="3300" spc="-145" dirty="0">
                <a:latin typeface="Trebuchet MS"/>
                <a:cs typeface="Trebuchet MS"/>
              </a:rPr>
              <a:t>) 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40" dirty="0">
                <a:latin typeface="Trebuchet MS"/>
                <a:cs typeface="Trebuchet MS"/>
              </a:rPr>
              <a:t>f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lang="en-IN" sz="3300" spc="-95" dirty="0">
                <a:latin typeface="Trebuchet MS"/>
                <a:cs typeface="Trebuchet MS"/>
              </a:rPr>
              <a:t> 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540" dirty="0">
                <a:latin typeface="Trebuchet MS"/>
                <a:cs typeface="Trebuchet MS"/>
              </a:rPr>
              <a:t>_</a:t>
            </a:r>
            <a:r>
              <a:rPr lang="en-IN" sz="3300" spc="-540" dirty="0">
                <a:latin typeface="Trebuchet MS"/>
                <a:cs typeface="Trebuchet MS"/>
              </a:rPr>
              <a:t> </a:t>
            </a:r>
            <a:r>
              <a:rPr sz="3300" spc="-130" dirty="0">
                <a:latin typeface="Trebuchet MS"/>
                <a:cs typeface="Trebuchet MS"/>
              </a:rPr>
              <a:t>q</a:t>
            </a:r>
            <a:r>
              <a:rPr sz="3300" spc="-10" dirty="0">
                <a:latin typeface="Trebuchet MS"/>
                <a:cs typeface="Trebuchet MS"/>
              </a:rPr>
              <a:t>u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180" dirty="0">
                <a:latin typeface="Trebuchet MS"/>
                <a:cs typeface="Trebuchet MS"/>
              </a:rPr>
              <a:t>l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y</a:t>
            </a:r>
            <a:r>
              <a:rPr sz="3300" spc="-135" dirty="0">
                <a:latin typeface="Trebuchet MS"/>
                <a:cs typeface="Trebuchet MS"/>
              </a:rPr>
              <a:t>()</a:t>
            </a:r>
            <a:r>
              <a:rPr sz="3300" spc="-515" dirty="0">
                <a:latin typeface="Trebuchet MS"/>
                <a:cs typeface="Trebuchet MS"/>
              </a:rPr>
              <a:t>:</a:t>
            </a:r>
            <a:endParaRPr lang="en-IN" sz="3300" dirty="0">
              <a:latin typeface="Trebuchet MS"/>
              <a:cs typeface="Trebuchet MS"/>
            </a:endParaRPr>
          </a:p>
          <a:p>
            <a:pPr marL="12700" marR="9892665">
              <a:lnSpc>
                <a:spcPct val="100400"/>
              </a:lnSpc>
            </a:pPr>
            <a:r>
              <a:rPr sz="3300" spc="-195" dirty="0">
                <a:latin typeface="Trebuchet MS"/>
                <a:cs typeface="Trebuchet MS"/>
              </a:rPr>
              <a:t>try:</a:t>
            </a:r>
            <a:endParaRPr sz="3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300" spc="350" dirty="0">
                <a:latin typeface="Trebuchet MS"/>
                <a:cs typeface="Trebuchet MS"/>
              </a:rPr>
              <a:t>#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C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155" dirty="0">
                <a:latin typeface="Trebuchet MS"/>
                <a:cs typeface="Trebuchet MS"/>
              </a:rPr>
              <a:t>e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85" dirty="0">
                <a:latin typeface="Trebuchet MS"/>
                <a:cs typeface="Trebuchet MS"/>
              </a:rPr>
              <a:t>e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5" dirty="0">
                <a:latin typeface="Trebuchet MS"/>
                <a:cs typeface="Trebuchet MS"/>
              </a:rPr>
              <a:t>a</a:t>
            </a:r>
            <a:r>
              <a:rPr sz="3300" spc="-33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d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60" dirty="0">
                <a:latin typeface="Trebuchet MS"/>
                <a:cs typeface="Trebuchet MS"/>
              </a:rPr>
              <a:t>c</a:t>
            </a:r>
            <a:r>
              <a:rPr sz="3300" spc="-65" dirty="0">
                <a:latin typeface="Trebuchet MS"/>
                <a:cs typeface="Trebuchet MS"/>
              </a:rPr>
              <a:t>t</a:t>
            </a:r>
            <a:r>
              <a:rPr sz="3300" spc="-150" dirty="0">
                <a:latin typeface="Trebuchet MS"/>
                <a:cs typeface="Trebuchet MS"/>
              </a:rPr>
              <a:t>i</a:t>
            </a:r>
            <a:r>
              <a:rPr sz="3300" spc="-80" dirty="0">
                <a:latin typeface="Trebuchet MS"/>
                <a:cs typeface="Trebuchet MS"/>
              </a:rPr>
              <a:t>o</a:t>
            </a:r>
            <a:r>
              <a:rPr sz="3300" spc="-25" dirty="0">
                <a:latin typeface="Trebuchet MS"/>
                <a:cs typeface="Trebuchet MS"/>
              </a:rPr>
              <a:t>n</a:t>
            </a:r>
            <a:r>
              <a:rPr sz="3300" spc="-125" dirty="0">
                <a:latin typeface="Trebuchet MS"/>
                <a:cs typeface="Trebuchet MS"/>
              </a:rPr>
              <a:t>a</a:t>
            </a:r>
            <a:r>
              <a:rPr sz="3300" spc="-5" dirty="0">
                <a:latin typeface="Trebuchet MS"/>
                <a:cs typeface="Trebuchet MS"/>
              </a:rPr>
              <a:t>r</a:t>
            </a:r>
            <a:r>
              <a:rPr sz="3300" spc="-215" dirty="0">
                <a:latin typeface="Trebuchet MS"/>
                <a:cs typeface="Trebuchet MS"/>
              </a:rPr>
              <a:t>y</a:t>
            </a:r>
            <a:endParaRPr sz="3300" dirty="0">
              <a:latin typeface="Trebuchet MS"/>
              <a:cs typeface="Trebuchet MS"/>
            </a:endParaRPr>
          </a:p>
          <a:p>
            <a:pPr marL="973455">
              <a:lnSpc>
                <a:spcPct val="100000"/>
              </a:lnSpc>
              <a:spcBef>
                <a:spcPts val="15"/>
              </a:spcBef>
            </a:pPr>
            <a:r>
              <a:rPr sz="3300" spc="-165" dirty="0">
                <a:latin typeface="Trebuchet MS"/>
                <a:cs typeface="Trebuchet MS"/>
              </a:rPr>
              <a:t>air_quality_data</a:t>
            </a:r>
            <a:r>
              <a:rPr sz="3300" spc="-325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=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25" dirty="0">
                <a:latin typeface="Trebuchet MS"/>
                <a:cs typeface="Trebuchet MS"/>
              </a:rPr>
              <a:t>{"timestamp":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int(time.time()),"analog_value":</a:t>
            </a:r>
            <a:r>
              <a:rPr sz="3300" spc="-325" dirty="0">
                <a:latin typeface="Trebuchet MS"/>
                <a:cs typeface="Trebuchet MS"/>
              </a:rPr>
              <a:t> </a:t>
            </a:r>
            <a:r>
              <a:rPr sz="3300" spc="-140" dirty="0">
                <a:latin typeface="Trebuchet MS"/>
                <a:cs typeface="Trebuchet MS"/>
              </a:rPr>
              <a:t>analog_value</a:t>
            </a:r>
            <a:r>
              <a:rPr sz="3300" spc="-320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}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9566" y="566420"/>
            <a:ext cx="4718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dirty="0"/>
              <a:t>       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305205" y="1918307"/>
            <a:ext cx="13010995" cy="60369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51560" marR="5080" indent="-952500">
              <a:lnSpc>
                <a:spcPts val="4280"/>
              </a:lnSpc>
              <a:spcBef>
                <a:spcPts val="275"/>
              </a:spcBef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Send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data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remote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server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(you'll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need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set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up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server</a:t>
            </a:r>
            <a:r>
              <a:rPr lang="en-IN" sz="3600" spc="-100" dirty="0">
                <a:latin typeface="Trebuchet MS"/>
                <a:cs typeface="Trebuchet MS"/>
              </a:rPr>
              <a:t>)</a:t>
            </a:r>
          </a:p>
          <a:p>
            <a:pPr marL="1051560" marR="5080" indent="-952500">
              <a:lnSpc>
                <a:spcPts val="4280"/>
              </a:lnSpc>
              <a:spcBef>
                <a:spcPts val="275"/>
              </a:spcBef>
            </a:pPr>
            <a:r>
              <a:rPr lang="en-IN" sz="3600" spc="-100" dirty="0">
                <a:latin typeface="Trebuchet MS"/>
                <a:cs typeface="Trebuchet MS"/>
              </a:rPr>
              <a:t> </a:t>
            </a:r>
            <a:r>
              <a:rPr lang="en-IN" sz="3600" spc="-1070" dirty="0">
                <a:latin typeface="Trebuchet MS"/>
                <a:cs typeface="Trebuchet MS"/>
              </a:rPr>
              <a:t>  </a:t>
            </a:r>
            <a:r>
              <a:rPr sz="3600" spc="-185" dirty="0">
                <a:latin typeface="Trebuchet MS"/>
                <a:cs typeface="Trebuchet MS"/>
              </a:rPr>
              <a:t>send_</a:t>
            </a:r>
            <a:r>
              <a:rPr lang="en-IN" sz="3600" spc="-18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data_</a:t>
            </a:r>
            <a:r>
              <a:rPr lang="en-IN" sz="3600" spc="-18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to</a:t>
            </a:r>
            <a:r>
              <a:rPr lang="en-IN" sz="3600" spc="-185" dirty="0">
                <a:latin typeface="Trebuchet MS"/>
                <a:cs typeface="Trebuchet MS"/>
              </a:rPr>
              <a:t>_ </a:t>
            </a:r>
            <a:r>
              <a:rPr sz="3600" spc="-185" dirty="0">
                <a:latin typeface="Trebuchet MS"/>
                <a:cs typeface="Trebuchet MS"/>
              </a:rPr>
              <a:t>remote_</a:t>
            </a:r>
            <a:r>
              <a:rPr lang="en-IN" sz="3600" spc="-18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server</a:t>
            </a:r>
            <a:r>
              <a:rPr lang="en-IN" sz="3600" spc="-18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(air_quality_data)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80" dirty="0">
                <a:latin typeface="Trebuchet MS"/>
                <a:cs typeface="Trebuchet MS"/>
              </a:rPr>
              <a:t>V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640" dirty="0">
                <a:latin typeface="Trebuchet MS"/>
                <a:cs typeface="Trebuchet MS"/>
              </a:rPr>
              <a:t>,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lang="en-IN" sz="3600" spc="-600" dirty="0">
                <a:latin typeface="Trebuchet MS"/>
                <a:cs typeface="Trebuchet MS"/>
              </a:rPr>
              <a:t>_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e)</a:t>
            </a:r>
            <a:endParaRPr lang="en-IN" sz="3600" spc="-190" dirty="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Sleep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10" dirty="0">
                <a:latin typeface="Trebuchet MS"/>
                <a:cs typeface="Trebuchet MS"/>
              </a:rPr>
              <a:t>few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seconds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(you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adjust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interval)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K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125" dirty="0">
                <a:latin typeface="Trebuchet MS"/>
                <a:cs typeface="Trebuchet MS"/>
              </a:rPr>
              <a:t>b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 dirty="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-155" dirty="0">
                <a:latin typeface="Trebuchet MS"/>
                <a:cs typeface="Trebuchet MS"/>
              </a:rPr>
              <a:t>GPIO.cleanup()</a:t>
            </a:r>
            <a:r>
              <a:rPr sz="3600" spc="315" dirty="0">
                <a:latin typeface="Trebuchet MS"/>
                <a:cs typeface="Trebuchet MS"/>
              </a:rPr>
              <a:t> </a:t>
            </a:r>
            <a:endParaRPr lang="en-IN" sz="3600" spc="315" dirty="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Reset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GPIO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settings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on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Ctrl+C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exit</a:t>
            </a:r>
            <a:endParaRPr sz="3600" dirty="0">
              <a:latin typeface="Trebuchet MS"/>
              <a:cs typeface="Trebuchet MS"/>
            </a:endParaRPr>
          </a:p>
          <a:p>
            <a:pPr marL="358775" marR="4705350" indent="-346710">
              <a:lnSpc>
                <a:spcPts val="4280"/>
              </a:lnSpc>
              <a:spcBef>
                <a:spcPts val="150"/>
              </a:spcBef>
            </a:pP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60" dirty="0">
                <a:latin typeface="Trebuchet MS"/>
                <a:cs typeface="Trebuchet MS"/>
              </a:rPr>
              <a:t>)</a:t>
            </a:r>
            <a:r>
              <a:rPr sz="3600" spc="-500" dirty="0">
                <a:latin typeface="Trebuchet MS"/>
                <a:cs typeface="Trebuchet MS"/>
              </a:rPr>
              <a:t>: </a:t>
            </a:r>
            <a:endParaRPr lang="en-IN" sz="3600" spc="-500" dirty="0">
              <a:latin typeface="Trebuchet MS"/>
              <a:cs typeface="Trebuchet MS"/>
            </a:endParaRPr>
          </a:p>
          <a:p>
            <a:pPr marL="358775" marR="4705350" indent="-346710">
              <a:lnSpc>
                <a:spcPts val="4280"/>
              </a:lnSpc>
              <a:spcBef>
                <a:spcPts val="150"/>
              </a:spcBef>
            </a:pPr>
            <a:r>
              <a:rPr sz="3600" spc="-500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try:</a:t>
            </a:r>
            <a:endParaRPr sz="3600" dirty="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d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390" dirty="0">
                <a:latin typeface="Trebuchet MS"/>
                <a:cs typeface="Trebuchet MS"/>
              </a:rPr>
              <a:t>J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95" dirty="0">
                <a:latin typeface="Trebuchet MS"/>
                <a:cs typeface="Trebuchet MS"/>
              </a:rPr>
              <a:t>N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r</a:t>
            </a:r>
            <a:endParaRPr sz="3600" dirty="0">
              <a:latin typeface="Trebuchet MS"/>
              <a:cs typeface="Trebuchet MS"/>
            </a:endParaRPr>
          </a:p>
          <a:p>
            <a:pPr marL="704850">
              <a:lnSpc>
                <a:spcPts val="4295"/>
              </a:lnSpc>
            </a:pP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q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40" dirty="0">
                <a:latin typeface="Trebuchet MS"/>
                <a:cs typeface="Trebuchet MS"/>
              </a:rPr>
              <a:t>L</a:t>
            </a:r>
            <a:r>
              <a:rPr sz="3600" spc="-640" dirty="0">
                <a:latin typeface="Trebuchet MS"/>
                <a:cs typeface="Trebuchet MS"/>
              </a:rPr>
              <a:t>,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65" dirty="0">
                <a:latin typeface="Trebuchet MS"/>
                <a:cs typeface="Trebuchet MS"/>
              </a:rPr>
              <a:t>j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0831" y="1023619"/>
            <a:ext cx="5239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  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752601" y="1409701"/>
            <a:ext cx="10564650" cy="498533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04850" marR="2796540" indent="-606425">
              <a:lnSpc>
                <a:spcPts val="4280"/>
              </a:lnSpc>
              <a:spcBef>
                <a:spcPts val="275"/>
              </a:spcBef>
            </a:pPr>
            <a:r>
              <a:rPr sz="3600" spc="360" dirty="0">
                <a:latin typeface="Trebuchet MS"/>
                <a:cs typeface="Trebuchet MS"/>
              </a:rPr>
              <a:t>#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k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q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75" dirty="0">
                <a:latin typeface="Trebuchet MS"/>
                <a:cs typeface="Trebuchet MS"/>
              </a:rPr>
              <a:t>w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0" dirty="0">
                <a:latin typeface="Trebuchet MS"/>
                <a:cs typeface="Trebuchet MS"/>
              </a:rPr>
              <a:t>cc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ss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240" dirty="0">
                <a:latin typeface="Trebuchet MS"/>
                <a:cs typeface="Trebuchet MS"/>
              </a:rPr>
              <a:t>l 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 dirty="0">
              <a:latin typeface="Trebuchet MS"/>
              <a:cs typeface="Trebuchet MS"/>
            </a:endParaRPr>
          </a:p>
          <a:p>
            <a:pPr marL="105156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0" dirty="0">
                <a:latin typeface="Trebuchet MS"/>
                <a:cs typeface="Trebuchet MS"/>
              </a:rPr>
              <a:t>cc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135" dirty="0">
                <a:latin typeface="Trebuchet MS"/>
                <a:cs typeface="Trebuchet MS"/>
              </a:rPr>
              <a:t>ss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  <a:p>
            <a:pPr marL="704850">
              <a:lnSpc>
                <a:spcPts val="4275"/>
              </a:lnSpc>
            </a:pPr>
            <a:r>
              <a:rPr sz="3600" spc="-204" dirty="0">
                <a:latin typeface="Trebuchet MS"/>
                <a:cs typeface="Trebuchet MS"/>
              </a:rPr>
              <a:t>else:</a:t>
            </a:r>
            <a:endParaRPr sz="3600" dirty="0">
              <a:latin typeface="Trebuchet MS"/>
              <a:cs typeface="Trebuchet MS"/>
            </a:endParaRPr>
          </a:p>
          <a:p>
            <a:pPr marL="358775" marR="1367155" indent="692150">
              <a:lnSpc>
                <a:spcPts val="4280"/>
              </a:lnSpc>
              <a:spcBef>
                <a:spcPts val="155"/>
              </a:spcBef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70" dirty="0">
                <a:latin typeface="Trebuchet MS"/>
                <a:cs typeface="Trebuchet MS"/>
              </a:rPr>
              <a:t>)  </a:t>
            </a:r>
            <a:r>
              <a:rPr lang="en-IN" sz="3600" spc="-170" dirty="0">
                <a:latin typeface="Trebuchet MS"/>
                <a:cs typeface="Trebuchet MS"/>
              </a:rPr>
              <a:t>   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x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0" dirty="0">
                <a:latin typeface="Trebuchet MS"/>
                <a:cs typeface="Trebuchet MS"/>
              </a:rPr>
              <a:t>n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endParaRPr sz="3600" dirty="0">
              <a:latin typeface="Trebuchet MS"/>
              <a:cs typeface="Trebuchet MS"/>
            </a:endParaRPr>
          </a:p>
          <a:p>
            <a:pPr marL="704850">
              <a:lnSpc>
                <a:spcPts val="4110"/>
              </a:lnSpc>
            </a:pP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35" dirty="0">
                <a:latin typeface="Trebuchet MS"/>
                <a:cs typeface="Trebuchet MS"/>
              </a:rPr>
              <a:t>f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rr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45" dirty="0">
                <a:latin typeface="Trebuchet MS"/>
                <a:cs typeface="Trebuchet MS"/>
              </a:rPr>
              <a:t>g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d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85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225" dirty="0">
                <a:latin typeface="Trebuchet MS"/>
                <a:cs typeface="Trebuchet MS"/>
              </a:rPr>
              <a:t>v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{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160" dirty="0">
                <a:latin typeface="Trebuchet MS"/>
                <a:cs typeface="Trebuchet MS"/>
              </a:rPr>
              <a:t>)}</a:t>
            </a:r>
            <a:r>
              <a:rPr sz="3600" spc="-25" dirty="0">
                <a:latin typeface="Trebuchet MS"/>
                <a:cs typeface="Trebuchet MS"/>
              </a:rPr>
              <a:t>"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  <a:p>
            <a:pPr marL="358775" marR="5522595" indent="-346710">
              <a:lnSpc>
                <a:spcPts val="4280"/>
              </a:lnSpc>
              <a:spcBef>
                <a:spcPts val="110"/>
              </a:spcBef>
            </a:pP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600" dirty="0">
                <a:latin typeface="Trebuchet MS"/>
                <a:cs typeface="Trebuchet MS"/>
              </a:rPr>
              <a:t>_</a:t>
            </a:r>
            <a:r>
              <a:rPr sz="3600" spc="-630" dirty="0">
                <a:latin typeface="Trebuchet MS"/>
                <a:cs typeface="Trebuchet MS"/>
              </a:rPr>
              <a:t>_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40" dirty="0">
                <a:latin typeface="Trebuchet MS"/>
                <a:cs typeface="Trebuchet MS"/>
              </a:rPr>
              <a:t>=</a:t>
            </a:r>
            <a:r>
              <a:rPr sz="3600" spc="-270" dirty="0">
                <a:latin typeface="Trebuchet MS"/>
                <a:cs typeface="Trebuchet MS"/>
              </a:rPr>
              <a:t>=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45" dirty="0">
                <a:latin typeface="Trebuchet MS"/>
                <a:cs typeface="Trebuchet MS"/>
              </a:rPr>
              <a:t>'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600" dirty="0">
                <a:latin typeface="Trebuchet MS"/>
                <a:cs typeface="Trebuchet MS"/>
              </a:rPr>
              <a:t>__</a:t>
            </a:r>
            <a:r>
              <a:rPr sz="3600" spc="45" dirty="0">
                <a:latin typeface="Trebuchet MS"/>
                <a:cs typeface="Trebuchet MS"/>
              </a:rPr>
              <a:t>'</a:t>
            </a:r>
            <a:r>
              <a:rPr sz="3600" spc="-500" dirty="0">
                <a:latin typeface="Trebuchet MS"/>
                <a:cs typeface="Trebuchet MS"/>
              </a:rPr>
              <a:t>:  </a:t>
            </a:r>
            <a:r>
              <a:rPr sz="3600" spc="-190" dirty="0">
                <a:latin typeface="Trebuchet MS"/>
                <a:cs typeface="Trebuchet MS"/>
              </a:rPr>
              <a:t>read_air_quality()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7952" y="504909"/>
            <a:ext cx="6425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/>
              <a:t>P</a:t>
            </a:r>
            <a:r>
              <a:rPr sz="6000" spc="90" dirty="0"/>
              <a:t>R</a:t>
            </a:r>
            <a:r>
              <a:rPr sz="6000" spc="-340" dirty="0"/>
              <a:t>O</a:t>
            </a:r>
            <a:r>
              <a:rPr sz="6000" spc="145" dirty="0"/>
              <a:t>P</a:t>
            </a:r>
            <a:r>
              <a:rPr sz="6000" spc="-340" dirty="0"/>
              <a:t>O</a:t>
            </a:r>
            <a:r>
              <a:rPr sz="6000" spc="365" dirty="0"/>
              <a:t>S</a:t>
            </a:r>
            <a:r>
              <a:rPr sz="6000" spc="160" dirty="0"/>
              <a:t>E</a:t>
            </a:r>
            <a:r>
              <a:rPr sz="6000" spc="70" dirty="0"/>
              <a:t>D</a:t>
            </a:r>
            <a:r>
              <a:rPr sz="6000" spc="-635" dirty="0"/>
              <a:t> </a:t>
            </a:r>
            <a:r>
              <a:rPr sz="6000" spc="365" dirty="0"/>
              <a:t>S</a:t>
            </a:r>
            <a:r>
              <a:rPr sz="6000" spc="-350" dirty="0"/>
              <a:t>Y</a:t>
            </a:r>
            <a:r>
              <a:rPr sz="6000" spc="365" dirty="0"/>
              <a:t>S</a:t>
            </a:r>
            <a:r>
              <a:rPr sz="6000" spc="-440" dirty="0"/>
              <a:t>T</a:t>
            </a:r>
            <a:r>
              <a:rPr sz="6000" spc="160" dirty="0"/>
              <a:t>E</a:t>
            </a:r>
            <a:r>
              <a:rPr sz="6000" spc="540" dirty="0"/>
              <a:t>M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254519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4031098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5526523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211" y="7040998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3761" y="1818123"/>
            <a:ext cx="15046960" cy="602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  <a:tabLst>
                <a:tab pos="653415" algn="l"/>
              </a:tabLst>
            </a:pPr>
            <a:r>
              <a:rPr sz="3100" spc="835" dirty="0">
                <a:solidFill>
                  <a:srgbClr val="5ECAED"/>
                </a:solidFill>
                <a:latin typeface="Lucida Sans Unicode"/>
                <a:cs typeface="Lucida Sans Unicode"/>
              </a:rPr>
              <a:t>▶	</a:t>
            </a:r>
            <a:r>
              <a:rPr sz="3300" spc="-280" dirty="0">
                <a:latin typeface="Tahoma"/>
                <a:cs typeface="Tahoma"/>
              </a:rPr>
              <a:t>I</a:t>
            </a:r>
            <a:r>
              <a:rPr sz="3300" spc="-30" dirty="0">
                <a:latin typeface="Tahoma"/>
                <a:cs typeface="Tahoma"/>
              </a:rPr>
              <a:t>o</a:t>
            </a:r>
            <a:r>
              <a:rPr sz="3300" spc="-100" dirty="0">
                <a:latin typeface="Tahoma"/>
                <a:cs typeface="Tahoma"/>
              </a:rPr>
              <a:t>T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95" dirty="0">
                <a:latin typeface="Tahoma"/>
                <a:cs typeface="Tahoma"/>
              </a:rPr>
              <a:t>S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40" dirty="0">
                <a:latin typeface="Tahoma"/>
                <a:cs typeface="Tahoma"/>
              </a:rPr>
              <a:t>n</a:t>
            </a:r>
            <a:r>
              <a:rPr sz="3300" spc="-90" dirty="0">
                <a:latin typeface="Tahoma"/>
                <a:cs typeface="Tahoma"/>
              </a:rPr>
              <a:t>s</a:t>
            </a:r>
            <a:r>
              <a:rPr sz="3300" spc="-30" dirty="0">
                <a:latin typeface="Tahoma"/>
                <a:cs typeface="Tahoma"/>
              </a:rPr>
              <a:t>o</a:t>
            </a:r>
            <a:r>
              <a:rPr sz="3300" spc="-75" dirty="0">
                <a:latin typeface="Tahoma"/>
                <a:cs typeface="Tahoma"/>
              </a:rPr>
              <a:t>r</a:t>
            </a:r>
            <a:r>
              <a:rPr sz="3300" spc="-85" dirty="0">
                <a:latin typeface="Tahoma"/>
                <a:cs typeface="Tahoma"/>
              </a:rPr>
              <a:t>s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105" dirty="0">
                <a:latin typeface="Tahoma"/>
                <a:cs typeface="Tahoma"/>
              </a:rPr>
              <a:t>a</a:t>
            </a:r>
            <a:r>
              <a:rPr sz="3300" spc="-40" dirty="0">
                <a:latin typeface="Tahoma"/>
                <a:cs typeface="Tahoma"/>
              </a:rPr>
              <a:t>n</a:t>
            </a:r>
            <a:r>
              <a:rPr sz="3300" spc="-50" dirty="0">
                <a:latin typeface="Tahoma"/>
                <a:cs typeface="Tahoma"/>
              </a:rPr>
              <a:t>d</a:t>
            </a:r>
            <a:r>
              <a:rPr sz="3300" spc="-160" dirty="0">
                <a:latin typeface="Tahoma"/>
                <a:cs typeface="Tahoma"/>
              </a:rPr>
              <a:t> </a:t>
            </a:r>
            <a:r>
              <a:rPr sz="3300" spc="-85" dirty="0">
                <a:latin typeface="Tahoma"/>
                <a:cs typeface="Tahoma"/>
              </a:rPr>
              <a:t>D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60" dirty="0">
                <a:latin typeface="Tahoma"/>
                <a:cs typeface="Tahoma"/>
              </a:rPr>
              <a:t>v</a:t>
            </a:r>
            <a:r>
              <a:rPr sz="3300" spc="125" dirty="0">
                <a:latin typeface="Tahoma"/>
                <a:cs typeface="Tahoma"/>
              </a:rPr>
              <a:t>i</a:t>
            </a:r>
            <a:r>
              <a:rPr sz="3300" spc="-40" dirty="0">
                <a:latin typeface="Tahoma"/>
                <a:cs typeface="Tahoma"/>
              </a:rPr>
              <a:t>c</a:t>
            </a:r>
            <a:r>
              <a:rPr sz="3300" spc="-70" dirty="0">
                <a:latin typeface="Tahoma"/>
                <a:cs typeface="Tahoma"/>
              </a:rPr>
              <a:t>e</a:t>
            </a:r>
            <a:r>
              <a:rPr sz="3300" spc="-90" dirty="0">
                <a:latin typeface="Tahoma"/>
                <a:cs typeface="Tahoma"/>
              </a:rPr>
              <a:t>s</a:t>
            </a:r>
            <a:r>
              <a:rPr sz="3300" spc="-445" dirty="0">
                <a:latin typeface="Tahoma"/>
                <a:cs typeface="Tahoma"/>
              </a:rPr>
              <a:t>:</a:t>
            </a:r>
            <a:endParaRPr sz="3300" dirty="0">
              <a:latin typeface="Tahoma"/>
              <a:cs typeface="Tahoma"/>
            </a:endParaRPr>
          </a:p>
          <a:p>
            <a:pPr marL="627380" marR="5080" algn="just">
              <a:lnSpc>
                <a:spcPts val="3900"/>
              </a:lnSpc>
              <a:spcBef>
                <a:spcPts val="150"/>
              </a:spcBef>
            </a:pPr>
            <a:r>
              <a:rPr sz="3300" spc="-10" dirty="0">
                <a:latin typeface="Trebuchet MS"/>
                <a:cs typeface="Trebuchet MS"/>
              </a:rPr>
              <a:t>Set </a:t>
            </a:r>
            <a:r>
              <a:rPr sz="3300" spc="-75" dirty="0">
                <a:latin typeface="Trebuchet MS"/>
                <a:cs typeface="Trebuchet MS"/>
              </a:rPr>
              <a:t>up </a:t>
            </a:r>
            <a:r>
              <a:rPr sz="3300" spc="-95" dirty="0">
                <a:latin typeface="Trebuchet MS"/>
                <a:cs typeface="Trebuchet MS"/>
              </a:rPr>
              <a:t>an </a:t>
            </a:r>
            <a:r>
              <a:rPr sz="3300" spc="-100" dirty="0">
                <a:latin typeface="Trebuchet MS"/>
                <a:cs typeface="Trebuchet MS"/>
              </a:rPr>
              <a:t>IoT </a:t>
            </a:r>
            <a:r>
              <a:rPr sz="3300" dirty="0">
                <a:latin typeface="Trebuchet MS"/>
                <a:cs typeface="Trebuchet MS"/>
              </a:rPr>
              <a:t>sensor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135" dirty="0">
                <a:latin typeface="Trebuchet MS"/>
                <a:cs typeface="Trebuchet MS"/>
              </a:rPr>
              <a:t>device </a:t>
            </a:r>
            <a:r>
              <a:rPr sz="3300" spc="-100" dirty="0">
                <a:latin typeface="Trebuchet MS"/>
                <a:cs typeface="Trebuchet MS"/>
              </a:rPr>
              <a:t>network </a:t>
            </a:r>
            <a:r>
              <a:rPr sz="3300" spc="-114" dirty="0">
                <a:latin typeface="Trebuchet MS"/>
                <a:cs typeface="Trebuchet MS"/>
              </a:rPr>
              <a:t>over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-140" dirty="0">
                <a:latin typeface="Trebuchet MS"/>
                <a:cs typeface="Trebuchet MS"/>
              </a:rPr>
              <a:t>whole </a:t>
            </a:r>
            <a:r>
              <a:rPr sz="3300" spc="-120" dirty="0">
                <a:latin typeface="Trebuchet MS"/>
                <a:cs typeface="Trebuchet MS"/>
              </a:rPr>
              <a:t>water </a:t>
            </a:r>
            <a:r>
              <a:rPr sz="3300" spc="-60" dirty="0">
                <a:latin typeface="Trebuchet MS"/>
                <a:cs typeface="Trebuchet MS"/>
              </a:rPr>
              <a:t>distribution </a:t>
            </a:r>
            <a:r>
              <a:rPr sz="3300" spc="-5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network, </a:t>
            </a:r>
            <a:r>
              <a:rPr sz="3300" spc="-65" dirty="0">
                <a:latin typeface="Trebuchet MS"/>
                <a:cs typeface="Trebuchet MS"/>
              </a:rPr>
              <a:t>including </a:t>
            </a:r>
            <a:r>
              <a:rPr sz="3300" spc="-120" dirty="0">
                <a:latin typeface="Trebuchet MS"/>
                <a:cs typeface="Trebuchet MS"/>
              </a:rPr>
              <a:t>water </a:t>
            </a:r>
            <a:r>
              <a:rPr sz="3300" spc="-100" dirty="0">
                <a:latin typeface="Trebuchet MS"/>
                <a:cs typeface="Trebuchet MS"/>
              </a:rPr>
              <a:t>treatment </a:t>
            </a:r>
            <a:r>
              <a:rPr sz="3300" spc="-135" dirty="0">
                <a:latin typeface="Trebuchet MS"/>
                <a:cs typeface="Trebuchet MS"/>
              </a:rPr>
              <a:t>facilities, </a:t>
            </a:r>
            <a:r>
              <a:rPr sz="3300" spc="-90" dirty="0">
                <a:latin typeface="Trebuchet MS"/>
                <a:cs typeface="Trebuchet MS"/>
              </a:rPr>
              <a:t>reservoirs, </a:t>
            </a:r>
            <a:r>
              <a:rPr sz="3300" spc="-140" dirty="0">
                <a:latin typeface="Trebuchet MS"/>
                <a:cs typeface="Trebuchet MS"/>
              </a:rPr>
              <a:t>pipelines,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60" dirty="0">
                <a:latin typeface="Trebuchet MS"/>
                <a:cs typeface="Trebuchet MS"/>
              </a:rPr>
              <a:t>customer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locations.</a:t>
            </a:r>
            <a:endParaRPr sz="3300" dirty="0">
              <a:latin typeface="Trebuchet MS"/>
              <a:cs typeface="Trebuchet MS"/>
            </a:endParaRPr>
          </a:p>
          <a:p>
            <a:pPr marL="627380" marR="5080" algn="just">
              <a:lnSpc>
                <a:spcPts val="3900"/>
              </a:lnSpc>
            </a:pPr>
            <a:r>
              <a:rPr sz="3300" spc="-90" dirty="0">
                <a:latin typeface="Trebuchet MS"/>
                <a:cs typeface="Trebuchet MS"/>
              </a:rPr>
              <a:t>These </a:t>
            </a:r>
            <a:r>
              <a:rPr sz="3300" spc="20" dirty="0">
                <a:latin typeface="Trebuchet MS"/>
                <a:cs typeface="Trebuchet MS"/>
              </a:rPr>
              <a:t>sensors </a:t>
            </a:r>
            <a:r>
              <a:rPr sz="3300" spc="-185" dirty="0">
                <a:latin typeface="Trebuchet MS"/>
                <a:cs typeface="Trebuchet MS"/>
              </a:rPr>
              <a:t>will </a:t>
            </a:r>
            <a:r>
              <a:rPr sz="3300" spc="-95" dirty="0">
                <a:latin typeface="Trebuchet MS"/>
                <a:cs typeface="Trebuchet MS"/>
              </a:rPr>
              <a:t>continually </a:t>
            </a:r>
            <a:r>
              <a:rPr sz="3300" spc="-90" dirty="0">
                <a:latin typeface="Trebuchet MS"/>
                <a:cs typeface="Trebuchet MS"/>
              </a:rPr>
              <a:t>check </a:t>
            </a:r>
            <a:r>
              <a:rPr sz="3300" spc="-75" dirty="0">
                <a:latin typeface="Trebuchet MS"/>
                <a:cs typeface="Trebuchet MS"/>
              </a:rPr>
              <a:t>for </a:t>
            </a:r>
            <a:r>
              <a:rPr sz="3300" spc="-65" dirty="0">
                <a:latin typeface="Trebuchet MS"/>
                <a:cs typeface="Trebuchet MS"/>
              </a:rPr>
              <a:t>pollutants </a:t>
            </a:r>
            <a:r>
              <a:rPr sz="3300" spc="-95" dirty="0">
                <a:latin typeface="Trebuchet MS"/>
                <a:cs typeface="Trebuchet MS"/>
              </a:rPr>
              <a:t>and </a:t>
            </a:r>
            <a:r>
              <a:rPr sz="3300" spc="-45" dirty="0">
                <a:latin typeface="Trebuchet MS"/>
                <a:cs typeface="Trebuchet MS"/>
              </a:rPr>
              <a:t>characteristics </a:t>
            </a:r>
            <a:r>
              <a:rPr sz="3300" spc="-65" dirty="0">
                <a:latin typeface="Trebuchet MS"/>
                <a:cs typeface="Trebuchet MS"/>
              </a:rPr>
              <a:t>including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20" dirty="0">
                <a:latin typeface="Trebuchet MS"/>
                <a:cs typeface="Trebuchet MS"/>
              </a:rPr>
              <a:t>water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55" dirty="0">
                <a:latin typeface="Trebuchet MS"/>
                <a:cs typeface="Trebuchet MS"/>
              </a:rPr>
              <a:t>flow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80" dirty="0">
                <a:latin typeface="Trebuchet MS"/>
                <a:cs typeface="Trebuchet MS"/>
              </a:rPr>
              <a:t>rate,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75" dirty="0">
                <a:latin typeface="Trebuchet MS"/>
                <a:cs typeface="Trebuchet MS"/>
              </a:rPr>
              <a:t>pressure,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temperature,</a:t>
            </a:r>
            <a:r>
              <a:rPr sz="3300" spc="-290" dirty="0">
                <a:latin typeface="Trebuchet MS"/>
                <a:cs typeface="Trebuchet MS"/>
              </a:rPr>
              <a:t> </a:t>
            </a:r>
            <a:r>
              <a:rPr sz="3300" spc="-45" dirty="0">
                <a:latin typeface="Trebuchet MS"/>
                <a:cs typeface="Trebuchet MS"/>
              </a:rPr>
              <a:t>pH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80" dirty="0">
                <a:latin typeface="Trebuchet MS"/>
                <a:cs typeface="Trebuchet MS"/>
              </a:rPr>
              <a:t>levels,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and</a:t>
            </a:r>
            <a:r>
              <a:rPr sz="3300" spc="-295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turbidity.</a:t>
            </a:r>
            <a:endParaRPr sz="3300" dirty="0">
              <a:latin typeface="Trebuchet MS"/>
              <a:cs typeface="Trebuchet MS"/>
            </a:endParaRPr>
          </a:p>
          <a:p>
            <a:pPr marL="627380" algn="just">
              <a:lnSpc>
                <a:spcPts val="3779"/>
              </a:lnSpc>
            </a:pPr>
            <a:r>
              <a:rPr sz="3100" spc="835" dirty="0">
                <a:solidFill>
                  <a:srgbClr val="5ECAED"/>
                </a:solidFill>
                <a:latin typeface="Lucida Sans Unicode"/>
                <a:cs typeface="Lucida Sans Unicode"/>
              </a:rPr>
              <a:t>▶</a:t>
            </a:r>
            <a:r>
              <a:rPr sz="3100" spc="1650" dirty="0">
                <a:solidFill>
                  <a:srgbClr val="5ECAED"/>
                </a:solidFill>
                <a:latin typeface="Lucida Sans Unicode"/>
                <a:cs typeface="Lucida Sans Unicode"/>
              </a:rPr>
              <a:t> </a:t>
            </a:r>
            <a:r>
              <a:rPr sz="3300" spc="-10" dirty="0">
                <a:latin typeface="Tahoma"/>
                <a:cs typeface="Tahoma"/>
              </a:rPr>
              <a:t>Real-time</a:t>
            </a:r>
            <a:r>
              <a:rPr sz="3300" spc="-155" dirty="0">
                <a:latin typeface="Tahoma"/>
                <a:cs typeface="Tahoma"/>
              </a:rPr>
              <a:t> </a:t>
            </a:r>
            <a:r>
              <a:rPr sz="3300" spc="-65" dirty="0">
                <a:latin typeface="Tahoma"/>
                <a:cs typeface="Tahoma"/>
              </a:rPr>
              <a:t>Data</a:t>
            </a:r>
            <a:r>
              <a:rPr sz="3300" spc="-150" dirty="0">
                <a:latin typeface="Tahoma"/>
                <a:cs typeface="Tahoma"/>
              </a:rPr>
              <a:t> </a:t>
            </a:r>
            <a:r>
              <a:rPr sz="3300" spc="-15" dirty="0">
                <a:latin typeface="Tahoma"/>
                <a:cs typeface="Tahoma"/>
              </a:rPr>
              <a:t>Collection:</a:t>
            </a:r>
            <a:endParaRPr sz="3300" dirty="0">
              <a:latin typeface="Tahoma"/>
              <a:cs typeface="Tahoma"/>
            </a:endParaRPr>
          </a:p>
          <a:p>
            <a:pPr marL="627380" marR="594360">
              <a:lnSpc>
                <a:spcPct val="100400"/>
              </a:lnSpc>
            </a:pPr>
            <a:r>
              <a:rPr sz="3300" spc="-80" dirty="0">
                <a:latin typeface="Trebuchet MS"/>
                <a:cs typeface="Trebuchet MS"/>
              </a:rPr>
              <a:t>Real-time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data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collection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90" dirty="0">
                <a:latin typeface="Trebuchet MS"/>
                <a:cs typeface="Trebuchet MS"/>
              </a:rPr>
              <a:t>will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provide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you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70" dirty="0">
                <a:latin typeface="Trebuchet MS"/>
                <a:cs typeface="Trebuchet MS"/>
              </a:rPr>
              <a:t>a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thorough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picture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of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60" dirty="0">
                <a:latin typeface="Trebuchet MS"/>
                <a:cs typeface="Trebuchet MS"/>
              </a:rPr>
              <a:t>state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of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35" dirty="0">
                <a:latin typeface="Trebuchet MS"/>
                <a:cs typeface="Trebuchet MS"/>
              </a:rPr>
              <a:t>complete </a:t>
            </a:r>
            <a:r>
              <a:rPr sz="3300" spc="-125" dirty="0">
                <a:latin typeface="Trebuchet MS"/>
                <a:cs typeface="Trebuchet MS"/>
              </a:rPr>
              <a:t>water </a:t>
            </a:r>
            <a:r>
              <a:rPr sz="3300" spc="-65" dirty="0">
                <a:latin typeface="Trebuchet MS"/>
                <a:cs typeface="Trebuchet MS"/>
              </a:rPr>
              <a:t>system </a:t>
            </a:r>
            <a:r>
              <a:rPr sz="3300" spc="-160" dirty="0">
                <a:latin typeface="Trebuchet MS"/>
                <a:cs typeface="Trebuchet MS"/>
              </a:rPr>
              <a:t>by </a:t>
            </a:r>
            <a:r>
              <a:rPr sz="3300" spc="-45" dirty="0">
                <a:latin typeface="Trebuchet MS"/>
                <a:cs typeface="Trebuchet MS"/>
              </a:rPr>
              <a:t>gathering </a:t>
            </a:r>
            <a:r>
              <a:rPr sz="3300" spc="-114" dirty="0">
                <a:latin typeface="Trebuchet MS"/>
                <a:cs typeface="Trebuchet MS"/>
              </a:rPr>
              <a:t>data </a:t>
            </a:r>
            <a:r>
              <a:rPr sz="3300" spc="-105" dirty="0">
                <a:latin typeface="Trebuchet MS"/>
                <a:cs typeface="Trebuchet MS"/>
              </a:rPr>
              <a:t>in </a:t>
            </a:r>
            <a:r>
              <a:rPr sz="3300" spc="-90" dirty="0">
                <a:latin typeface="Trebuchet MS"/>
                <a:cs typeface="Trebuchet MS"/>
              </a:rPr>
              <a:t>real-time </a:t>
            </a:r>
            <a:r>
              <a:rPr sz="3300" spc="-114" dirty="0">
                <a:latin typeface="Trebuchet MS"/>
                <a:cs typeface="Trebuchet MS"/>
              </a:rPr>
              <a:t>from </a:t>
            </a:r>
            <a:r>
              <a:rPr sz="3300" spc="-95" dirty="0">
                <a:latin typeface="Trebuchet MS"/>
                <a:cs typeface="Trebuchet MS"/>
              </a:rPr>
              <a:t>the </a:t>
            </a:r>
            <a:r>
              <a:rPr sz="3300" spc="15" dirty="0">
                <a:latin typeface="Trebuchet MS"/>
                <a:cs typeface="Trebuchet MS"/>
              </a:rPr>
              <a:t>sensors </a:t>
            </a:r>
            <a:r>
              <a:rPr sz="3300" spc="-100" dirty="0">
                <a:latin typeface="Trebuchet MS"/>
                <a:cs typeface="Trebuchet MS"/>
              </a:rPr>
              <a:t>and 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gadgets.</a:t>
            </a:r>
            <a:endParaRPr sz="3300" dirty="0">
              <a:latin typeface="Trebuchet MS"/>
              <a:cs typeface="Trebuchet MS"/>
            </a:endParaRPr>
          </a:p>
          <a:p>
            <a:pPr marL="627380" marR="519430">
              <a:lnSpc>
                <a:spcPct val="100400"/>
              </a:lnSpc>
            </a:pPr>
            <a:r>
              <a:rPr sz="3300" spc="-15" dirty="0">
                <a:latin typeface="Trebuchet MS"/>
                <a:cs typeface="Trebuchet MS"/>
              </a:rPr>
              <a:t>Use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80" dirty="0">
                <a:latin typeface="Trebuchet MS"/>
                <a:cs typeface="Trebuchet MS"/>
              </a:rPr>
              <a:t>wireless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communication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technologies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(such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NB-IoT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and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LoRaWAN)</a:t>
            </a:r>
            <a:r>
              <a:rPr sz="3300" spc="-305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to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45" dirty="0">
                <a:latin typeface="Trebuchet MS"/>
                <a:cs typeface="Trebuchet MS"/>
              </a:rPr>
              <a:t>send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-114" dirty="0">
                <a:latin typeface="Trebuchet MS"/>
                <a:cs typeface="Trebuchet MS"/>
              </a:rPr>
              <a:t>data</a:t>
            </a:r>
            <a:r>
              <a:rPr sz="3300" spc="-315" dirty="0">
                <a:latin typeface="Trebuchet MS"/>
                <a:cs typeface="Trebuchet MS"/>
              </a:rPr>
              <a:t> </a:t>
            </a:r>
            <a:r>
              <a:rPr sz="3300" spc="-140" dirty="0">
                <a:latin typeface="Trebuchet MS"/>
                <a:cs typeface="Trebuchet MS"/>
              </a:rPr>
              <a:t>effectively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00" dirty="0">
                <a:latin typeface="Trebuchet MS"/>
                <a:cs typeface="Trebuchet MS"/>
              </a:rPr>
              <a:t>and</a:t>
            </a:r>
            <a:r>
              <a:rPr sz="3300" spc="-310" dirty="0">
                <a:latin typeface="Trebuchet MS"/>
                <a:cs typeface="Trebuchet MS"/>
              </a:rPr>
              <a:t> </a:t>
            </a:r>
            <a:r>
              <a:rPr sz="3300" spc="-130" dirty="0">
                <a:latin typeface="Trebuchet MS"/>
                <a:cs typeface="Trebuchet MS"/>
              </a:rPr>
              <a:t>securely.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736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Lucida Sans Unicode</vt:lpstr>
      <vt:lpstr>Tahoma</vt:lpstr>
      <vt:lpstr>Trebuchet MS</vt:lpstr>
      <vt:lpstr>Office Theme</vt:lpstr>
      <vt:lpstr>DEPARTMENT OF ARTIFICIAL INTELLIGENCE AND DATA SCIENCE  </vt:lpstr>
      <vt:lpstr>PROBLEM DEFINITION</vt:lpstr>
      <vt:lpstr>OBJECTIVES</vt:lpstr>
      <vt:lpstr>PROJECT</vt:lpstr>
      <vt:lpstr>REQUIREMENTS</vt:lpstr>
      <vt:lpstr>PYTHON CODE</vt:lpstr>
      <vt:lpstr>       </vt:lpstr>
      <vt:lpstr>  </vt:lpstr>
      <vt:lpstr>PROPOSED SYSTEM</vt:lpstr>
      <vt:lpstr>                             DIAGRAM: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IOT_Phase3.pptx</dc:title>
  <dc:creator>Siva ram.S</dc:creator>
  <cp:keywords>DAFyWQzeSNE,BAFm1UEbnM4</cp:keywords>
  <cp:lastModifiedBy>pc</cp:lastModifiedBy>
  <cp:revision>6</cp:revision>
  <dcterms:created xsi:type="dcterms:W3CDTF">2023-10-26T09:27:57Z</dcterms:created>
  <dcterms:modified xsi:type="dcterms:W3CDTF">2023-10-26T13:24:58Z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2023-10-26T00:00:00Z</vt:filetime>
  </property>
</Properties>
</file>