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66" r:id="rId5"/>
    <p:sldId id="261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D773-0AD8-AE8E-12E8-D12B8204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6097-B102-2225-58D9-B089EDC75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B675-7F1E-72CB-C435-C1F95333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C28A-A074-78D6-EA08-5750ECDC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E27F-50FA-A12E-8D38-4CC3C30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080D-775E-B230-0B1D-8284DC1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760E-5FC7-C371-C9D7-B6AF9CE7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8E9C-714B-C29A-DA6D-EB01157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4365-2BEA-AC2C-38BB-D15E03ED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1034-EDD4-ADCC-60DE-CD4DBA92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E5340-182E-AC1B-E0A6-128EC4756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253FB-92C7-17D9-B8EF-95EE1C59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6A1E-44AF-F725-36CF-F9BA460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2B5A-6C60-5628-49FA-35A6A86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3F3E-A650-FE64-4BC8-AB6587C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BA3-84D7-D9A9-9E76-311A5709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31F4-0A5C-2622-7EFF-4C29AF87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7435-E0E4-2E49-9BD9-31A9D181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6E40-EFB9-C43E-0933-F539299D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D7C2-2AB3-085A-9FAC-566354F3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14AB-1EC3-2C95-159E-3C93023A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6362-76F0-15F6-B409-4084557E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BA02-7708-E988-8511-6A7D68BD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7AC6-E96E-C1A1-F846-A2767106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40EE-D35C-3113-AD96-CE41EC5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231C-51B0-C703-B2C3-D7342BB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AE80-4E48-95B7-C730-71A8C073A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4A05-B5C2-A774-18E4-5C4FEE52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80832-7BDA-CE28-D3FE-A6341D71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C237-D4BC-607D-628D-F67C7560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BCA1E-84A9-430D-411A-5C6FA03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064-650B-F85E-A138-10863F11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B86F-1380-123B-6149-82956CE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F3AD-F9F3-60A2-EDBB-01E1E3844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5C0EA-19A6-14C0-DFE2-ACF821A9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5B1D-D48A-0515-8868-8E78E5940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83B97-6569-3ED5-812F-8B7D396B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F7036-7B1E-4D61-5C18-BD67CF44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EFF35-5733-BBE9-4880-06C79E4E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6E5D-D5B3-424C-D856-59672DE6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A6AD2-E08F-3FA6-E3E9-F06144EB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401A-DE81-4536-1EBE-DF0847B2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09A7E-4D97-E666-F9BC-24F76D69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F6558-8274-35CE-AAE2-1261026D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D62AC-DC77-D326-CF18-3253718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62BC-1613-D561-D5A1-EC78A0E3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6EEA-9D14-D68A-5CA5-ACB41D50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5A2-947D-E4AE-9E96-B7B8B9E5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D98D6-3865-5F71-7F54-7BA963E4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C54B-23F6-0A2E-D6BC-4D9214ED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2719-9769-B22C-E0F9-986D014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40C6-9C8D-E546-7C80-BF12F41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70C1-8CBC-07FB-CEB1-59D21E7B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81A48-3F99-6DB7-BA82-DED7D9BF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4FE2-2162-A23F-4E55-984C5DE5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AB498-CE30-1B5F-C8E8-A2619880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D93C3-D7E9-C91D-56F0-0A780CF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B790-F919-BCF6-5F92-410640C9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754C5-01FD-CDD5-7D11-76FD7283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2B6B-0118-AE21-F281-86F1B6F0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95AD-E193-9E84-A00D-CA25691A0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97DA-16DA-4809-86D9-3EC346FD65B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2B23-7315-9FE7-97E8-CE55EC63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48A3-D8F0-8258-1D73-0E19E8AD3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94FC-C75D-400C-B053-925A0632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/download/414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428604"/>
            <a:ext cx="7187302" cy="1053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1857364"/>
            <a:ext cx="7500990" cy="1054135"/>
          </a:xfrm>
          <a:prstGeom prst="rect">
            <a:avLst/>
          </a:prstGeom>
          <a:solidFill>
            <a:srgbClr val="FFFF00">
              <a:alpha val="7000"/>
            </a:srgbClr>
          </a:solidFill>
          <a:effectLst>
            <a:outerShdw blurRad="1270000" dist="546100" sx="76000" sy="76000" kx="-800400" algn="bl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rlin Sans FB Demi" pitchFamily="34" charset="0"/>
                <a:ea typeface="Yu Gothic UI Semibold" pitchFamily="34" charset="-128"/>
              </a:rPr>
              <a:t>Department Of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latin typeface="Berlin Sans FB Demi" pitchFamily="34" charset="0"/>
                <a:ea typeface="Yu Gothic UI Semibold" pitchFamily="34" charset="-128"/>
              </a:rPr>
              <a:t>ARTIFICIAL INTELLIGENCE &amp; DATA SCIENCE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8662" y="1857364"/>
            <a:ext cx="7500990" cy="107157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4214818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Eras Bold ITC" pitchFamily="34" charset="0"/>
              </a:rPr>
              <a:t>Team name </a:t>
            </a:r>
            <a:r>
              <a:rPr lang="en-US" dirty="0">
                <a:latin typeface="Eras Bold ITC" pitchFamily="34" charset="0"/>
              </a:rPr>
              <a:t>: proj_224787 team_1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4580" y="3143248"/>
            <a:ext cx="378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erlin Sans FB Demi" pitchFamily="34" charset="0"/>
                <a:ea typeface="Segoe UI Black" pitchFamily="34" charset="0"/>
                <a:cs typeface="Times New Roman" pitchFamily="18" charset="0"/>
              </a:rPr>
              <a:t>Air Quality Monitoring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4810" y="4214818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itchFamily="82" charset="0"/>
                <a:ea typeface="Yu Gothic UI Semibold" pitchFamily="34" charset="-128"/>
              </a:rPr>
              <a:t>                      </a:t>
            </a:r>
            <a:r>
              <a:rPr lang="en-US" u="sng" dirty="0">
                <a:latin typeface="Bauhaus 93" pitchFamily="82" charset="0"/>
                <a:ea typeface="Yu Gothic UI Semibold" pitchFamily="34" charset="-128"/>
              </a:rPr>
              <a:t>Team members:-</a:t>
            </a:r>
          </a:p>
          <a:p>
            <a:r>
              <a:rPr lang="en-US" dirty="0">
                <a:latin typeface="Yu Gothic UI Semibold" pitchFamily="34" charset="-128"/>
                <a:ea typeface="Yu Gothic UI Semibold" pitchFamily="34" charset="-128"/>
              </a:rPr>
              <a:t>           </a:t>
            </a:r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1.Tharun Raj RS(113321243056)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    2.Vetrivelan S(113321243059)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    3.Vinod A (113321243060)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    4.Yedla Sasidhar(113321243062)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    5.Yathesh kumar P(113321243061)</a:t>
            </a:r>
          </a:p>
          <a:p>
            <a:r>
              <a:rPr lang="en-US" dirty="0">
                <a:latin typeface="Bahnschrift SemiBold" pitchFamily="34" charset="0"/>
                <a:ea typeface="Yu Gothic UI Semibold" pitchFamily="34" charset="-128"/>
              </a:rPr>
              <a:t>          </a:t>
            </a:r>
          </a:p>
          <a:p>
            <a:r>
              <a:rPr lang="en-US" dirty="0">
                <a:latin typeface="Yu Gothic UI Semibold" pitchFamily="34" charset="-128"/>
                <a:ea typeface="Yu Gothic UI Semibold" pitchFamily="34" charset="-128"/>
              </a:rPr>
              <a:t>              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13" name="Trapezoid 12"/>
          <p:cNvSpPr/>
          <p:nvPr/>
        </p:nvSpPr>
        <p:spPr>
          <a:xfrm>
            <a:off x="2357422" y="3143248"/>
            <a:ext cx="4357718" cy="428628"/>
          </a:xfrm>
          <a:prstGeom prst="trapezoid">
            <a:avLst/>
          </a:prstGeom>
          <a:solidFill>
            <a:srgbClr val="FFFF00">
              <a:alpha val="0"/>
            </a:srgbClr>
          </a:solidFill>
          <a:ln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>
            <a:off x="214282" y="4214818"/>
            <a:ext cx="4214842" cy="428628"/>
          </a:xfrm>
          <a:prstGeom prst="flowChartDelay">
            <a:avLst/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2844" y="500042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ras Bold ITC" pitchFamily="34" charset="0"/>
              </a:rPr>
              <a:t>__OBJECTIVES__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1285860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itchFamily="34" charset="0"/>
                <a:cs typeface="Segoe UI Semibold" pitchFamily="34" charset="0"/>
              </a:rPr>
              <a:t>The objectives for an air quality monitoring project should be specific, measurable, achievable, relevant, and time-bound (SMART).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itchFamily="34" charset="0"/>
                <a:cs typeface="Segoe UI Semibold" pitchFamily="34" charset="0"/>
              </a:rPr>
              <a:t>Here are some potential objectives for an air quality monitoring project: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Measure Particulate Matter (PM) Concentrations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Monitor Gas Emissions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Assess Air Quality Index (AQI)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Identify Pollution Sources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Provide Real-time Data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Public Awareness and Education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Early Warning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Compliance Monitoring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Long-term Trend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55296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2844" y="529538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ras Bold ITC" pitchFamily="34" charset="0"/>
              </a:rPr>
              <a:t>__PROBLEM DEFINITION__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285860"/>
            <a:ext cx="8643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itchFamily="34" charset="0"/>
                <a:cs typeface="Segoe UI Semibold" pitchFamily="34" charset="0"/>
              </a:rPr>
              <a:t>Air quality management encompasses the complex set of practices, policies, and measures aimed at monitoring, regulating, and mitigating the levels of pollutants and contaminants present in the Earth's atmosphere.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Semibold" pitchFamily="34" charset="0"/>
                <a:cs typeface="Segoe UI Semibold" pitchFamily="34" charset="0"/>
              </a:rPr>
              <a:t>This critical endeavor arises from  recognition of several interrelated challenges: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High Pollution Levels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Public Health Risks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Environmental Impact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Compliance with Regulatory Standards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Source Identification and Control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Global and Transboundary Effects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Technological Advancements and Innovation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Data Availability and Accuracy</a:t>
            </a:r>
            <a:endParaRPr lang="en-US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699B40AE-208B-AE7D-CBA4-3F9BB7395ECA}"/>
              </a:ext>
            </a:extLst>
          </p:cNvPr>
          <p:cNvSpPr/>
          <p:nvPr/>
        </p:nvSpPr>
        <p:spPr>
          <a:xfrm>
            <a:off x="142844" y="529538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271E-30CA-2874-FE47-D935D05BA686}"/>
              </a:ext>
            </a:extLst>
          </p:cNvPr>
          <p:cNvSpPr/>
          <p:nvPr/>
        </p:nvSpPr>
        <p:spPr>
          <a:xfrm>
            <a:off x="155938" y="155296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DBC72682-3A11-3F2D-6B18-A46DD50BE49D}"/>
              </a:ext>
            </a:extLst>
          </p:cNvPr>
          <p:cNvSpPr/>
          <p:nvPr/>
        </p:nvSpPr>
        <p:spPr>
          <a:xfrm>
            <a:off x="143987" y="273284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Eras Bold ITC" pitchFamily="34" charset="0"/>
              </a:rPr>
              <a:t>__IOT DEVICES DESIGN__</a:t>
            </a:r>
            <a:endParaRPr lang="en-US" sz="2400" dirty="0">
              <a:solidFill>
                <a:schemeClr val="tx1"/>
              </a:solidFill>
              <a:latin typeface="Eras Bold ITC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C26BE-E073-5D94-DF17-35042080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962776"/>
            <a:ext cx="6972300" cy="55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2844" y="500042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57176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Eras Bold ITC" pitchFamily="34" charset="0"/>
              </a:rPr>
              <a:t>__IOT DEVICES DESIGN__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5725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itchFamily="34" charset="0"/>
              </a:rPr>
              <a:t>Designing an IoT (Internet of Things) sensor for air quality monitoring involves selecting appropriate sensors, data transmission methods, power management, and data visualization</a:t>
            </a:r>
            <a:endParaRPr lang="en-US" b="0" i="0" dirty="0">
              <a:effectLst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Determine the specific parameters you want to monitor, such as particulate matter (PM2.5, PM10), gases (CO, CO2, NO2, SO2), temperature, humidity, and VOCs (Volatile Organic Compounds).</a:t>
            </a:r>
            <a:endParaRPr lang="en-US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We are Choosing appropriate sensors for each parameter you intend to monitor. Common air quality sensors include particulate matter sensors, gas sensors, temperature and humidity sensors, and VOC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Develop a circuit board that integrates the selected sensors, a microcontroller (e.g., Arduino, Raspberry Pi), power supply (battery or mains), and connectivity options (Wi-Fi, cellular, LoRa, or Bluetooth).</a:t>
            </a:r>
            <a:endParaRPr 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Program the microcontroller to read data from sensors and process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Implement data storage mechanisms, such as onboard storage (SD card) or cloud-based storage (e.g., AWS, Azure, Google Cloud).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Create data visualization dashboards to present air quality information in a                user-friendly way. Tools like D3.js, </a:t>
            </a:r>
            <a:r>
              <a:rPr lang="en-US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Plotly</a:t>
            </a: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or Tableau can be useful.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Allow users to customize charts, maps, and reports based on their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16632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2844" y="500042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Eras Bold ITC" pitchFamily="34" charset="0"/>
              </a:rPr>
              <a:t>__DATA SHARING PLATFORM__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82" y="1163579"/>
            <a:ext cx="857256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Designing a data sharing platform for air quality monitoring involves creating a user-friendly interface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Define the purpose of your data sharing platform. Consider stakeholders such as environmental agencies, researchers, policymakers, and the general public.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b="0" i="0" dirty="0">
                <a:effectLst/>
                <a:latin typeface="Söhne"/>
              </a:rPr>
              <a:t>Choose an appropriate database system to store air quality data.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b="0" i="0" dirty="0">
                <a:effectLst/>
                <a:latin typeface="Söhne"/>
              </a:rPr>
              <a:t>Options include relational databases (e.g., PostgreSQL, MySQL), NoSQL databases (e.g., MongoDB, Cassandra), or cloud-based solutions (e.g., AWS DynamoDB, Azure Cosmos DB).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Develop APIs or data connectors to ingest data from IoT devices and sensors. Support common data formats such as JSON or CSV.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Implement data validation and cleaning processes to ensure data quality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2844" y="500042"/>
            <a:ext cx="8858312" cy="571504"/>
          </a:xfrm>
          <a:prstGeom prst="roundRect">
            <a:avLst/>
          </a:prstGeom>
          <a:gradFill flip="none" rotWithShape="1">
            <a:gsLst>
              <a:gs pos="0">
                <a:srgbClr val="8488C4">
                  <a:alpha val="37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Eras Bold ITC" pitchFamily="34" charset="0"/>
              </a:rPr>
              <a:t>__INTEGRATION APPROACH__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071546"/>
            <a:ext cx="857256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itchFamily="34" charset="0"/>
                <a:cs typeface="Segoe UI Semibold" pitchFamily="34" charset="0"/>
              </a:rPr>
              <a:t>The integration approach for air quality monitoring involves combining various technologies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1: Define Integration Objectives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2: Select Data Sources and Sensors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3: Data Collection and Aggregation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4: Data Processing and Quality Assurance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5: Integration Platform Selection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6: Data Storage and Management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7: Real-time Data Handling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8: Geographic Information System (GIS) Integration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9: Reporting and Visualization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10: Compliance and Regulatory Integration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Step 11: Testing and Validation</a:t>
            </a:r>
          </a:p>
          <a:p>
            <a:endParaRPr lang="en-US" b="1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84793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170B7-3BE5-EEC5-5C95-7AEA8A7C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600" y="1977462"/>
            <a:ext cx="7686600" cy="3238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677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Yu Gothic UI Semibold</vt:lpstr>
      <vt:lpstr>Arial</vt:lpstr>
      <vt:lpstr>Bahnschrift SemiBold</vt:lpstr>
      <vt:lpstr>Bauhaus 93</vt:lpstr>
      <vt:lpstr>Berlin Sans FB Demi</vt:lpstr>
      <vt:lpstr>Calibri</vt:lpstr>
      <vt:lpstr>Calibri Light</vt:lpstr>
      <vt:lpstr>Eras Bold ITC</vt:lpstr>
      <vt:lpstr>Segoe UI Semibold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AILAB-62</dc:creator>
  <cp:lastModifiedBy>〽️onesh mr</cp:lastModifiedBy>
  <cp:revision>14</cp:revision>
  <dcterms:created xsi:type="dcterms:W3CDTF">2023-09-29T07:51:26Z</dcterms:created>
  <dcterms:modified xsi:type="dcterms:W3CDTF">2023-09-30T05:47:22Z</dcterms:modified>
</cp:coreProperties>
</file>