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activeX/activeX1.xml" ContentType="application/vnd.ms-office.activeX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2" r:id="rId7"/>
    <p:sldId id="258" r:id="rId8"/>
    <p:sldId id="260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848600" cy="1470025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3600" dirty="0" smtClean="0"/>
              <a:t>Lab Assistant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7455" y="4214612"/>
            <a:ext cx="4856945" cy="1514475"/>
          </a:xfr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Vinod Arya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Email: vinodsg76@gmail.com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Phone: +65 8272 4036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devpost chatbot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91000"/>
            <a:ext cx="3009898" cy="15615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9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Testing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048000"/>
            <a:ext cx="8421883" cy="1183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3" y="1524000"/>
            <a:ext cx="8410479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999" y="1066800"/>
            <a:ext cx="84218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the slack group: </a:t>
            </a:r>
            <a:r>
              <a:rPr lang="en-US" dirty="0" err="1" smtClean="0"/>
              <a:t>vinodawslex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998" y="2590800"/>
            <a:ext cx="84218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2: Verify the Email Address via clicking the verification link 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03" y="4495800"/>
            <a:ext cx="84218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3: Login to 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0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7425"/>
            <a:ext cx="621982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150"/>
            <a:ext cx="1981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Testing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958" y="1110734"/>
            <a:ext cx="84218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4: Add </a:t>
            </a:r>
            <a:r>
              <a:rPr lang="en-US" dirty="0" err="1" smtClean="0"/>
              <a:t>labassistant</a:t>
            </a:r>
            <a:r>
              <a:rPr lang="en-US" dirty="0" smtClean="0"/>
              <a:t> bot using Direct Message +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199"/>
            <a:ext cx="3533775" cy="4433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0" y="5271215"/>
            <a:ext cx="3543434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Testing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91000" y="933271"/>
            <a:ext cx="42672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1127" y="898888"/>
            <a:ext cx="453567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You can ask following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your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your timings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your </a:t>
            </a:r>
            <a:r>
              <a:rPr lang="en-US" sz="1600" dirty="0" smtClean="0"/>
              <a:t>contact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6763" y="3195697"/>
            <a:ext cx="4535673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 smtClean="0"/>
              <a:t>To Start/Stop the EC2 server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Input</a:t>
            </a:r>
            <a:r>
              <a:rPr lang="en-US" sz="1600" dirty="0" smtClean="0"/>
              <a:t>: Can you please start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Staff Code as 123456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Token number as a1b2c3d4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Wait for OTP in Email at testing@devpost.com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6762" y="5562600"/>
            <a:ext cx="453567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the OTP received in Email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Overview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1219200"/>
            <a:ext cx="830580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medical diagnostic company provides medical tests services </a:t>
            </a:r>
            <a:r>
              <a:rPr lang="en-US" dirty="0" err="1"/>
              <a:t>viz</a:t>
            </a:r>
            <a:r>
              <a:rPr lang="en-US" dirty="0"/>
              <a:t> Blood Test, </a:t>
            </a:r>
            <a:r>
              <a:rPr lang="en-US" dirty="0" err="1"/>
              <a:t>XRay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Customer. The company’s infrastructure is hosted in AWS Cloud.</a:t>
            </a:r>
          </a:p>
          <a:p>
            <a:endParaRPr lang="en-US" dirty="0"/>
          </a:p>
          <a:p>
            <a:r>
              <a:rPr lang="en-US" dirty="0"/>
              <a:t>Lab Assistant is a </a:t>
            </a:r>
            <a:r>
              <a:rPr lang="en-US" dirty="0" err="1"/>
              <a:t>ChatBot</a:t>
            </a:r>
            <a:r>
              <a:rPr lang="en-US" dirty="0"/>
              <a:t>, built using AWS Lex, handling following modules: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Customer queries: </a:t>
            </a:r>
            <a:r>
              <a:rPr lang="en-US" dirty="0"/>
              <a:t>Answer User queries about company as location, working hours and diagnostic services provided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Admin</a:t>
            </a:r>
            <a:r>
              <a:rPr lang="en-US" dirty="0"/>
              <a:t>: Enables Admin to perform Server maintenance as Starting and Stopping the EC2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318" y="1238518"/>
            <a:ext cx="8305800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Virtual Assistant has following components:</a:t>
            </a:r>
          </a:p>
          <a:p>
            <a:endParaRPr lang="en-US" dirty="0" smtClean="0"/>
          </a:p>
          <a:p>
            <a:r>
              <a:rPr lang="en-US" b="1" dirty="0" err="1" smtClean="0"/>
              <a:t>Github</a:t>
            </a:r>
            <a:r>
              <a:rPr lang="en-US" b="1" dirty="0"/>
              <a:t> : </a:t>
            </a:r>
            <a:r>
              <a:rPr lang="en-US" dirty="0"/>
              <a:t>https://github.com/vinodarya/labassistant/tree/master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b="1" dirty="0" smtClean="0"/>
              <a:t>Slack</a:t>
            </a:r>
            <a:r>
              <a:rPr lang="en-US" dirty="0" smtClean="0"/>
              <a:t>: Channel for Chat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/>
              <a:t>Lex</a:t>
            </a:r>
            <a:r>
              <a:rPr lang="en-US" dirty="0" smtClean="0"/>
              <a:t>: Handles incoming Chats</a:t>
            </a:r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dirty="0" smtClean="0"/>
              <a:t>Lambda</a:t>
            </a:r>
            <a:r>
              <a:rPr lang="en-US" dirty="0" smtClean="0"/>
              <a:t>: Holds Business </a:t>
            </a:r>
            <a:r>
              <a:rPr lang="en-US" dirty="0" smtClean="0"/>
              <a:t>logic, got following functions: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lmbdManageServer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LabAssustant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b="1" dirty="0" smtClean="0"/>
              <a:t>Dynamo DB</a:t>
            </a:r>
            <a:r>
              <a:rPr lang="en-US" dirty="0" smtClean="0"/>
              <a:t>: Store company’s overview and admin </a:t>
            </a:r>
            <a:r>
              <a:rPr lang="en-US" dirty="0" smtClean="0"/>
              <a:t>users, got followin</a:t>
            </a:r>
            <a:r>
              <a:rPr lang="en-US" dirty="0" smtClean="0"/>
              <a:t>g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AboutUs</a:t>
            </a:r>
            <a:r>
              <a:rPr lang="en-US" dirty="0" smtClean="0"/>
              <a:t>: Keeps company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admin: Admin Users details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5. </a:t>
            </a:r>
            <a:r>
              <a:rPr lang="en-US" b="1" dirty="0" smtClean="0"/>
              <a:t>SES</a:t>
            </a:r>
            <a:r>
              <a:rPr lang="en-US" dirty="0" smtClean="0"/>
              <a:t>: Used for sending the Email</a:t>
            </a:r>
          </a:p>
          <a:p>
            <a:endParaRPr lang="en-US" dirty="0" smtClean="0"/>
          </a:p>
          <a:p>
            <a:r>
              <a:rPr lang="en-US" dirty="0" smtClean="0"/>
              <a:t>6. </a:t>
            </a:r>
            <a:r>
              <a:rPr lang="en-US" b="1" dirty="0" smtClean="0"/>
              <a:t>EC2</a:t>
            </a:r>
            <a:r>
              <a:rPr lang="en-US" dirty="0" smtClean="0"/>
              <a:t>: These are the Application Servers of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DefaultOcx" r:id="rId3" imgW="1371600" imgH="304920"/>
        </mc:Choice>
        <mc:Fallback>
          <p:control name="DefaultOcx" r:id="rId3" imgW="1371600" imgH="3049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168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3679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 – Lex Bot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7" y="2300153"/>
            <a:ext cx="8610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 – Lambda function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314450"/>
            <a:ext cx="741419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5500"/>
            <a:ext cx="7414197" cy="136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 - Tables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05200"/>
            <a:ext cx="480934" cy="496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420541"/>
            <a:ext cx="1151335" cy="694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83" y="4873685"/>
            <a:ext cx="754959" cy="765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3410221"/>
            <a:ext cx="667087" cy="667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09638"/>
            <a:ext cx="8382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378307"/>
            <a:ext cx="838200" cy="736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52600"/>
            <a:ext cx="757637" cy="75763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>
            <a:off x="1371600" y="3728738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2971800" y="3743765"/>
            <a:ext cx="762000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7" idx="1"/>
          </p:cNvCxnSpPr>
          <p:nvPr/>
        </p:nvCxnSpPr>
        <p:spPr>
          <a:xfrm>
            <a:off x="4572000" y="3746554"/>
            <a:ext cx="1371600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6424534" y="3753284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6424534" y="2131419"/>
            <a:ext cx="1576466" cy="162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>
            <a:off x="6424534" y="3753284"/>
            <a:ext cx="1756149" cy="150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0"/>
            <a:endCxn id="11" idx="0"/>
          </p:cNvCxnSpPr>
          <p:nvPr/>
        </p:nvCxnSpPr>
        <p:spPr>
          <a:xfrm rot="16200000" flipH="1" flipV="1">
            <a:off x="3887641" y="-1182541"/>
            <a:ext cx="1557038" cy="7427319"/>
          </a:xfrm>
          <a:prstGeom prst="bentConnector3">
            <a:avLst>
              <a:gd name="adj1" fmla="val -14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7100" y="1143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OTP via </a:t>
            </a:r>
            <a:r>
              <a:rPr lang="en-US" sz="1400" dirty="0" err="1" smtClean="0"/>
              <a:t>EMail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3429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Search User/Answer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2211" y="250279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OTP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42211" y="4724400"/>
            <a:ext cx="143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Start/Stop Server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83867" y="3155749"/>
            <a:ext cx="143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 Intents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67001" y="3197423"/>
            <a:ext cx="71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9172" y="3197423"/>
            <a:ext cx="71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4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Flow - Enquiry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87823"/>
            <a:ext cx="480934" cy="49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03164"/>
            <a:ext cx="1151335" cy="694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2492844"/>
            <a:ext cx="667087" cy="667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92261"/>
            <a:ext cx="8382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02" y="2460930"/>
            <a:ext cx="838200" cy="73649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1371600" y="2811361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>
            <a:off x="2971800" y="2826388"/>
            <a:ext cx="925902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6" idx="1"/>
          </p:cNvCxnSpPr>
          <p:nvPr/>
        </p:nvCxnSpPr>
        <p:spPr>
          <a:xfrm>
            <a:off x="4735902" y="2829177"/>
            <a:ext cx="1207698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424534" y="2835907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decagon 26"/>
          <p:cNvSpPr/>
          <p:nvPr/>
        </p:nvSpPr>
        <p:spPr>
          <a:xfrm>
            <a:off x="1535502" y="22860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Dodecagon 27"/>
          <p:cNvSpPr/>
          <p:nvPr/>
        </p:nvSpPr>
        <p:spPr>
          <a:xfrm>
            <a:off x="3119522" y="230234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4867444" y="231868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Dodecagon 29"/>
          <p:cNvSpPr/>
          <p:nvPr/>
        </p:nvSpPr>
        <p:spPr>
          <a:xfrm>
            <a:off x="6754118" y="233503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Dodecagon 30"/>
          <p:cNvSpPr/>
          <p:nvPr/>
        </p:nvSpPr>
        <p:spPr>
          <a:xfrm>
            <a:off x="6754118" y="296943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Dodecagon 31"/>
          <p:cNvSpPr/>
          <p:nvPr/>
        </p:nvSpPr>
        <p:spPr>
          <a:xfrm>
            <a:off x="4867444" y="296943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Dodecagon 32"/>
          <p:cNvSpPr/>
          <p:nvPr/>
        </p:nvSpPr>
        <p:spPr>
          <a:xfrm>
            <a:off x="3119522" y="295311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Dodecagon 33"/>
          <p:cNvSpPr/>
          <p:nvPr/>
        </p:nvSpPr>
        <p:spPr>
          <a:xfrm>
            <a:off x="1528374" y="291501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199" y="4267200"/>
            <a:ext cx="415467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1: User requests about Lab location via Slack</a:t>
            </a:r>
          </a:p>
          <a:p>
            <a:r>
              <a:rPr lang="en-US" sz="1600" dirty="0"/>
              <a:t>2: Slack passes the message to Lex</a:t>
            </a:r>
          </a:p>
          <a:p>
            <a:r>
              <a:rPr lang="en-US" sz="1600" dirty="0"/>
              <a:t>3: Lex initiates Lambda function to serve</a:t>
            </a:r>
          </a:p>
          <a:p>
            <a:r>
              <a:rPr lang="en-US" sz="1600" dirty="0"/>
              <a:t>4: Lambda queries Dynamo DB to get the location details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732311" y="4267200"/>
            <a:ext cx="410688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5: Dynamo DB returns the location details</a:t>
            </a:r>
          </a:p>
          <a:p>
            <a:r>
              <a:rPr lang="en-US" sz="1600" dirty="0"/>
              <a:t>6: Lambda passes the details Lex</a:t>
            </a:r>
          </a:p>
          <a:p>
            <a:r>
              <a:rPr lang="en-US" sz="1600" dirty="0"/>
              <a:t>7: Lex passes the response Slack</a:t>
            </a:r>
          </a:p>
          <a:p>
            <a:r>
              <a:rPr lang="en-US" sz="1600" dirty="0"/>
              <a:t>8: Slack displays the location details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840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Flow - Admin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14603"/>
            <a:ext cx="480934" cy="4961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29944"/>
            <a:ext cx="1151335" cy="6942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83" y="3429002"/>
            <a:ext cx="754959" cy="7651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2419624"/>
            <a:ext cx="667087" cy="6670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19041"/>
            <a:ext cx="838200" cy="838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87710"/>
            <a:ext cx="838200" cy="736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295402"/>
            <a:ext cx="757637" cy="757637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5" idx="3"/>
            <a:endCxn id="34" idx="1"/>
          </p:cNvCxnSpPr>
          <p:nvPr/>
        </p:nvCxnSpPr>
        <p:spPr>
          <a:xfrm>
            <a:off x="1371600" y="2738141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36" idx="1"/>
          </p:cNvCxnSpPr>
          <p:nvPr/>
        </p:nvCxnSpPr>
        <p:spPr>
          <a:xfrm>
            <a:off x="2971800" y="2753168"/>
            <a:ext cx="762000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1" idx="1"/>
          </p:cNvCxnSpPr>
          <p:nvPr/>
        </p:nvCxnSpPr>
        <p:spPr>
          <a:xfrm>
            <a:off x="4572000" y="2755957"/>
            <a:ext cx="1371600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2" idx="1"/>
          </p:cNvCxnSpPr>
          <p:nvPr/>
        </p:nvCxnSpPr>
        <p:spPr>
          <a:xfrm>
            <a:off x="6424534" y="2762687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37" idx="1"/>
          </p:cNvCxnSpPr>
          <p:nvPr/>
        </p:nvCxnSpPr>
        <p:spPr>
          <a:xfrm flipV="1">
            <a:off x="6424534" y="1674221"/>
            <a:ext cx="1576466" cy="108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33" idx="1"/>
          </p:cNvCxnSpPr>
          <p:nvPr/>
        </p:nvCxnSpPr>
        <p:spPr>
          <a:xfrm>
            <a:off x="6424534" y="2762687"/>
            <a:ext cx="1756149" cy="104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7" idx="0"/>
            <a:endCxn id="35" idx="0"/>
          </p:cNvCxnSpPr>
          <p:nvPr/>
        </p:nvCxnSpPr>
        <p:spPr>
          <a:xfrm rot="16200000" flipH="1" flipV="1">
            <a:off x="4154340" y="-1906439"/>
            <a:ext cx="1023639" cy="7427319"/>
          </a:xfrm>
          <a:prstGeom prst="bentConnector3">
            <a:avLst>
              <a:gd name="adj1" fmla="val -22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" y="4267200"/>
            <a:ext cx="417515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1: User requests to start/stop the EC2 instance via Slack</a:t>
            </a:r>
          </a:p>
          <a:p>
            <a:r>
              <a:rPr lang="en-US" sz="1600" dirty="0"/>
              <a:t>2: Slack passes the message to Lex</a:t>
            </a:r>
          </a:p>
          <a:p>
            <a:r>
              <a:rPr lang="en-US" sz="1600" dirty="0"/>
              <a:t>3: Lex initiates Lambda function to serve</a:t>
            </a:r>
          </a:p>
          <a:p>
            <a:r>
              <a:rPr lang="en-US" sz="1600" dirty="0"/>
              <a:t>4: Lambda requests for Staff ID and Token number</a:t>
            </a:r>
          </a:p>
          <a:p>
            <a:r>
              <a:rPr lang="en-US" sz="1600" dirty="0"/>
              <a:t>5/6: Lex/Slack requests the details</a:t>
            </a:r>
          </a:p>
          <a:p>
            <a:r>
              <a:rPr lang="en-US" sz="1600" dirty="0"/>
              <a:t>7: User keys in Staff ID and Token number</a:t>
            </a:r>
          </a:p>
          <a:p>
            <a:r>
              <a:rPr lang="en-US" sz="1600" dirty="0"/>
              <a:t>8/9: Slack/Lex passes it to Lambda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56112" y="4267200"/>
            <a:ext cx="412713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10: Lambda validates in Dynamo DB</a:t>
            </a:r>
          </a:p>
          <a:p>
            <a:r>
              <a:rPr lang="en-US" sz="1600" dirty="0"/>
              <a:t>11: Lambda generates OTP and sends to SES</a:t>
            </a:r>
          </a:p>
          <a:p>
            <a:r>
              <a:rPr lang="en-US" sz="1600" dirty="0"/>
              <a:t>12: SES sends the OTP to User</a:t>
            </a:r>
          </a:p>
          <a:p>
            <a:r>
              <a:rPr lang="en-US" sz="1600" dirty="0"/>
              <a:t>13: User enters the OTP</a:t>
            </a:r>
          </a:p>
          <a:p>
            <a:r>
              <a:rPr lang="en-US" sz="1600" dirty="0"/>
              <a:t>14/15: Slack/Lex pass the OTP to Lambda</a:t>
            </a:r>
          </a:p>
          <a:p>
            <a:r>
              <a:rPr lang="en-US" sz="1600" dirty="0"/>
              <a:t>16: Lambda validates and Stops/Starts EC2</a:t>
            </a:r>
          </a:p>
          <a:p>
            <a:r>
              <a:rPr lang="en-US" sz="1600" dirty="0"/>
              <a:t>17/18/19: Lambda/Lex/Slack intimates User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3" name="Dodecagon 52"/>
          <p:cNvSpPr/>
          <p:nvPr/>
        </p:nvSpPr>
        <p:spPr>
          <a:xfrm>
            <a:off x="1535502" y="22860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3119522" y="232410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Dodecagon 54"/>
          <p:cNvSpPr/>
          <p:nvPr/>
        </p:nvSpPr>
        <p:spPr>
          <a:xfrm>
            <a:off x="5019844" y="231175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Dodecagon 55"/>
          <p:cNvSpPr/>
          <p:nvPr/>
        </p:nvSpPr>
        <p:spPr>
          <a:xfrm>
            <a:off x="7302608" y="232410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Dodecagon 56"/>
          <p:cNvSpPr/>
          <p:nvPr/>
        </p:nvSpPr>
        <p:spPr>
          <a:xfrm>
            <a:off x="6787740" y="167529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Dodecagon 57"/>
          <p:cNvSpPr/>
          <p:nvPr/>
        </p:nvSpPr>
        <p:spPr>
          <a:xfrm>
            <a:off x="1535502" y="1807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Dodecagon 58"/>
          <p:cNvSpPr/>
          <p:nvPr/>
        </p:nvSpPr>
        <p:spPr>
          <a:xfrm>
            <a:off x="3119522" y="1807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Dodecagon 59"/>
          <p:cNvSpPr/>
          <p:nvPr/>
        </p:nvSpPr>
        <p:spPr>
          <a:xfrm>
            <a:off x="5018009" y="183745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Dodecagon 60"/>
          <p:cNvSpPr/>
          <p:nvPr/>
        </p:nvSpPr>
        <p:spPr>
          <a:xfrm>
            <a:off x="6836052" y="342256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Dodecagon 61"/>
          <p:cNvSpPr/>
          <p:nvPr/>
        </p:nvSpPr>
        <p:spPr>
          <a:xfrm>
            <a:off x="5024522" y="289621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Dodecagon 62"/>
          <p:cNvSpPr/>
          <p:nvPr/>
        </p:nvSpPr>
        <p:spPr>
          <a:xfrm>
            <a:off x="3119522" y="28956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Dodecagon 63"/>
          <p:cNvSpPr/>
          <p:nvPr/>
        </p:nvSpPr>
        <p:spPr>
          <a:xfrm>
            <a:off x="1535502" y="28956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1515577" y="131031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3119522" y="1293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5018009" y="127064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5024522" y="342256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3119522" y="344558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Dodecagon 69"/>
          <p:cNvSpPr/>
          <p:nvPr/>
        </p:nvSpPr>
        <p:spPr>
          <a:xfrm>
            <a:off x="1535502" y="348637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Dodecagon 70"/>
          <p:cNvSpPr/>
          <p:nvPr/>
        </p:nvSpPr>
        <p:spPr>
          <a:xfrm>
            <a:off x="6781800" y="111981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507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Lab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Data Flow - Enquiry</vt:lpstr>
      <vt:lpstr>Data Flow - Admin</vt:lpstr>
      <vt:lpstr>Testing</vt:lpstr>
      <vt:lpstr>Testing</vt:lpstr>
      <vt:lpstr>Testing</vt:lpstr>
    </vt:vector>
  </TitlesOfParts>
  <Company>NTUC Income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Arya</dc:creator>
  <cp:lastModifiedBy>Vinod Arya</cp:lastModifiedBy>
  <cp:revision>21</cp:revision>
  <dcterms:created xsi:type="dcterms:W3CDTF">2017-07-17T03:24:02Z</dcterms:created>
  <dcterms:modified xsi:type="dcterms:W3CDTF">2017-07-17T08:14:23Z</dcterms:modified>
</cp:coreProperties>
</file>