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5CA5-D69A-4C1D-84F1-D0A15CD10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E09AC-DCC2-44D2-9715-65E92BCC4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5BF05-C3DB-4BC8-8CE0-9C1CB6AA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8392-6A79-4A24-8E16-B59932B5CBF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8D951-FB70-457A-9E97-8637F94C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86FC7-C91E-4785-94C7-C8868B25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8A0-A3E6-4B5F-9B50-C0AA914B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7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7254-1AEB-4795-A485-85F8DD13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92095-4AEB-4768-9909-5FDE2255B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BA9BC-4DD6-4DED-8A5F-53EE524F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8392-6A79-4A24-8E16-B59932B5CBF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2E9F9-FCCF-48A4-BE98-C7EC6D31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829A3-4CCD-4328-A947-85832591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8A0-A3E6-4B5F-9B50-C0AA914B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5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5387C-EA3A-4565-AC37-256613C38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86F64-B889-4935-ACD9-DDA5996B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958C0-1341-4B66-A828-C1CB68D0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8392-6A79-4A24-8E16-B59932B5CBF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21D49-914F-4CE8-B26A-E4F57488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85F43-9FE4-4CCA-BFAB-C890EDA0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8A0-A3E6-4B5F-9B50-C0AA914B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6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18E9-5B31-401E-92E5-5CB877FF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815AF-7998-4EF2-8B61-C188E2B40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71D14-FF31-48A5-868D-2BCD8B43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8392-6A79-4A24-8E16-B59932B5CBF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3F4F0-DDF2-40AD-9788-563E1980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25FBD-A227-4737-ABF4-1C7EB73F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8A0-A3E6-4B5F-9B50-C0AA914B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2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1170D-EC0A-430A-9B24-E58B8924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0D01C-8E17-4DA7-8F9B-AEEA075DE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827A0-2F64-476B-9DF2-4BB2C06C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8392-6A79-4A24-8E16-B59932B5CBF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88752-4422-46C6-85DD-5B6521B7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E799D-96CE-49C7-BCBF-1A410999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8A0-A3E6-4B5F-9B50-C0AA914B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6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0560-BAA3-4E61-A652-DCB9E5AE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6F9DD-D2F0-4BCD-B7E9-BBB476322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8944C-B5D2-4744-BF8D-737AB6D41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762FE-2C2F-47C8-A406-647550B9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8392-6A79-4A24-8E16-B59932B5CBF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C3AFF-A522-44ED-8FB7-67A2BAC5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EE22E-EABC-4DE4-B7B6-241306AF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8A0-A3E6-4B5F-9B50-C0AA914B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9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C159-F9CE-4C17-9979-C6852709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6AF40-60BC-4745-AA85-BFFC0B130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25D98-CF66-4EA4-B9A6-2E2AF2B47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C23656-D88C-4CCC-AE2F-56C7FE771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989B9-D64D-4AA3-A8D5-748235CBA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56B63-0900-4C93-BD72-A2145935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8392-6A79-4A24-8E16-B59932B5CBF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EBD65-1532-4183-BC51-06ED399E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543B7-939D-421A-ABD4-4C35456F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8A0-A3E6-4B5F-9B50-C0AA914B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7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4E23-1A43-44E6-8D2A-C634F038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D70F2-036E-4BC4-ABBD-DF29372F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8392-6A79-4A24-8E16-B59932B5CBF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7A3D6-B546-44F8-86C1-4DDCB065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F4764-6A4E-48FE-977F-C7C9E167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8A0-A3E6-4B5F-9B50-C0AA914B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5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BF73F-729C-4892-8C47-139D7F06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8392-6A79-4A24-8E16-B59932B5CBF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990A3-A1A5-4F38-9CD0-BDCF7CD8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C42E8-6EA5-43AC-9D76-D4F0F724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8A0-A3E6-4B5F-9B50-C0AA914B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1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EEBC-9D5D-4838-AA83-8720F181C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5872-714D-4C84-9CF0-C2DDF1F0B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D21CC-ACBA-4D50-BD75-EBBDFA58F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66825-C491-4E78-9F5F-3A17E2AF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8392-6A79-4A24-8E16-B59932B5CBF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8B704-A008-469D-AB16-12CDBD92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057E7-9842-4F4C-B8F6-4094ED24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8A0-A3E6-4B5F-9B50-C0AA914B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5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AC5A-D3B0-45C8-9496-8833649F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75A6B-2112-4C11-ADFD-CF5F3DF04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2821-DE04-4452-ADD5-E75CE8A1E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9CC80-E2B1-4543-B1F9-6525432D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8392-6A79-4A24-8E16-B59932B5CBF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CF2D0-6070-4E67-A44A-01C4AF1CF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5AD0-3CC7-4D51-94C2-000CEF5A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8A0-A3E6-4B5F-9B50-C0AA914B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5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66D3C-2814-4DCF-A026-0C384B34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FA57D-7BC0-45FC-A684-3EF20AE84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83EC5-C3DE-4664-9576-214A0EBBE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A8392-6A79-4A24-8E16-B59932B5CBF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7E8F3-DB00-4C92-97CC-952326596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924AA-33ED-406B-9156-F43A175A0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098A0-A3E6-4B5F-9B50-C0AA914B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4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E0902-75ED-4771-99E6-2850FF86F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2"/>
            <a:ext cx="9623404" cy="2697870"/>
          </a:xfrm>
        </p:spPr>
        <p:txBody>
          <a:bodyPr>
            <a:normAutofit/>
          </a:bodyPr>
          <a:lstStyle/>
          <a:p>
            <a:pPr algn="l"/>
            <a:r>
              <a:rPr lang="en-US" sz="8800" dirty="0"/>
              <a:t>Word Finder Web 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DFF18D-8701-44E6-8CCF-7AFE64EE2EE9}"/>
              </a:ext>
            </a:extLst>
          </p:cNvPr>
          <p:cNvSpPr/>
          <p:nvPr/>
        </p:nvSpPr>
        <p:spPr>
          <a:xfrm>
            <a:off x="7078879" y="5197878"/>
            <a:ext cx="5104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Ashwin C. Vinod</a:t>
            </a:r>
          </a:p>
        </p:txBody>
      </p:sp>
    </p:spTree>
    <p:extLst>
      <p:ext uri="{BB962C8B-B14F-4D97-AF65-F5344CB8AC3E}">
        <p14:creationId xmlns:p14="http://schemas.microsoft.com/office/powerpoint/2010/main" val="139929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C08B33-D5F9-4CE1-B6F7-0363DA8E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Purpose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72B3-B800-45D7-9413-84C11C45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When a student writes an essay for an assignment or a report for a project, they often find at a loss of words while trying to put their thoughts on paper.</a:t>
            </a:r>
          </a:p>
          <a:p>
            <a:r>
              <a:rPr lang="en-US" sz="2400"/>
              <a:t>With this application, one can think about the base terms which they have in their mind and find words which resemble them but can fit better with a phrase.</a:t>
            </a:r>
          </a:p>
          <a:p>
            <a:r>
              <a:rPr lang="en-US" sz="2400"/>
              <a:t>They can use this webpage to search for complex alternatives to rather simple words, to make their reports look professional.</a:t>
            </a:r>
          </a:p>
        </p:txBody>
      </p:sp>
    </p:spTree>
    <p:extLst>
      <p:ext uri="{BB962C8B-B14F-4D97-AF65-F5344CB8AC3E}">
        <p14:creationId xmlns:p14="http://schemas.microsoft.com/office/powerpoint/2010/main" val="302624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7586F1-FF06-4FA3-8D36-A2335C0B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Environment, frameworks and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973C8-8B39-47F6-9BED-2123F3EAA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Environment: Node.js for executing script outside the client-side browser.</a:t>
            </a:r>
          </a:p>
          <a:p>
            <a:endParaRPr lang="en-US" sz="2400"/>
          </a:p>
          <a:p>
            <a:r>
              <a:rPr lang="en-US" sz="2400"/>
              <a:t>Framework: Express for building the web application framework and handle multiple http requests to a specific URL.</a:t>
            </a:r>
          </a:p>
          <a:p>
            <a:endParaRPr lang="en-US" sz="2400"/>
          </a:p>
          <a:p>
            <a:r>
              <a:rPr lang="en-US" sz="2400"/>
              <a:t>Template tool: Embedded JavaScript to create a template for the application using minimal code.</a:t>
            </a:r>
          </a:p>
        </p:txBody>
      </p:sp>
    </p:spTree>
    <p:extLst>
      <p:ext uri="{BB962C8B-B14F-4D97-AF65-F5344CB8AC3E}">
        <p14:creationId xmlns:p14="http://schemas.microsoft.com/office/powerpoint/2010/main" val="261572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B168DB-B7B4-48D9-A92D-3FB609CA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4B09-5C8A-418F-9003-E73C74BD0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Node.js is a JavaScript runtime environment which can be used to build web applications that can execute a program written in JavaScript</a:t>
            </a:r>
          </a:p>
          <a:p>
            <a:r>
              <a:rPr lang="en-US" sz="2400" dirty="0"/>
              <a:t>It is built on Chrome’s V8 JavaScript engine which is open source</a:t>
            </a:r>
          </a:p>
          <a:p>
            <a:r>
              <a:rPr lang="en-US" sz="2400" dirty="0"/>
              <a:t>NPM(Node Package Manager) in Node.js has packages to solve a wide variety of problems and provide solutions in a faster and efficient way</a:t>
            </a:r>
          </a:p>
          <a:p>
            <a:r>
              <a:rPr lang="en-US" sz="2400" dirty="0"/>
              <a:t>Node.js can be used to build applications which can be upscaled or downscaled upon necessity.</a:t>
            </a:r>
          </a:p>
        </p:txBody>
      </p:sp>
    </p:spTree>
    <p:extLst>
      <p:ext uri="{BB962C8B-B14F-4D97-AF65-F5344CB8AC3E}">
        <p14:creationId xmlns:p14="http://schemas.microsoft.com/office/powerpoint/2010/main" val="424265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129FB5-6337-478A-A8D6-15DA3DA1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Framework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B5DD-F3BA-46BF-8777-6C1A2B318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Express.js is an open-sourced software which is designed to build web-applications.</a:t>
            </a:r>
          </a:p>
          <a:p>
            <a:r>
              <a:rPr lang="en-US" sz="2400" dirty="0"/>
              <a:t>Handling multiple requests for specific URLs is made easier with Express.js.</a:t>
            </a:r>
          </a:p>
          <a:p>
            <a:r>
              <a:rPr lang="en-US" sz="2400" dirty="0"/>
              <a:t>Templating engines like Embedded Java Script are supported by Express.</a:t>
            </a:r>
          </a:p>
          <a:p>
            <a:r>
              <a:rPr lang="en-US" sz="2400" dirty="0"/>
              <a:t>Data can be inputted onto the HTML on client-side to produce the resultant HTML. </a:t>
            </a:r>
          </a:p>
        </p:txBody>
      </p:sp>
    </p:spTree>
    <p:extLst>
      <p:ext uri="{BB962C8B-B14F-4D97-AF65-F5344CB8AC3E}">
        <p14:creationId xmlns:p14="http://schemas.microsoft.com/office/powerpoint/2010/main" val="258586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5A4128-A9A3-4D0A-AD0F-955B8F9E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Logic of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037F5-7235-455C-BA5C-33692894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When a user inputs a word, first the word’s meaning is looked at using Wiktionary API.</a:t>
            </a:r>
          </a:p>
          <a:p>
            <a:r>
              <a:rPr lang="en-US" sz="2400" dirty="0"/>
              <a:t>Using the API, words which have similar meanings are obtained and results from different parts of speech are returned to the user.</a:t>
            </a:r>
          </a:p>
        </p:txBody>
      </p:sp>
    </p:spTree>
    <p:extLst>
      <p:ext uri="{BB962C8B-B14F-4D97-AF65-F5344CB8AC3E}">
        <p14:creationId xmlns:p14="http://schemas.microsoft.com/office/powerpoint/2010/main" val="308324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E85159-05B0-4085-BC7C-EC311EF2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8155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341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Word Finder Web Application</vt:lpstr>
      <vt:lpstr>Purpose of application</vt:lpstr>
      <vt:lpstr>Environment, frameworks and tools used</vt:lpstr>
      <vt:lpstr>Environment</vt:lpstr>
      <vt:lpstr>Framework and tools</vt:lpstr>
      <vt:lpstr>Logic of the application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Finder Web Application</dc:title>
  <dc:creator>Ashwin Cataram</dc:creator>
  <cp:lastModifiedBy>Ashwin Cataram</cp:lastModifiedBy>
  <cp:revision>1</cp:revision>
  <dcterms:created xsi:type="dcterms:W3CDTF">2020-01-24T05:33:01Z</dcterms:created>
  <dcterms:modified xsi:type="dcterms:W3CDTF">2020-01-24T05:35:06Z</dcterms:modified>
</cp:coreProperties>
</file>