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8" r:id="rId1"/>
  </p:sldMasterIdLst>
  <p:sldIdLst>
    <p:sldId id="257" r:id="rId2"/>
    <p:sldId id="259" r:id="rId3"/>
    <p:sldId id="260" r:id="rId4"/>
    <p:sldId id="261" r:id="rId5"/>
    <p:sldId id="262" r:id="rId6"/>
    <p:sldId id="263" r:id="rId7"/>
    <p:sldId id="264"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p:scale>
          <a:sx n="86" d="100"/>
          <a:sy n="86" d="100"/>
        </p:scale>
        <p:origin x="33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999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22405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76848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210691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55779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753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35649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3658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87DA83-5663-4C9C-B9AA-0B40A3DAFF81}" type="datetime1">
              <a:rPr lang="en-US" smtClean="0"/>
              <a:t>1/23/2020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0401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849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531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8382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33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240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510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76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676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1/23/2020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1929028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Academic learnings from my Internship</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Ashwin Cataram Vinod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10D1-0536-442B-AF1D-F0EB604EE07F}"/>
              </a:ext>
            </a:extLst>
          </p:cNvPr>
          <p:cNvSpPr>
            <a:spLocks noGrp="1"/>
          </p:cNvSpPr>
          <p:nvPr>
            <p:ph type="title"/>
          </p:nvPr>
        </p:nvSpPr>
        <p:spPr/>
        <p:txBody>
          <a:bodyPr/>
          <a:lstStyle/>
          <a:p>
            <a:r>
              <a:rPr lang="en-US" dirty="0"/>
              <a:t>The Premise</a:t>
            </a:r>
          </a:p>
        </p:txBody>
      </p:sp>
      <p:sp>
        <p:nvSpPr>
          <p:cNvPr id="3" name="Content Placeholder 2">
            <a:extLst>
              <a:ext uri="{FF2B5EF4-FFF2-40B4-BE49-F238E27FC236}">
                <a16:creationId xmlns:a16="http://schemas.microsoft.com/office/drawing/2014/main" id="{9F08D7B8-7819-4E3F-8A9E-E67A59732E3F}"/>
              </a:ext>
            </a:extLst>
          </p:cNvPr>
          <p:cNvSpPr>
            <a:spLocks noGrp="1"/>
          </p:cNvSpPr>
          <p:nvPr>
            <p:ph idx="1"/>
          </p:nvPr>
        </p:nvSpPr>
        <p:spPr/>
        <p:txBody>
          <a:bodyPr/>
          <a:lstStyle/>
          <a:p>
            <a:r>
              <a:rPr lang="en-US" dirty="0"/>
              <a:t>Joined as a Node.JS Developer intern at the </a:t>
            </a:r>
            <a:r>
              <a:rPr lang="en-US" dirty="0" err="1"/>
              <a:t>DataSmart</a:t>
            </a:r>
            <a:r>
              <a:rPr lang="en-US" dirty="0"/>
              <a:t> </a:t>
            </a:r>
            <a:r>
              <a:rPr lang="en-US" dirty="0" err="1"/>
              <a:t>eServices</a:t>
            </a:r>
            <a:r>
              <a:rPr lang="en-US" dirty="0"/>
              <a:t> on January 2014.</a:t>
            </a:r>
          </a:p>
          <a:p>
            <a:r>
              <a:rPr lang="en-US" dirty="0"/>
              <a:t>The Organization focuses on the growth and development of startup companies.</a:t>
            </a:r>
          </a:p>
          <a:p>
            <a:r>
              <a:rPr lang="en-US" dirty="0"/>
              <a:t>Helps ingenerating financial interactions with the interested angel investors.</a:t>
            </a:r>
          </a:p>
          <a:p>
            <a:r>
              <a:rPr lang="en-US" dirty="0"/>
              <a:t>Also provides legal help with services provided by the company’s own accountants and lawyers.</a:t>
            </a:r>
          </a:p>
        </p:txBody>
      </p:sp>
    </p:spTree>
    <p:extLst>
      <p:ext uri="{BB962C8B-B14F-4D97-AF65-F5344CB8AC3E}">
        <p14:creationId xmlns:p14="http://schemas.microsoft.com/office/powerpoint/2010/main" val="343638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E740-BB34-42D5-BDE7-D813A91B7484}"/>
              </a:ext>
            </a:extLst>
          </p:cNvPr>
          <p:cNvSpPr>
            <a:spLocks noGrp="1"/>
          </p:cNvSpPr>
          <p:nvPr>
            <p:ph type="title"/>
          </p:nvPr>
        </p:nvSpPr>
        <p:spPr/>
        <p:txBody>
          <a:bodyPr/>
          <a:lstStyle/>
          <a:p>
            <a:r>
              <a:rPr lang="en-US" dirty="0"/>
              <a:t>Usage of Databases:</a:t>
            </a:r>
          </a:p>
        </p:txBody>
      </p:sp>
      <p:sp>
        <p:nvSpPr>
          <p:cNvPr id="3" name="Content Placeholder 2">
            <a:extLst>
              <a:ext uri="{FF2B5EF4-FFF2-40B4-BE49-F238E27FC236}">
                <a16:creationId xmlns:a16="http://schemas.microsoft.com/office/drawing/2014/main" id="{505EEC2E-44C7-4E45-84DA-0A22459887E3}"/>
              </a:ext>
            </a:extLst>
          </p:cNvPr>
          <p:cNvSpPr>
            <a:spLocks noGrp="1"/>
          </p:cNvSpPr>
          <p:nvPr>
            <p:ph idx="1"/>
          </p:nvPr>
        </p:nvSpPr>
        <p:spPr>
          <a:xfrm>
            <a:off x="680321" y="2336873"/>
            <a:ext cx="9613861" cy="3599316"/>
          </a:xfrm>
        </p:spPr>
        <p:txBody>
          <a:bodyPr/>
          <a:lstStyle/>
          <a:p>
            <a:r>
              <a:rPr lang="en-US" dirty="0"/>
              <a:t>Explained about how relational databases would be worked upon so as to maintain a persistent storage mechanism to store data and optionally implement functionality.</a:t>
            </a:r>
          </a:p>
          <a:p>
            <a:r>
              <a:rPr lang="en-US" dirty="0"/>
              <a:t>Gained hands-on experience on how to implement the </a:t>
            </a:r>
            <a:r>
              <a:rPr lang="en-US" b="1" dirty="0"/>
              <a:t>CRUD</a:t>
            </a:r>
            <a:r>
              <a:rPr lang="en-US" dirty="0"/>
              <a:t> functionality- Create, Read, Update, and Delete- for the sole purpose to work with the company’s data and update its database, and also mitigate existing entries automatically.</a:t>
            </a:r>
          </a:p>
          <a:p>
            <a:r>
              <a:rPr lang="en-US" dirty="0"/>
              <a:t> As the part of a group, we had to ensure proper concurrency Control and Transaction Control.</a:t>
            </a:r>
          </a:p>
        </p:txBody>
      </p:sp>
    </p:spTree>
    <p:extLst>
      <p:ext uri="{BB962C8B-B14F-4D97-AF65-F5344CB8AC3E}">
        <p14:creationId xmlns:p14="http://schemas.microsoft.com/office/powerpoint/2010/main" val="48069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B191E-021C-48A9-B172-CCF82F57AF51}"/>
              </a:ext>
            </a:extLst>
          </p:cNvPr>
          <p:cNvSpPr>
            <a:spLocks noGrp="1"/>
          </p:cNvSpPr>
          <p:nvPr>
            <p:ph idx="1"/>
          </p:nvPr>
        </p:nvSpPr>
        <p:spPr>
          <a:xfrm>
            <a:off x="680321" y="621437"/>
            <a:ext cx="9613861" cy="6010182"/>
          </a:xfrm>
        </p:spPr>
        <p:txBody>
          <a:bodyPr>
            <a:normAutofit/>
          </a:bodyPr>
          <a:lstStyle/>
          <a:p>
            <a:r>
              <a:rPr lang="en-US" dirty="0"/>
              <a:t>Gained knowledge on how DynamoDB’s working logic:</a:t>
            </a:r>
          </a:p>
          <a:p>
            <a:endParaRPr lang="en-US" dirty="0"/>
          </a:p>
          <a:p>
            <a:pPr marL="0" indent="0">
              <a:buNone/>
            </a:pPr>
            <a:endParaRPr lang="en-US" dirty="0"/>
          </a:p>
          <a:p>
            <a:r>
              <a:rPr lang="en-US" dirty="0"/>
              <a:t>The reasons for working with DynamoDB was to achieve delivery of performances at any scale, have a durable database with built-in security and to have a backup.</a:t>
            </a:r>
          </a:p>
          <a:p>
            <a:r>
              <a:rPr lang="en-US" dirty="0"/>
              <a:t>Gained knowledge on implementing MongoDB to perform load balancing in the database and to use the ‘</a:t>
            </a:r>
            <a:r>
              <a:rPr lang="en-US" b="1" dirty="0"/>
              <a:t>GridFS</a:t>
            </a:r>
            <a:r>
              <a:rPr lang="en-US" dirty="0"/>
              <a:t>’.</a:t>
            </a:r>
          </a:p>
          <a:p>
            <a:pPr lvl="0"/>
            <a:r>
              <a:rPr lang="en-US" dirty="0"/>
              <a:t>Created a </a:t>
            </a:r>
            <a:r>
              <a:rPr lang="en-US" b="1" dirty="0"/>
              <a:t>POC </a:t>
            </a:r>
            <a:r>
              <a:rPr lang="en-US" dirty="0"/>
              <a:t>on backend </a:t>
            </a:r>
            <a:r>
              <a:rPr lang="en-US" b="1" dirty="0"/>
              <a:t>REST API</a:t>
            </a:r>
            <a:r>
              <a:rPr lang="en-US" dirty="0"/>
              <a:t> services using </a:t>
            </a:r>
            <a:r>
              <a:rPr lang="en-US" b="1" dirty="0"/>
              <a:t>Node JS</a:t>
            </a:r>
            <a:r>
              <a:rPr lang="en-US" dirty="0"/>
              <a:t> and </a:t>
            </a:r>
            <a:r>
              <a:rPr lang="en-US" b="1" dirty="0"/>
              <a:t>Mongo.</a:t>
            </a:r>
            <a:endParaRPr lang="en-US" dirty="0"/>
          </a:p>
          <a:p>
            <a:r>
              <a:rPr lang="en-US" dirty="0"/>
              <a:t>Configured and monitored numerous </a:t>
            </a:r>
            <a:r>
              <a:rPr lang="en-US" b="1" dirty="0"/>
              <a:t>MongoDB</a:t>
            </a:r>
            <a:r>
              <a:rPr lang="en-US" dirty="0"/>
              <a:t> and </a:t>
            </a:r>
            <a:r>
              <a:rPr lang="en-US" b="1" dirty="0"/>
              <a:t>NoSQL</a:t>
            </a:r>
            <a:r>
              <a:rPr lang="en-US" dirty="0"/>
              <a:t> instances. </a:t>
            </a:r>
            <a:r>
              <a:rPr lang="en-US" b="1" dirty="0"/>
              <a:t>MongoDB</a:t>
            </a:r>
            <a:r>
              <a:rPr lang="en-US" dirty="0"/>
              <a:t> Schema Design using </a:t>
            </a:r>
            <a:r>
              <a:rPr lang="en-US" b="1" dirty="0"/>
              <a:t>DB Ref</a:t>
            </a:r>
            <a:r>
              <a:rPr lang="en-US" dirty="0"/>
              <a:t>, </a:t>
            </a:r>
            <a:r>
              <a:rPr lang="en-US" b="1" dirty="0"/>
              <a:t>Manual Ref, Embedded Data Model Design</a:t>
            </a:r>
            <a:r>
              <a:rPr lang="en-US" dirty="0"/>
              <a: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5576FDA-2A21-4579-ACC9-EED30BA8203A}"/>
              </a:ext>
            </a:extLst>
          </p:cNvPr>
          <p:cNvPicPr>
            <a:picLocks noChangeAspect="1"/>
          </p:cNvPicPr>
          <p:nvPr/>
        </p:nvPicPr>
        <p:blipFill>
          <a:blip r:embed="rId2"/>
          <a:stretch>
            <a:fillRect/>
          </a:stretch>
        </p:blipFill>
        <p:spPr>
          <a:xfrm>
            <a:off x="8614299" y="621437"/>
            <a:ext cx="3577701" cy="1355954"/>
          </a:xfrm>
          <a:prstGeom prst="rect">
            <a:avLst/>
          </a:prstGeom>
        </p:spPr>
      </p:pic>
    </p:spTree>
    <p:extLst>
      <p:ext uri="{BB962C8B-B14F-4D97-AF65-F5344CB8AC3E}">
        <p14:creationId xmlns:p14="http://schemas.microsoft.com/office/powerpoint/2010/main" val="402533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27F8-4EEE-4F30-9AE8-05158E09A76D}"/>
              </a:ext>
            </a:extLst>
          </p:cNvPr>
          <p:cNvSpPr>
            <a:spLocks noGrp="1"/>
          </p:cNvSpPr>
          <p:nvPr>
            <p:ph type="title"/>
          </p:nvPr>
        </p:nvSpPr>
        <p:spPr/>
        <p:txBody>
          <a:bodyPr/>
          <a:lstStyle/>
          <a:p>
            <a:r>
              <a:rPr lang="en-US" dirty="0"/>
              <a:t>Web Application Development:</a:t>
            </a:r>
          </a:p>
        </p:txBody>
      </p:sp>
      <p:sp>
        <p:nvSpPr>
          <p:cNvPr id="3" name="Content Placeholder 2">
            <a:extLst>
              <a:ext uri="{FF2B5EF4-FFF2-40B4-BE49-F238E27FC236}">
                <a16:creationId xmlns:a16="http://schemas.microsoft.com/office/drawing/2014/main" id="{CA5D98F2-BC4B-4969-A4D1-3DF46146807D}"/>
              </a:ext>
            </a:extLst>
          </p:cNvPr>
          <p:cNvSpPr>
            <a:spLocks noGrp="1"/>
          </p:cNvSpPr>
          <p:nvPr>
            <p:ph idx="1"/>
          </p:nvPr>
        </p:nvSpPr>
        <p:spPr>
          <a:xfrm>
            <a:off x="680321" y="2336873"/>
            <a:ext cx="9613861" cy="4241480"/>
          </a:xfrm>
        </p:spPr>
        <p:txBody>
          <a:bodyPr>
            <a:normAutofit lnSpcReduction="10000"/>
          </a:bodyPr>
          <a:lstStyle/>
          <a:p>
            <a:r>
              <a:rPr lang="en-US" dirty="0"/>
              <a:t>As a team, we were made to develop an online application for making it easy for the clients to find out the status of their project, by letting the end users get all details of how their finances are being invested by just typing in their case number.</a:t>
            </a:r>
          </a:p>
          <a:p>
            <a:r>
              <a:rPr lang="en-US" dirty="0"/>
              <a:t>If a certain client/startup needed to the status of their legal cases, they could track down their lawyers ongoing procedures.</a:t>
            </a:r>
          </a:p>
          <a:p>
            <a:r>
              <a:rPr lang="en-US" dirty="0"/>
              <a:t>Developed Single Page Applications (SPS) using </a:t>
            </a:r>
            <a:r>
              <a:rPr lang="en-US" b="1" dirty="0"/>
              <a:t>Angular </a:t>
            </a:r>
            <a:r>
              <a:rPr lang="en-US" dirty="0"/>
              <a:t>route providers and used Angular expressions and built-in directives to render functionality to the </a:t>
            </a:r>
            <a:r>
              <a:rPr lang="en-US" b="1" dirty="0"/>
              <a:t>UI</a:t>
            </a:r>
            <a:r>
              <a:rPr lang="en-US" dirty="0"/>
              <a:t>.</a:t>
            </a:r>
          </a:p>
          <a:p>
            <a:r>
              <a:rPr lang="en-US" dirty="0"/>
              <a:t>Developed Bootstrap responsive web application pages using </a:t>
            </a:r>
            <a:r>
              <a:rPr lang="en-US" b="1" dirty="0"/>
              <a:t>Angular</a:t>
            </a:r>
            <a:r>
              <a:rPr lang="en-US" dirty="0"/>
              <a:t> services, controllers and directives for front end UI and consumed </a:t>
            </a:r>
            <a:r>
              <a:rPr lang="en-US" b="1" dirty="0"/>
              <a:t>RESTful web service API</a:t>
            </a:r>
            <a:r>
              <a:rPr lang="en-US" dirty="0"/>
              <a:t>.</a:t>
            </a:r>
          </a:p>
          <a:p>
            <a:endParaRPr lang="en-US" dirty="0"/>
          </a:p>
        </p:txBody>
      </p:sp>
    </p:spTree>
    <p:extLst>
      <p:ext uri="{BB962C8B-B14F-4D97-AF65-F5344CB8AC3E}">
        <p14:creationId xmlns:p14="http://schemas.microsoft.com/office/powerpoint/2010/main" val="250597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707D8-3901-40AA-BA35-3595ACC19BE0}"/>
              </a:ext>
            </a:extLst>
          </p:cNvPr>
          <p:cNvSpPr>
            <a:spLocks noGrp="1"/>
          </p:cNvSpPr>
          <p:nvPr>
            <p:ph idx="1"/>
          </p:nvPr>
        </p:nvSpPr>
        <p:spPr>
          <a:xfrm>
            <a:off x="751342" y="727970"/>
            <a:ext cx="9613861" cy="5948038"/>
          </a:xfrm>
        </p:spPr>
        <p:txBody>
          <a:bodyPr>
            <a:normAutofit/>
          </a:bodyPr>
          <a:lstStyle/>
          <a:p>
            <a:endParaRPr lang="en-US" dirty="0"/>
          </a:p>
          <a:p>
            <a:endParaRPr lang="en-US" dirty="0"/>
          </a:p>
          <a:p>
            <a:endParaRPr lang="en-US" dirty="0"/>
          </a:p>
          <a:p>
            <a:r>
              <a:rPr lang="en-US" dirty="0"/>
              <a:t>Developed Web API's for backend data communication.</a:t>
            </a:r>
          </a:p>
          <a:p>
            <a:r>
              <a:rPr lang="en-US" dirty="0"/>
              <a:t>Worked in using </a:t>
            </a:r>
            <a:r>
              <a:rPr lang="en-US" b="1" dirty="0"/>
              <a:t>Angular</a:t>
            </a:r>
            <a:r>
              <a:rPr lang="en-US" dirty="0"/>
              <a:t> components, Forms, Events, Keys, Router and Animations concept.</a:t>
            </a:r>
          </a:p>
          <a:p>
            <a:r>
              <a:rPr lang="en-US" dirty="0"/>
              <a:t>Worked on </a:t>
            </a:r>
            <a:r>
              <a:rPr lang="en-US" b="1" dirty="0"/>
              <a:t>Node JS</a:t>
            </a:r>
            <a:r>
              <a:rPr lang="en-US" dirty="0"/>
              <a:t>, with Socket.io to build front-end side with Angular to backend with MongoDB.</a:t>
            </a:r>
          </a:p>
          <a:p>
            <a:r>
              <a:rPr lang="en-US" dirty="0"/>
              <a:t>Involved to implement various screens for the front end using Angular and used various predefined components from NPM (Node Package Manager).</a:t>
            </a:r>
          </a:p>
          <a:p>
            <a:r>
              <a:rPr lang="en-US" dirty="0"/>
              <a:t>Gained experience in using various Angular bootstrap directives like modal, popover, tooltip collapse etc.</a:t>
            </a:r>
          </a:p>
          <a:p>
            <a:r>
              <a:rPr lang="en-US" dirty="0"/>
              <a:t>Used the Quality Center tool to track the defects</a:t>
            </a:r>
          </a:p>
          <a:p>
            <a:pPr marL="0" indent="0">
              <a:buNone/>
            </a:pPr>
            <a:endParaRPr lang="en-US" dirty="0"/>
          </a:p>
        </p:txBody>
      </p:sp>
    </p:spTree>
    <p:extLst>
      <p:ext uri="{BB962C8B-B14F-4D97-AF65-F5344CB8AC3E}">
        <p14:creationId xmlns:p14="http://schemas.microsoft.com/office/powerpoint/2010/main" val="354719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6ED1-E9A8-42C2-A25F-BEE67B16CDB0}"/>
              </a:ext>
            </a:extLst>
          </p:cNvPr>
          <p:cNvSpPr>
            <a:spLocks noGrp="1"/>
          </p:cNvSpPr>
          <p:nvPr>
            <p:ph type="title"/>
          </p:nvPr>
        </p:nvSpPr>
        <p:spPr/>
        <p:txBody>
          <a:bodyPr/>
          <a:lstStyle/>
          <a:p>
            <a:r>
              <a:rPr lang="en-US" dirty="0"/>
              <a:t>Valuable Learnings:</a:t>
            </a:r>
          </a:p>
        </p:txBody>
      </p:sp>
      <p:sp>
        <p:nvSpPr>
          <p:cNvPr id="3" name="Content Placeholder 2">
            <a:extLst>
              <a:ext uri="{FF2B5EF4-FFF2-40B4-BE49-F238E27FC236}">
                <a16:creationId xmlns:a16="http://schemas.microsoft.com/office/drawing/2014/main" id="{02058674-F570-4D8B-814A-74451A17F90B}"/>
              </a:ext>
            </a:extLst>
          </p:cNvPr>
          <p:cNvSpPr>
            <a:spLocks noGrp="1"/>
          </p:cNvSpPr>
          <p:nvPr>
            <p:ph idx="1"/>
          </p:nvPr>
        </p:nvSpPr>
        <p:spPr>
          <a:xfrm>
            <a:off x="680321" y="2336872"/>
            <a:ext cx="9613861" cy="3948517"/>
          </a:xfrm>
        </p:spPr>
        <p:txBody>
          <a:bodyPr>
            <a:normAutofit lnSpcReduction="10000"/>
          </a:bodyPr>
          <a:lstStyle/>
          <a:p>
            <a:r>
              <a:rPr lang="en-US" dirty="0"/>
              <a:t>Gained experience in developing applications using Angular.</a:t>
            </a:r>
          </a:p>
          <a:p>
            <a:r>
              <a:rPr lang="en-US" dirty="0"/>
              <a:t>Hands-on knowledge in AngularJS concepts like Dependency Injection, Promises, Services, Scopes, Controllers and Directives.</a:t>
            </a:r>
          </a:p>
          <a:p>
            <a:r>
              <a:rPr lang="en-US" dirty="0"/>
              <a:t>Hands on experience working with IDE's like Visual code, Notepad++, Sublime Text.</a:t>
            </a:r>
          </a:p>
          <a:p>
            <a:r>
              <a:rPr lang="en-US" dirty="0"/>
              <a:t>Gained experience in attending scrum meetings that involved teams from various phases of SDLC.</a:t>
            </a:r>
          </a:p>
          <a:p>
            <a:r>
              <a:rPr lang="en-US" dirty="0"/>
              <a:t>Learnt Designing using latest Web Standards.</a:t>
            </a:r>
          </a:p>
          <a:p>
            <a:r>
              <a:rPr lang="en-US" dirty="0"/>
              <a:t>Gained profound knowledge in AngularJS concepts like Dependency Injection, Promises, Services, Scopes, Controllers and Directives.</a:t>
            </a:r>
          </a:p>
          <a:p>
            <a:endParaRPr lang="en-US" dirty="0"/>
          </a:p>
          <a:p>
            <a:endParaRPr lang="en-US" dirty="0"/>
          </a:p>
          <a:p>
            <a:endParaRPr lang="en-US" dirty="0"/>
          </a:p>
        </p:txBody>
      </p:sp>
    </p:spTree>
    <p:extLst>
      <p:ext uri="{BB962C8B-B14F-4D97-AF65-F5344CB8AC3E}">
        <p14:creationId xmlns:p14="http://schemas.microsoft.com/office/powerpoint/2010/main" val="202158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92962" y="1941990"/>
            <a:ext cx="6391924" cy="2974020"/>
          </a:xfrm>
        </p:spPr>
        <p:txBody>
          <a:bodyPr anchor="ctr">
            <a:normAutofit/>
          </a:bodyPr>
          <a:lstStyle/>
          <a:p>
            <a:pPr lvl="0"/>
            <a:r>
              <a:rPr lang="en-US" sz="4800" i="1" dirty="0">
                <a:solidFill>
                  <a:srgbClr val="FFFFFF"/>
                </a:solidFill>
              </a:rPr>
              <a:t>Thank  You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27189" y="4344510"/>
            <a:ext cx="10058400" cy="1143000"/>
          </a:xfrm>
        </p:spPr>
        <p:txBody>
          <a:bodyPr>
            <a:normAutofit/>
          </a:bodyPr>
          <a:lstStyle/>
          <a:p>
            <a:r>
              <a:rPr lang="en-US" dirty="0">
                <a:solidFill>
                  <a:srgbClr val="FFFFFF"/>
                </a:solidFill>
              </a:rPr>
              <a:t>-</a:t>
            </a: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557</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Academic learnings from my Internship</vt:lpstr>
      <vt:lpstr>The Premise</vt:lpstr>
      <vt:lpstr>Usage of Databases:</vt:lpstr>
      <vt:lpstr>PowerPoint Presentation</vt:lpstr>
      <vt:lpstr>Web Application Development:</vt:lpstr>
      <vt:lpstr>PowerPoint Presentation</vt:lpstr>
      <vt:lpstr>Valuable Learnings: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2020-01-24T03:42:40Z</dcterms:created>
  <dcterms:modified xsi:type="dcterms:W3CDTF">2020-01-24T05:30:25Z</dcterms:modified>
</cp:coreProperties>
</file>