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486" r:id="rId3"/>
    <p:sldId id="488" r:id="rId4"/>
    <p:sldId id="489" r:id="rId5"/>
    <p:sldId id="490" r:id="rId6"/>
    <p:sldId id="491" r:id="rId7"/>
    <p:sldId id="492" r:id="rId8"/>
    <p:sldId id="493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141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78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34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58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Static Members, Interfaces, Inheritance, Polymorphism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0292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12111">
            <a:off x="216388" y="749788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refers to the process of deriving new classes from existing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enables code reusability</a:t>
            </a:r>
            <a:endParaRPr lang="bg-BG" sz="2600" dirty="0"/>
          </a:p>
          <a:p>
            <a:pPr>
              <a:lnSpc>
                <a:spcPct val="100000"/>
              </a:lnSpc>
            </a:pPr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Derived class has all the features of base class and also its own features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</a:t>
            </a:r>
            <a:r>
              <a:rPr lang="en-US" smtClean="0"/>
              <a:t>– Points to note</a:t>
            </a:r>
            <a:endParaRPr lang="bg-BG" dirty="0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class members are </a:t>
            </a:r>
            <a:r>
              <a:rPr lang="en-US" dirty="0" smtClean="0"/>
              <a:t>inherited(non private 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540514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age;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age;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314" name="Picture 2" descr="http://image.absoluteastronomy.com/images/topicimages/m/ma/mara_(mammal).gif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827004" y="990600"/>
            <a:ext cx="18597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838200"/>
            <a:ext cx="803433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private string breed;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breed): base(age)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this.breed = breed;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get { return breed;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value;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void WagTail()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Console.WriteLine("Tail wagging...");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2290" name="Picture 2" descr="http://www.jewelinfo4u.com/images/Gallery/Dog-Necklac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925574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(3)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463219"/>
            <a:ext cx="80343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5 years old mammal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 mamal = new Mamal(5);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Console.WriteLine(mamal.Age);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mamal.Sleep();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a bulldog, 3 years old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 dog = new Dog("Bulldog", 3);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dog.Sleep();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dog.Age = 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Console.WriteLine("Age: {0}", dog.Age);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Console.WriteLine("Breed: {0}", dog.Breed);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dog.WagTail();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61794" name="Picture 2" descr="http://www.joe-ks.com/archives_mar2002/HotDogs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1940" t="4267" r="2985"/>
          <a:stretch>
            <a:fillRect/>
          </a:stretch>
        </p:blipFill>
        <p:spPr bwMode="auto">
          <a:xfrm>
            <a:off x="5638800" y="1121778"/>
            <a:ext cx="3124199" cy="2459622"/>
          </a:xfrm>
          <a:prstGeom prst="roundRect">
            <a:avLst>
              <a:gd name="adj" fmla="val 54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Single Inheritance</a:t>
            </a:r>
          </a:p>
          <a:p>
            <a:pPr lvl="0"/>
            <a:r>
              <a:rPr lang="en-US" dirty="0" smtClean="0"/>
              <a:t>Hierarchical Inheritance</a:t>
            </a:r>
          </a:p>
          <a:p>
            <a:pPr lvl="0"/>
            <a:r>
              <a:rPr lang="en-US" dirty="0" smtClean="0"/>
              <a:t>Multi Level Inheritance</a:t>
            </a:r>
          </a:p>
          <a:p>
            <a:pPr lvl="0"/>
            <a:r>
              <a:rPr lang="en-US" dirty="0" smtClean="0"/>
              <a:t>Hybrid Inheritance</a:t>
            </a:r>
          </a:p>
          <a:p>
            <a:pPr lvl="0"/>
            <a:r>
              <a:rPr lang="en-US" dirty="0" smtClean="0"/>
              <a:t>Multiple 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a single derived class is created from a single base class then the inheritance is called as single inheritance.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 descr="Different types of inheritanc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687" y="3566517"/>
            <a:ext cx="1952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Hierarchical Inheritance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derived class are created from a single base class, then that inheritance is called as hierarchical inheritance.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Hierarical Inheritanc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501008"/>
            <a:ext cx="4495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 Level Inheritance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derived class is created from another derived class, then that inheritance is called as multi level inheritance.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 descr="Multi level Inheritanc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140968"/>
            <a:ext cx="24955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Internal, </a:t>
            </a:r>
          </a:p>
          <a:p>
            <a:r>
              <a:rPr lang="en-US" dirty="0" smtClean="0"/>
              <a:t>Protected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combination of single, hierarchical and multi level inheritances is called as hybrid inheritance.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 descr="Hybrid inheritance in C#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140968"/>
            <a:ext cx="4762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derived class is created from more than one base class then that inheritance is called as multiple inheritance. But multiple inheritance is not supported by </a:t>
            </a:r>
            <a:r>
              <a:rPr lang="en-US" dirty="0" err="1" smtClean="0"/>
              <a:t>.net</a:t>
            </a:r>
            <a:r>
              <a:rPr lang="en-US" dirty="0" smtClean="0"/>
              <a:t> using classes and can be done using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 descr="Multiple inheritance in C#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77072"/>
            <a:ext cx="40195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Public members are accessible anywhere, </a:t>
            </a:r>
          </a:p>
          <a:p>
            <a:pPr lvl="1"/>
            <a:r>
              <a:rPr lang="en-US" b="0" dirty="0" smtClean="0"/>
              <a:t>inside the type (e.g. - class), </a:t>
            </a:r>
          </a:p>
          <a:p>
            <a:pPr lvl="1"/>
            <a:r>
              <a:rPr lang="en-US" b="0" dirty="0" smtClean="0"/>
              <a:t>outside the type, </a:t>
            </a:r>
          </a:p>
          <a:p>
            <a:pPr lvl="1"/>
            <a:r>
              <a:rPr lang="en-US" b="0" dirty="0" smtClean="0"/>
              <a:t>inside the assembly, </a:t>
            </a:r>
          </a:p>
          <a:p>
            <a:pPr lvl="1"/>
            <a:r>
              <a:rPr lang="en-US" b="0" dirty="0" smtClean="0"/>
              <a:t>outside the assembly, </a:t>
            </a:r>
          </a:p>
          <a:p>
            <a:pPr lvl="1"/>
            <a:r>
              <a:rPr lang="en-US" b="0" dirty="0" smtClean="0"/>
              <a:t>through the inheritance or with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 Private members are only accessible within the own type (Own class).</a:t>
            </a:r>
          </a:p>
          <a:p>
            <a:endParaRPr lang="en-US" b="0" dirty="0" smtClean="0"/>
          </a:p>
          <a:p>
            <a:r>
              <a:rPr lang="en-US" b="0" dirty="0" smtClean="0"/>
              <a:t>Protected member are accessible only with its derived types whether it is inside the assembly or outside the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and 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Internal member are accessible only within the assembly by inheritance (its derived type) or by instance of class.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protected internal</a:t>
            </a:r>
            <a:endParaRPr lang="en-US" b="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Protected Internal Property</a:t>
            </a:r>
            <a:r>
              <a:rPr lang="en-US" b="0" dirty="0" smtClean="0"/>
              <a:t> = </a:t>
            </a:r>
            <a:r>
              <a:rPr lang="en-US" dirty="0" smtClean="0"/>
              <a:t>Protected Property</a:t>
            </a:r>
            <a:r>
              <a:rPr lang="en-US" b="0" dirty="0" smtClean="0"/>
              <a:t> (anywhere in its derived class inside or outside the assembly)</a:t>
            </a:r>
            <a:r>
              <a:rPr lang="en-US" dirty="0" smtClean="0"/>
              <a:t>+</a:t>
            </a:r>
            <a:r>
              <a:rPr lang="en-US" b="0" dirty="0" smtClean="0"/>
              <a:t> </a:t>
            </a:r>
            <a:r>
              <a:rPr lang="en-US" dirty="0" smtClean="0"/>
              <a:t>Internal </a:t>
            </a:r>
            <a:r>
              <a:rPr lang="en-US" b="0" dirty="0" smtClean="0"/>
              <a:t>(with instance of class only inside the assembly)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Protected internal is type of access modifier contains protected member properties as well as internal member properties, </a:t>
            </a:r>
          </a:p>
          <a:p>
            <a:r>
              <a:rPr lang="en-US" b="0" dirty="0" smtClean="0"/>
              <a:t>means protected internal member accessible inside the assembly in its derived class or with the instance of the class </a:t>
            </a:r>
          </a:p>
          <a:p>
            <a:r>
              <a:rPr lang="en-US" b="0" dirty="0" smtClean="0"/>
              <a:t>and accessible outside the class only in its derived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109" t="32110" r="37743" b="30484"/>
          <a:stretch>
            <a:fillRect/>
          </a:stretch>
        </p:blipFill>
        <p:spPr bwMode="auto">
          <a:xfrm>
            <a:off x="0" y="1628800"/>
            <a:ext cx="9144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3326" y="1371600"/>
            <a:ext cx="36734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Inheritance</a:t>
            </a:r>
            <a:endParaRPr lang="bg-BG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484" name="Picture 4" descr="http://www.objectsbydesign.com/projects/umltest/bparanj/TangledInheri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9841">
            <a:off x="5742011" y="2839601"/>
            <a:ext cx="2762250" cy="2943225"/>
          </a:xfrm>
          <a:prstGeom prst="roundRect">
            <a:avLst>
              <a:gd name="adj" fmla="val 3873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</TotalTime>
  <Words>806</Words>
  <Application>Microsoft Office PowerPoint</Application>
  <PresentationFormat>On-screen Show (4:3)</PresentationFormat>
  <Paragraphs>147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Master Template</vt:lpstr>
      <vt:lpstr>Object-Oriented Programming with C#</vt:lpstr>
      <vt:lpstr>Access Modifiers</vt:lpstr>
      <vt:lpstr>Access Modifiers</vt:lpstr>
      <vt:lpstr>Public</vt:lpstr>
      <vt:lpstr>Private and protected</vt:lpstr>
      <vt:lpstr>Internal and protected internal</vt:lpstr>
      <vt:lpstr>Protected Internal</vt:lpstr>
      <vt:lpstr>Slide 8</vt:lpstr>
      <vt:lpstr>Inheritance</vt:lpstr>
      <vt:lpstr>Inheritance</vt:lpstr>
      <vt:lpstr>Inheritance – Points to note</vt:lpstr>
      <vt:lpstr>How to Define Inheritance?</vt:lpstr>
      <vt:lpstr>Inheritance – Example</vt:lpstr>
      <vt:lpstr>Inheritance – Example (2)</vt:lpstr>
      <vt:lpstr>Inheritance – Example (3)</vt:lpstr>
      <vt:lpstr>Classification of Inheritance</vt:lpstr>
      <vt:lpstr>Single Inheritance</vt:lpstr>
      <vt:lpstr> Hierarchical Inheritance </vt:lpstr>
      <vt:lpstr> Multi Level Inheritance </vt:lpstr>
      <vt:lpstr>Hybrid Inheritance</vt:lpstr>
      <vt:lpstr>Multiple Inheritance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Vrunda</cp:lastModifiedBy>
  <cp:revision>451</cp:revision>
  <dcterms:created xsi:type="dcterms:W3CDTF">2007-12-08T16:03:35Z</dcterms:created>
  <dcterms:modified xsi:type="dcterms:W3CDTF">2016-01-23T02:48:46Z</dcterms:modified>
</cp:coreProperties>
</file>