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9653C-FD84-45A3-9CDA-4AAAAB438F85}" v="12" dt="2022-11-27T09:46:14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burre" userId="af57f92c1adb280d" providerId="Windows Live" clId="Web-{9C09653C-FD84-45A3-9CDA-4AAAAB438F85}"/>
    <pc:docChg chg="addSld modSld addMainMaster delMainMaster">
      <pc:chgData name="anitha burre" userId="af57f92c1adb280d" providerId="Windows Live" clId="Web-{9C09653C-FD84-45A3-9CDA-4AAAAB438F85}" dt="2022-11-27T09:46:10.592" v="9"/>
      <pc:docMkLst>
        <pc:docMk/>
      </pc:docMkLst>
      <pc:sldChg chg="modSp mod modClrScheme chgLayout">
        <pc:chgData name="anitha burre" userId="af57f92c1adb280d" providerId="Windows Live" clId="Web-{9C09653C-FD84-45A3-9CDA-4AAAAB438F85}" dt="2022-11-27T09:46:10.592" v="9"/>
        <pc:sldMkLst>
          <pc:docMk/>
          <pc:sldMk cId="109857222" sldId="256"/>
        </pc:sldMkLst>
        <pc:spChg chg="mod ord">
          <ac:chgData name="anitha burre" userId="af57f92c1adb280d" providerId="Windows Live" clId="Web-{9C09653C-FD84-45A3-9CDA-4AAAAB438F85}" dt="2022-11-27T09:46:10.592" v="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itha burre" userId="af57f92c1adb280d" providerId="Windows Live" clId="Web-{9C09653C-FD84-45A3-9CDA-4AAAAB438F85}" dt="2022-11-27T09:46:10.592" v="9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anitha burre" userId="af57f92c1adb280d" providerId="Windows Live" clId="Web-{9C09653C-FD84-45A3-9CDA-4AAAAB438F85}" dt="2022-11-27T09:46:10.592" v="9"/>
        <pc:sldMkLst>
          <pc:docMk/>
          <pc:sldMk cId="677465292" sldId="257"/>
        </pc:sldMkLst>
        <pc:spChg chg="mod ord">
          <ac:chgData name="anitha burre" userId="af57f92c1adb280d" providerId="Windows Live" clId="Web-{9C09653C-FD84-45A3-9CDA-4AAAAB438F85}" dt="2022-11-27T09:46:10.592" v="9"/>
          <ac:spMkLst>
            <pc:docMk/>
            <pc:sldMk cId="677465292" sldId="257"/>
            <ac:spMk id="2" creationId="{056B88D9-ECEC-6AAD-8041-CB14C75A428F}"/>
          </ac:spMkLst>
        </pc:spChg>
        <pc:spChg chg="mod ord">
          <ac:chgData name="anitha burre" userId="af57f92c1adb280d" providerId="Windows Live" clId="Web-{9C09653C-FD84-45A3-9CDA-4AAAAB438F85}" dt="2022-11-27T09:46:10.592" v="9"/>
          <ac:spMkLst>
            <pc:docMk/>
            <pc:sldMk cId="677465292" sldId="257"/>
            <ac:spMk id="3" creationId="{9AE0E7DA-C0F3-8CE0-71C9-F1A039FE7137}"/>
          </ac:spMkLst>
        </pc:spChg>
      </pc:sldChg>
      <pc:sldMasterChg chg="del delSldLayout">
        <pc:chgData name="anitha burre" userId="af57f92c1adb280d" providerId="Windows Live" clId="Web-{9C09653C-FD84-45A3-9CDA-4AAAAB438F85}" dt="2022-11-27T09:46:04.342" v="7"/>
        <pc:sldMasterMkLst>
          <pc:docMk/>
          <pc:sldMasterMk cId="2460954070" sldId="2147483660"/>
        </pc:sldMasterMkLst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itha burre" userId="af57f92c1adb280d" providerId="Windows Live" clId="Web-{9C09653C-FD84-45A3-9CDA-4AAAAB438F85}" dt="2022-11-27T09:46:04.342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itha burre" userId="af57f92c1adb280d" providerId="Windows Live" clId="Web-{9C09653C-FD84-45A3-9CDA-4AAAAB438F85}" dt="2022-11-27T09:46:07.639" v="8"/>
        <pc:sldMasterMkLst>
          <pc:docMk/>
          <pc:sldMasterMk cId="5242763" sldId="2147483672"/>
        </pc:sldMasterMkLst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327910329" sldId="2147483673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1687803081" sldId="2147483674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3828860442" sldId="2147483675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1923336263" sldId="2147483676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2312912396" sldId="2147483677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368924042" sldId="2147483678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4042577447" sldId="2147483679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774917731" sldId="2147483680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2565181949" sldId="2147483681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2888011836" sldId="2147483682"/>
          </pc:sldLayoutMkLst>
        </pc:sldLayoutChg>
        <pc:sldLayoutChg chg="add del mod replId">
          <pc:chgData name="anitha burre" userId="af57f92c1adb280d" providerId="Windows Live" clId="Web-{9C09653C-FD84-45A3-9CDA-4AAAAB438F85}" dt="2022-11-27T09:46:07.639" v="8"/>
          <pc:sldLayoutMkLst>
            <pc:docMk/>
            <pc:sldMasterMk cId="5242763" sldId="2147483672"/>
            <pc:sldLayoutMk cId="746935924" sldId="2147483683"/>
          </pc:sldLayoutMkLst>
        </pc:sldLayoutChg>
      </pc:sldMasterChg>
      <pc:sldMasterChg chg="add del addSldLayout delSldLayout modSldLayout">
        <pc:chgData name="anitha burre" userId="af57f92c1adb280d" providerId="Windows Live" clId="Web-{9C09653C-FD84-45A3-9CDA-4AAAAB438F85}" dt="2022-11-27T09:46:10.592" v="9"/>
        <pc:sldMasterMkLst>
          <pc:docMk/>
          <pc:sldMasterMk cId="3332077981" sldId="2147483684"/>
        </pc:sldMasterMkLst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2404582024" sldId="2147483685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1382068726" sldId="2147483686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1317694523" sldId="2147483687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1087292582" sldId="2147483688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2142078520" sldId="2147483689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4018399292" sldId="2147483690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2838045771" sldId="2147483691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1976292394" sldId="2147483692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1678912573" sldId="2147483693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2301047091" sldId="2147483694"/>
          </pc:sldLayoutMkLst>
        </pc:sldLayoutChg>
        <pc:sldLayoutChg chg="add del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332077981" sldId="2147483684"/>
            <pc:sldLayoutMk cId="3264801758" sldId="2147483695"/>
          </pc:sldLayoutMkLst>
        </pc:sldLayoutChg>
      </pc:sldMasterChg>
      <pc:sldMasterChg chg="add addSldLayout modSldLayout">
        <pc:chgData name="anitha burre" userId="af57f92c1adb280d" providerId="Windows Live" clId="Web-{9C09653C-FD84-45A3-9CDA-4AAAAB438F85}" dt="2022-11-27T09:46:10.592" v="9"/>
        <pc:sldMasterMkLst>
          <pc:docMk/>
          <pc:sldMasterMk cId="3470087113" sldId="2147483696"/>
        </pc:sldMasterMkLst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463786653" sldId="2147483697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3301333828" sldId="2147483698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63222917" sldId="2147483699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4240184660" sldId="2147483700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1144054539" sldId="2147483701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932989827" sldId="2147483702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3090113881" sldId="2147483703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1926204603" sldId="2147483704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3994150726" sldId="2147483705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3720664173" sldId="2147483706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3062518184" sldId="2147483707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2870330733" sldId="2147483708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2158253088" sldId="2147483709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515463535" sldId="2147483710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2394669797" sldId="2147483711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2375516476" sldId="2147483712"/>
          </pc:sldLayoutMkLst>
        </pc:sldLayoutChg>
        <pc:sldLayoutChg chg="add mod replId">
          <pc:chgData name="anitha burre" userId="af57f92c1adb280d" providerId="Windows Live" clId="Web-{9C09653C-FD84-45A3-9CDA-4AAAAB438F85}" dt="2022-11-27T09:46:10.592" v="9"/>
          <pc:sldLayoutMkLst>
            <pc:docMk/>
            <pc:sldMasterMk cId="3470087113" sldId="2147483696"/>
            <pc:sldLayoutMk cId="19928305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8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33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6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3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fjkhl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jhki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88D9-ECEC-6AAD-8041-CB14C75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E7DA-C0F3-8CE0-71C9-F1A039FE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990191"/>
            <a:ext cx="10515600" cy="18065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fjkhl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2022-11-27T09:44:08Z</dcterms:created>
  <dcterms:modified xsi:type="dcterms:W3CDTF">2022-11-27T09:46:14Z</dcterms:modified>
</cp:coreProperties>
</file>