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104852" y="2959221"/>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VINODHKUMAR.H</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AME: 312220071</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Table 1"/>
          <p:cNvGraphicFramePr/>
          <p:nvPr/>
        </p:nvGraphicFramePr>
        <p:xfrm>
          <a:off x="3095625" y="1704023"/>
          <a:ext cx="5400675" cy="2857500"/>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pic>
        <p:nvPicPr>
          <p:cNvPr id="3" name="Chart_3"/>
          <p:cNvPicPr/>
          <p:nvPr/>
        </p:nvPicPr>
        <p:blipFill>
          <a:blip r:embed="rId2"/>
          <a:stretch>
            <a:fillRect/>
          </a:stretch>
        </p:blipFill>
        <p:spPr>
          <a:xfrm>
            <a:off x="1666875" y="2920365"/>
            <a:ext cx="6305550" cy="338709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4390</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Microsoft YaHei</vt:lpstr>
      <vt:lpstr>Arial Unicode MS</vt:lpstr>
      <vt:lpstr>Calibri</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51</cp:revision>
  <dcterms:created xsi:type="dcterms:W3CDTF">2024-09-30T16:54:00Z</dcterms:created>
  <dcterms:modified xsi:type="dcterms:W3CDTF">2024-09-30T18:10:23Z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CE0710165B7E4FBFAD32AE8988306FB4_13</vt:lpwstr>
  </property>
  <property fmtid="{D5CDD505-2E9C-101B-9397-08002B2CF9AE}" pid="3" name="KSOProductBuildVer">
    <vt:lpwstr>1033-12.2.0.18283</vt:lpwstr>
  </property>
</Properties>
</file>