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4D75-A58E-304A-900D-26052F9EF6F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112A-3057-0C43-B3F8-88FCE0D7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024" y="648479"/>
            <a:ext cx="58640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Break Instruction Execution into Cycles: R-class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4932" y="1391527"/>
            <a:ext cx="2256444" cy="756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140" y="2530155"/>
            <a:ext cx="3040119" cy="10634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932" y="4043271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4932" y="4817129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0816" y="1432057"/>
            <a:ext cx="146799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IR = </a:t>
            </a:r>
            <a:r>
              <a:rPr lang="en-US" dirty="0" err="1" smtClean="0"/>
              <a:t>Mem</a:t>
            </a:r>
            <a:r>
              <a:rPr lang="en-US" dirty="0" smtClean="0"/>
              <a:t>[PC]</a:t>
            </a:r>
          </a:p>
          <a:p>
            <a:r>
              <a:rPr lang="en-US" dirty="0" smtClean="0"/>
              <a:t>PC = PC + 4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4095" y="2729015"/>
            <a:ext cx="182641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A = RF[IR[25-21]]</a:t>
            </a:r>
          </a:p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RF[IR[</a:t>
            </a:r>
            <a:r>
              <a:rPr lang="en-US" dirty="0" smtClean="0"/>
              <a:t>20-16]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0816" y="4083801"/>
            <a:ext cx="13409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Res = A op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7072" y="4917630"/>
            <a:ext cx="197113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RF[IR[15-11]] = 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2074" y="3958422"/>
            <a:ext cx="135212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op depends </a:t>
            </a:r>
          </a:p>
          <a:p>
            <a:r>
              <a:rPr lang="en-US" dirty="0" smtClean="0"/>
              <a:t>upon IR[5-0]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1931" y="1486097"/>
            <a:ext cx="8468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Cycle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24" y="2764388"/>
            <a:ext cx="84684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1111" y="4043271"/>
            <a:ext cx="84684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9204" y="4903346"/>
            <a:ext cx="8515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Cycle 4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4533154" y="2148086"/>
            <a:ext cx="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4533154" y="2148086"/>
            <a:ext cx="0" cy="382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 flipH="1">
            <a:off x="4521301" y="3576353"/>
            <a:ext cx="11853" cy="507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 flipH="1">
            <a:off x="4533154" y="4458290"/>
            <a:ext cx="11854" cy="358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024" y="648479"/>
            <a:ext cx="5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 Instruction Execution into Cycles: </a:t>
            </a:r>
            <a:r>
              <a:rPr lang="en-US" dirty="0" err="1" smtClean="0"/>
              <a:t>R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 smtClean="0"/>
              <a:t>instruction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04932" y="1391527"/>
            <a:ext cx="2256444" cy="756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140" y="2530155"/>
            <a:ext cx="3040119" cy="1063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932" y="4043271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4932" y="4817129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0816" y="1432057"/>
            <a:ext cx="146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</a:t>
            </a:r>
            <a:r>
              <a:rPr lang="en-US" dirty="0" err="1" smtClean="0"/>
              <a:t>Mem</a:t>
            </a:r>
            <a:r>
              <a:rPr lang="en-US" dirty="0" smtClean="0"/>
              <a:t>[PC]</a:t>
            </a:r>
          </a:p>
          <a:p>
            <a:r>
              <a:rPr lang="en-US" dirty="0" smtClean="0"/>
              <a:t>PC = PC + 4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4095" y="2729015"/>
            <a:ext cx="182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RF[IR[25-21]]</a:t>
            </a:r>
          </a:p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RF[IR[</a:t>
            </a:r>
            <a:r>
              <a:rPr lang="en-US" dirty="0" smtClean="0"/>
              <a:t>20-16]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3016" y="4083801"/>
            <a:ext cx="216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 = A + </a:t>
            </a:r>
            <a:r>
              <a:rPr lang="en-US" dirty="0" err="1" smtClean="0"/>
              <a:t>sx</a:t>
            </a:r>
            <a:r>
              <a:rPr lang="en-US" dirty="0" smtClean="0"/>
              <a:t>(IR[15-0])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7072" y="491763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r>
              <a:rPr lang="en-US" dirty="0" smtClean="0"/>
              <a:t>{Res} =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1931" y="1486097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24" y="2764388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1111" y="4043271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9204" y="49033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4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21301" y="3576353"/>
            <a:ext cx="11853" cy="507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9448" y="2148086"/>
            <a:ext cx="11854" cy="382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81099" y="4453133"/>
            <a:ext cx="11854" cy="363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3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024" y="648479"/>
            <a:ext cx="5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 Instruction Execution into Cycles: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04932" y="1391527"/>
            <a:ext cx="2256444" cy="756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140" y="2530155"/>
            <a:ext cx="3040119" cy="68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932" y="4043271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4932" y="4817129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0816" y="1432057"/>
            <a:ext cx="146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</a:t>
            </a:r>
            <a:r>
              <a:rPr lang="en-US" dirty="0" err="1" smtClean="0"/>
              <a:t>Mem</a:t>
            </a:r>
            <a:r>
              <a:rPr lang="en-US" dirty="0" smtClean="0"/>
              <a:t>[PC]</a:t>
            </a:r>
          </a:p>
          <a:p>
            <a:r>
              <a:rPr lang="en-US" dirty="0" smtClean="0"/>
              <a:t>PC = PC + 4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4095" y="2729015"/>
            <a:ext cx="17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RF[IR[25-21]]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3016" y="4083801"/>
            <a:ext cx="216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 = A + </a:t>
            </a:r>
            <a:r>
              <a:rPr lang="en-US" dirty="0" err="1" smtClean="0"/>
              <a:t>sx</a:t>
            </a:r>
            <a:r>
              <a:rPr lang="en-US" dirty="0" smtClean="0"/>
              <a:t>(IR[15-0])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7072" y="49176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 = </a:t>
            </a:r>
            <a:r>
              <a:rPr lang="en-US" dirty="0" err="1" smtClean="0"/>
              <a:t>Mem</a:t>
            </a:r>
            <a:r>
              <a:rPr lang="en-US" dirty="0" smtClean="0"/>
              <a:t>{Res}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1931" y="1486097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24" y="2764388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1111" y="4043271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9204" y="49033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4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09448" y="2148086"/>
            <a:ext cx="11854" cy="382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flipH="1">
            <a:off x="4533154" y="3215374"/>
            <a:ext cx="1" cy="827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4521302" y="4498820"/>
            <a:ext cx="11852" cy="318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88454" y="5712577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0594" y="58130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RF[IR[20-16]] = DR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22726" y="5798794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5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09448" y="5308051"/>
            <a:ext cx="2" cy="318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024" y="648479"/>
            <a:ext cx="5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 Instruction Execution into Cycles: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smtClean="0"/>
              <a:t>instruction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04932" y="1391527"/>
            <a:ext cx="2256444" cy="756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140" y="2530155"/>
            <a:ext cx="3040119" cy="1063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932" y="4043271"/>
            <a:ext cx="2256444" cy="45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0816" y="1432057"/>
            <a:ext cx="146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</a:t>
            </a:r>
            <a:r>
              <a:rPr lang="en-US" dirty="0" err="1" smtClean="0"/>
              <a:t>Mem</a:t>
            </a:r>
            <a:r>
              <a:rPr lang="en-US" dirty="0" smtClean="0"/>
              <a:t>[PC]</a:t>
            </a:r>
          </a:p>
          <a:p>
            <a:r>
              <a:rPr lang="en-US" dirty="0" smtClean="0"/>
              <a:t>PC = PC + 4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9816" y="2543665"/>
            <a:ext cx="2737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RF[IR[25-21]]</a:t>
            </a:r>
          </a:p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RF[IR[</a:t>
            </a:r>
            <a:r>
              <a:rPr lang="en-US" dirty="0" smtClean="0"/>
              <a:t>20-16]]</a:t>
            </a:r>
          </a:p>
          <a:p>
            <a:r>
              <a:rPr lang="en-US" dirty="0" smtClean="0"/>
              <a:t>Res = PC + s2(</a:t>
            </a:r>
            <a:r>
              <a:rPr lang="en-US" dirty="0" err="1" smtClean="0"/>
              <a:t>sx</a:t>
            </a:r>
            <a:r>
              <a:rPr lang="en-US" dirty="0" smtClean="0"/>
              <a:t>(IR[15-11]))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3016" y="4083801"/>
            <a:ext cx="189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(A == B)PC = Res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1931" y="1486097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24" y="2764388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1111" y="4043271"/>
            <a:ext cx="8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21301" y="3576353"/>
            <a:ext cx="11853" cy="507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9448" y="2148086"/>
            <a:ext cx="11854" cy="382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0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295</Words>
  <Application>Microsoft Macintosh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Halaharvi</dc:creator>
  <cp:lastModifiedBy>Shrutika Halaharvi</cp:lastModifiedBy>
  <cp:revision>3</cp:revision>
  <dcterms:created xsi:type="dcterms:W3CDTF">2014-10-02T01:38:25Z</dcterms:created>
  <dcterms:modified xsi:type="dcterms:W3CDTF">2014-10-02T02:00:27Z</dcterms:modified>
</cp:coreProperties>
</file>