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a:t>
            </a:r>
            <a:r>
              <a:rPr lang="en" sz="2400">
                <a:latin typeface="Calibri"/>
                <a:ea typeface="Calibri"/>
                <a:cs typeface="Calibri"/>
                <a:sym typeface="Calibri"/>
              </a:rPr>
              <a:t>–</a:t>
            </a:r>
            <a:r>
              <a:rPr lang="en" sz="2400" b="0" i="0" u="none" strike="noStrike" cap="none">
                <a:solidFill>
                  <a:srgbClr val="000000"/>
                </a:solidFill>
                <a:latin typeface="Calibri"/>
                <a:ea typeface="Calibri"/>
                <a:cs typeface="Calibri"/>
                <a:sym typeface="Calibri"/>
              </a:rPr>
              <a:t> Vinodh H L</a:t>
            </a:r>
            <a:endParaRPr lang="en"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 Id.No -  MBAK2313</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942</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Vinodh H L</dc:creator>
  <cp:lastModifiedBy>Vinodh H L</cp:lastModifiedBy>
  <cp:revision>7</cp:revision>
  <dcterms:modified xsi:type="dcterms:W3CDTF">2024-10-26T15:07:40Z</dcterms:modified>
</cp:coreProperties>
</file>