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F07-2AC6-43D1-93C9-F5594A7FB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08F1E-2AF8-4E63-B4B1-F5A16321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DB47-DDF2-4337-A823-46C2F5E3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FED0-319A-4FDD-9CB6-E3825281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73A1-FC33-4445-AE14-9F35AE0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477D-9300-4CDC-B764-0AEC47E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06C8-3358-403D-A38B-9CBA4F2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1AEE-4A11-4635-8CE5-46EF1D66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46CF-7CF4-478C-9FE2-5394ACF8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3BA9-D72E-46FB-A05E-6B71378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8CAC4-095D-4119-9BE9-F07266AAA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5F30-9DE6-49D0-8763-348D1CD2F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498E-09F1-46D0-A2DD-1EE44798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AFDA-8723-4802-B5E1-D918AEA8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A1CF-5165-4A3D-8325-59A08B7E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AC05-2FC3-4175-ABCD-DD07F698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421-3D63-48F3-BE9C-3E9B943A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943F-DDED-401E-B182-8BDBFB1C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6D10-5A08-47CB-BB0E-486203FF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C0CA-0C94-4A33-8483-2061CFDA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E5A4-692F-42A5-8058-F4A79EDD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C686-46B4-4872-8FD9-7534E639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C99D3-E002-44DB-928C-14527472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1208-D1BF-4CDE-9520-06735E56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D3D8-679E-454D-9B76-425D97B0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55CE-818C-472D-8FE1-4546BF35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1C46-AAFC-4B17-B237-A5AD6CF7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FF64A-9484-49C0-8E69-8407EA48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20AE-4BC7-4593-B555-6784724E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5E31-E21A-43AB-9533-9DFF3703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E51B-3EA6-4DAA-83F4-DF8D95DB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CE3A-621F-4688-A1EF-5557C507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161E-4590-4785-84AE-4819F94D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5B8F6-7464-479F-AB22-23B96363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685CA-23FF-40BA-ABDE-73EC5E85C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D4E2-D93F-478E-924F-45E034A8B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58282-EC31-405E-AD5D-99355612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1927B-75C1-461A-8189-8D08578C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B546-B421-42A0-9D2C-EB817138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5B78-7256-4197-B7EA-3C284BF0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90CAB-C394-4983-978B-2BE51CBB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63472-3B4A-40AC-8BC3-EDF25A92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21FF3-0B34-4E52-BEA9-1187D52B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B9C35-F46B-4589-995C-BA7DBB37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EF148-22E2-4607-A449-6ED28AC3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78E5-7FF1-47FF-98EC-C5156840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4B17-2484-4FAF-AF42-8E3DB604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1A4-4C96-4C32-A0B5-052CE918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F16FD-D3F9-45A1-A986-95BBA5FA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E0833-3136-4BB2-BEC7-1DDBE0F3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6F167-EB56-4723-A10A-6B350BC5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DF6B-E4CD-4D59-8FF7-DBD8E6DC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FA8E-C8CF-4A95-BC83-BDE5C99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E976-FA29-4B1C-91D6-0516D57D9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0C21-C41C-4626-9169-518619A1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B03-BACE-4893-9337-CE8EC210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DABA-BEA8-414D-974E-462B8F29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732A-235F-43FE-9CFE-92145CFE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725E6-C7A2-47BF-9C6C-5913D8E8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8368-194F-4C3A-A11A-877FF344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5AD1-C22D-4FDE-9E28-5E4E49D5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FD6-D35F-4FE4-B163-32416C639CCE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D930-B7D4-4E1A-ABC2-E005BD723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D0BF-0DBB-4A22-A420-7C1F117A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B6D9-132A-4341-9248-3EBBB9E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269A-F612-4046-A4C6-B38E6532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9240-5B22-4FAC-BD65-D47600F6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Monochrome: Black pixel – 0</a:t>
            </a:r>
          </a:p>
          <a:p>
            <a:r>
              <a:rPr lang="en-US" dirty="0"/>
              <a:t>Colored: Yellow - 0</a:t>
            </a:r>
          </a:p>
        </p:txBody>
      </p:sp>
    </p:spTree>
    <p:extLst>
      <p:ext uri="{BB962C8B-B14F-4D97-AF65-F5344CB8AC3E}">
        <p14:creationId xmlns:p14="http://schemas.microsoft.com/office/powerpoint/2010/main" val="71284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C7BA6-C712-4CCE-A4B5-4220E825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06" y="243535"/>
            <a:ext cx="7019187" cy="852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C6364D-C03F-4A10-B16D-E47D1EB6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03" y="1442715"/>
            <a:ext cx="8915400" cy="1238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6FEBC-FD07-4408-900A-CEA385DD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15" y="2680965"/>
            <a:ext cx="886777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0AA21-9E61-4505-983C-67928C179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64" y="3900165"/>
            <a:ext cx="8982075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BB52F-0277-4BA0-98C3-87915CCEA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15" y="5119365"/>
            <a:ext cx="89154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AA174-EEE8-4567-B9E9-639D1499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64" y="761029"/>
            <a:ext cx="6602790" cy="925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926082-CBEA-4829-B54A-A80B1C3B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601"/>
            <a:ext cx="12224551" cy="33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C2A77-5BB4-48BA-9DC4-91CBA903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72" y="611402"/>
            <a:ext cx="5405637" cy="906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93D545-08C8-4FA5-9526-AA578D2B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948"/>
            <a:ext cx="12192000" cy="32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55429-867D-4797-BF17-52961DA7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3" y="2321886"/>
            <a:ext cx="11582074" cy="3116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73050-55EA-4EA2-8873-FC52B944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704" y="1014412"/>
            <a:ext cx="4343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F3D8-8C41-4466-8356-9CA4DEDE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18" y="178694"/>
            <a:ext cx="11069715" cy="1325563"/>
          </a:xfrm>
        </p:spPr>
        <p:txBody>
          <a:bodyPr/>
          <a:lstStyle/>
          <a:p>
            <a:r>
              <a:rPr lang="en-US" dirty="0"/>
              <a:t>Intermediate Activations – Layer 6 (32 neurons)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22D12-24EF-43FF-96C9-43FD18DC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354"/>
            <a:ext cx="12192000" cy="328605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4E31D7-EBD4-4CD7-93B7-BEFB7F93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29" y="1501008"/>
            <a:ext cx="10515600" cy="5178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: 35 images of digit 9 from MNIST test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Prominently active neurons : 9, 3, 12, 0, 22, 23</a:t>
            </a:r>
          </a:p>
        </p:txBody>
      </p:sp>
    </p:spTree>
    <p:extLst>
      <p:ext uri="{BB962C8B-B14F-4D97-AF65-F5344CB8AC3E}">
        <p14:creationId xmlns:p14="http://schemas.microsoft.com/office/powerpoint/2010/main" val="314639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B02EE19-F791-44E3-89BE-EE609549134F}"/>
              </a:ext>
            </a:extLst>
          </p:cNvPr>
          <p:cNvSpPr/>
          <p:nvPr/>
        </p:nvSpPr>
        <p:spPr>
          <a:xfrm>
            <a:off x="8063884" y="980384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53D4258-83D3-4A77-9437-E081CDC874EF}"/>
              </a:ext>
            </a:extLst>
          </p:cNvPr>
          <p:cNvSpPr/>
          <p:nvPr/>
        </p:nvSpPr>
        <p:spPr>
          <a:xfrm>
            <a:off x="8047608" y="5801582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118ADB9-2158-49EB-B526-1F3430FD0B79}"/>
              </a:ext>
            </a:extLst>
          </p:cNvPr>
          <p:cNvSpPr/>
          <p:nvPr/>
        </p:nvSpPr>
        <p:spPr>
          <a:xfrm>
            <a:off x="8047608" y="5250427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DBA7A07-C503-45E7-80D8-3E15B2E515AF}"/>
              </a:ext>
            </a:extLst>
          </p:cNvPr>
          <p:cNvSpPr/>
          <p:nvPr/>
        </p:nvSpPr>
        <p:spPr>
          <a:xfrm>
            <a:off x="8047608" y="4694486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EEECD80-6B32-4DAC-9BAB-F19A55E3C003}"/>
              </a:ext>
            </a:extLst>
          </p:cNvPr>
          <p:cNvSpPr/>
          <p:nvPr/>
        </p:nvSpPr>
        <p:spPr>
          <a:xfrm>
            <a:off x="8072761" y="1532243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33EE0E0-3A96-4DD5-8C45-C218663E210C}"/>
              </a:ext>
            </a:extLst>
          </p:cNvPr>
          <p:cNvSpPr/>
          <p:nvPr/>
        </p:nvSpPr>
        <p:spPr>
          <a:xfrm>
            <a:off x="8063884" y="2047146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88273E9-3C02-464F-AC7B-6C85FD5C4B70}"/>
              </a:ext>
            </a:extLst>
          </p:cNvPr>
          <p:cNvSpPr/>
          <p:nvPr/>
        </p:nvSpPr>
        <p:spPr>
          <a:xfrm>
            <a:off x="8072761" y="2609098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E610146-FBB8-42A6-93D2-8368D7627EE8}"/>
              </a:ext>
            </a:extLst>
          </p:cNvPr>
          <p:cNvSpPr/>
          <p:nvPr/>
        </p:nvSpPr>
        <p:spPr>
          <a:xfrm>
            <a:off x="8072762" y="3124657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FB0F0A9-7FB8-44BC-A383-A298484B64CF}"/>
              </a:ext>
            </a:extLst>
          </p:cNvPr>
          <p:cNvSpPr/>
          <p:nvPr/>
        </p:nvSpPr>
        <p:spPr>
          <a:xfrm>
            <a:off x="8047608" y="3627724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FF31B7F-1B09-4D2E-B888-6D12AFF63B4D}"/>
              </a:ext>
            </a:extLst>
          </p:cNvPr>
          <p:cNvSpPr/>
          <p:nvPr/>
        </p:nvSpPr>
        <p:spPr>
          <a:xfrm>
            <a:off x="8063884" y="4142627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493480B-D8F4-4C21-AF79-0F6C7340A2ED}"/>
              </a:ext>
            </a:extLst>
          </p:cNvPr>
          <p:cNvSpPr/>
          <p:nvPr/>
        </p:nvSpPr>
        <p:spPr>
          <a:xfrm>
            <a:off x="2934070" y="634155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10E2117-C1C3-4713-A459-1440B0D8821A}"/>
              </a:ext>
            </a:extLst>
          </p:cNvPr>
          <p:cNvSpPr/>
          <p:nvPr/>
        </p:nvSpPr>
        <p:spPr>
          <a:xfrm>
            <a:off x="2934070" y="1215811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AD0F1D8-3A41-4F1A-8EC9-782A30EE58A5}"/>
              </a:ext>
            </a:extLst>
          </p:cNvPr>
          <p:cNvSpPr/>
          <p:nvPr/>
        </p:nvSpPr>
        <p:spPr>
          <a:xfrm>
            <a:off x="2942947" y="2715373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4A06BD6-15DE-450E-A125-C1A1ED961133}"/>
              </a:ext>
            </a:extLst>
          </p:cNvPr>
          <p:cNvSpPr/>
          <p:nvPr/>
        </p:nvSpPr>
        <p:spPr>
          <a:xfrm>
            <a:off x="2934070" y="3698744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F0F0B17-E716-4BDE-AD30-91A44645CEFA}"/>
              </a:ext>
            </a:extLst>
          </p:cNvPr>
          <p:cNvSpPr/>
          <p:nvPr/>
        </p:nvSpPr>
        <p:spPr>
          <a:xfrm>
            <a:off x="2934070" y="5212568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8741BE4-5D8B-4499-8D12-DA7381BCD87B}"/>
              </a:ext>
            </a:extLst>
          </p:cNvPr>
          <p:cNvSpPr/>
          <p:nvPr/>
        </p:nvSpPr>
        <p:spPr>
          <a:xfrm>
            <a:off x="2934070" y="5974696"/>
            <a:ext cx="328474" cy="346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80495-85DC-448F-9988-85A559F6772B}"/>
              </a:ext>
            </a:extLst>
          </p:cNvPr>
          <p:cNvSpPr txBox="1"/>
          <p:nvPr/>
        </p:nvSpPr>
        <p:spPr>
          <a:xfrm>
            <a:off x="8499619" y="957281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A3D41-F4A1-4D76-BC65-C17A49C36F16}"/>
              </a:ext>
            </a:extLst>
          </p:cNvPr>
          <p:cNvSpPr txBox="1"/>
          <p:nvPr/>
        </p:nvSpPr>
        <p:spPr>
          <a:xfrm>
            <a:off x="8728228" y="1109681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85796-87F4-4E4A-86BE-10ECE322E888}"/>
              </a:ext>
            </a:extLst>
          </p:cNvPr>
          <p:cNvSpPr txBox="1"/>
          <p:nvPr/>
        </p:nvSpPr>
        <p:spPr>
          <a:xfrm>
            <a:off x="8499620" y="1525346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3947C-A03A-45B6-970A-EA532C591E6B}"/>
              </a:ext>
            </a:extLst>
          </p:cNvPr>
          <p:cNvSpPr txBox="1"/>
          <p:nvPr/>
        </p:nvSpPr>
        <p:spPr>
          <a:xfrm>
            <a:off x="8506289" y="2613963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15490A-6955-451A-9E4D-DCB4A82951B3}"/>
              </a:ext>
            </a:extLst>
          </p:cNvPr>
          <p:cNvSpPr txBox="1"/>
          <p:nvPr/>
        </p:nvSpPr>
        <p:spPr>
          <a:xfrm>
            <a:off x="8499621" y="2045284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774DC4-CC08-4DE1-87E7-8A12E82CE967}"/>
              </a:ext>
            </a:extLst>
          </p:cNvPr>
          <p:cNvSpPr txBox="1"/>
          <p:nvPr/>
        </p:nvSpPr>
        <p:spPr>
          <a:xfrm>
            <a:off x="8499622" y="3572662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2C963-F18C-47CC-9B9A-6D622E84216E}"/>
              </a:ext>
            </a:extLst>
          </p:cNvPr>
          <p:cNvSpPr txBox="1"/>
          <p:nvPr/>
        </p:nvSpPr>
        <p:spPr>
          <a:xfrm>
            <a:off x="8499623" y="3106838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A310B-74C1-412F-BFA4-3F32C8323977}"/>
              </a:ext>
            </a:extLst>
          </p:cNvPr>
          <p:cNvSpPr txBox="1"/>
          <p:nvPr/>
        </p:nvSpPr>
        <p:spPr>
          <a:xfrm>
            <a:off x="8499625" y="4682934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C89BDC-FF05-4662-B64B-C859F8FDDC92}"/>
              </a:ext>
            </a:extLst>
          </p:cNvPr>
          <p:cNvSpPr txBox="1"/>
          <p:nvPr/>
        </p:nvSpPr>
        <p:spPr>
          <a:xfrm>
            <a:off x="8499624" y="4138933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40E0B5-9463-4AA7-89C4-73028259D549}"/>
              </a:ext>
            </a:extLst>
          </p:cNvPr>
          <p:cNvSpPr txBox="1"/>
          <p:nvPr/>
        </p:nvSpPr>
        <p:spPr>
          <a:xfrm>
            <a:off x="8499626" y="5249205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6AF7D-4865-4592-AADE-684522F92387}"/>
              </a:ext>
            </a:extLst>
          </p:cNvPr>
          <p:cNvSpPr txBox="1"/>
          <p:nvPr/>
        </p:nvSpPr>
        <p:spPr>
          <a:xfrm>
            <a:off x="8499627" y="5770937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881977-7D48-4CB7-8B9C-B7FE90F9E16F}"/>
              </a:ext>
            </a:extLst>
          </p:cNvPr>
          <p:cNvSpPr txBox="1"/>
          <p:nvPr/>
        </p:nvSpPr>
        <p:spPr>
          <a:xfrm>
            <a:off x="2473179" y="1156014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BCC696-76E6-4829-813D-B930455055B8}"/>
              </a:ext>
            </a:extLst>
          </p:cNvPr>
          <p:cNvSpPr txBox="1"/>
          <p:nvPr/>
        </p:nvSpPr>
        <p:spPr>
          <a:xfrm>
            <a:off x="2500926" y="2715373"/>
            <a:ext cx="29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738D06-F3BF-4753-BD12-FA8B8A5899D3}"/>
              </a:ext>
            </a:extLst>
          </p:cNvPr>
          <p:cNvSpPr txBox="1"/>
          <p:nvPr/>
        </p:nvSpPr>
        <p:spPr>
          <a:xfrm>
            <a:off x="2473180" y="5208374"/>
            <a:ext cx="44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BC445C-A29D-4980-BD87-08E4C312B35A}"/>
              </a:ext>
            </a:extLst>
          </p:cNvPr>
          <p:cNvSpPr txBox="1"/>
          <p:nvPr/>
        </p:nvSpPr>
        <p:spPr>
          <a:xfrm>
            <a:off x="2473179" y="3675641"/>
            <a:ext cx="4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4DE91A-8FFF-4FB9-8E5F-EE6A556E76AF}"/>
              </a:ext>
            </a:extLst>
          </p:cNvPr>
          <p:cNvSpPr txBox="1"/>
          <p:nvPr/>
        </p:nvSpPr>
        <p:spPr>
          <a:xfrm>
            <a:off x="2500926" y="5974696"/>
            <a:ext cx="5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B60D5-3511-4E44-9832-43405A5FD010}"/>
              </a:ext>
            </a:extLst>
          </p:cNvPr>
          <p:cNvSpPr txBox="1"/>
          <p:nvPr/>
        </p:nvSpPr>
        <p:spPr>
          <a:xfrm>
            <a:off x="2473180" y="611052"/>
            <a:ext cx="3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5AD00-A29E-4F41-B9EC-57FB73A0841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262544" y="807270"/>
            <a:ext cx="4801339" cy="4963667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22A57B-BF12-46FD-903A-5C4B5E6EED0A}"/>
              </a:ext>
            </a:extLst>
          </p:cNvPr>
          <p:cNvCxnSpPr>
            <a:cxnSpLocks/>
            <a:stCxn id="22" idx="6"/>
            <a:endCxn id="3" idx="3"/>
          </p:cNvCxnSpPr>
          <p:nvPr/>
        </p:nvCxnSpPr>
        <p:spPr>
          <a:xfrm>
            <a:off x="3262544" y="5385683"/>
            <a:ext cx="4833168" cy="71142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F64CF0-5E2E-4FF9-9424-60540F9A3257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271421" y="6097107"/>
            <a:ext cx="4824291" cy="3470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B4DA34-8316-4A56-9D0A-2B88072A1624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70682" y="3872876"/>
            <a:ext cx="4776926" cy="210182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671D88-B17E-443C-97FA-5497A704C9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70682" y="1388896"/>
            <a:ext cx="4825030" cy="446339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3F2E0D-01BD-4A34-B1F3-C5FBBD147C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78820" y="2878467"/>
            <a:ext cx="4816892" cy="2973819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FFE123-141B-4F2E-ADED-2800211B993F}"/>
              </a:ext>
            </a:extLst>
          </p:cNvPr>
          <p:cNvSpPr txBox="1"/>
          <p:nvPr/>
        </p:nvSpPr>
        <p:spPr>
          <a:xfrm>
            <a:off x="2971941" y="1754998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0598A2-2E2A-4636-8910-BD7356009650}"/>
              </a:ext>
            </a:extLst>
          </p:cNvPr>
          <p:cNvSpPr txBox="1"/>
          <p:nvPr/>
        </p:nvSpPr>
        <p:spPr>
          <a:xfrm>
            <a:off x="2947300" y="4139967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099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5C54E-067A-413E-A342-B42D1486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" y="3547695"/>
            <a:ext cx="12218632" cy="3127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67B00-8B8E-4374-9B1D-869D10FC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1" y="301522"/>
            <a:ext cx="12044039" cy="32461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14A04-9247-4FD3-9C9A-CF660D725B41}"/>
              </a:ext>
            </a:extLst>
          </p:cNvPr>
          <p:cNvCxnSpPr/>
          <p:nvPr/>
        </p:nvCxnSpPr>
        <p:spPr>
          <a:xfrm>
            <a:off x="674703" y="4944862"/>
            <a:ext cx="113456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5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93C2C-D67F-4E18-BC46-DC152940482D}"/>
              </a:ext>
            </a:extLst>
          </p:cNvPr>
          <p:cNvSpPr/>
          <p:nvPr/>
        </p:nvSpPr>
        <p:spPr>
          <a:xfrm>
            <a:off x="3255146" y="340058"/>
            <a:ext cx="655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Prominently active neurons in 6</a:t>
            </a:r>
            <a:r>
              <a:rPr lang="en-US" baseline="30000" dirty="0"/>
              <a:t>th</a:t>
            </a:r>
            <a:r>
              <a:rPr lang="en-US" dirty="0"/>
              <a:t> layer for Digit 9 : </a:t>
            </a:r>
            <a:r>
              <a:rPr lang="en-US" dirty="0">
                <a:solidFill>
                  <a:srgbClr val="FF0000"/>
                </a:solidFill>
              </a:rPr>
              <a:t>9, 3, 12</a:t>
            </a:r>
            <a:r>
              <a:rPr lang="en-US" dirty="0"/>
              <a:t>, 0, 22,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D554A-DB8B-4118-B308-6910C9F9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3" y="932155"/>
            <a:ext cx="7465361" cy="5791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547BD-5EC5-4706-8218-9E6218ECA036}"/>
              </a:ext>
            </a:extLst>
          </p:cNvPr>
          <p:cNvSpPr txBox="1"/>
          <p:nvPr/>
        </p:nvSpPr>
        <p:spPr>
          <a:xfrm>
            <a:off x="8181882" y="1101127"/>
            <a:ext cx="29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9 fires only for digit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B0DBF-0B5E-4ABE-9BA3-CA718FB77B1E}"/>
              </a:ext>
            </a:extLst>
          </p:cNvPr>
          <p:cNvSpPr txBox="1"/>
          <p:nvPr/>
        </p:nvSpPr>
        <p:spPr>
          <a:xfrm>
            <a:off x="8181882" y="3089230"/>
            <a:ext cx="3323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 3: </a:t>
            </a:r>
          </a:p>
          <a:p>
            <a:r>
              <a:rPr lang="en-US" dirty="0"/>
              <a:t>To some extent, our 35 input images of 9 resemble the features of digits 2, 3 or 7. </a:t>
            </a:r>
          </a:p>
          <a:p>
            <a:r>
              <a:rPr lang="en-US" dirty="0"/>
              <a:t>Thus neuron 3 fires for an input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643B-669C-4519-8FE5-F50343195123}"/>
              </a:ext>
            </a:extLst>
          </p:cNvPr>
          <p:cNvSpPr txBox="1"/>
          <p:nvPr/>
        </p:nvSpPr>
        <p:spPr>
          <a:xfrm>
            <a:off x="8181882" y="5016909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12: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334CB8-7C1E-4840-849B-49487EF0DC18}"/>
              </a:ext>
            </a:extLst>
          </p:cNvPr>
          <p:cNvCxnSpPr/>
          <p:nvPr/>
        </p:nvCxnSpPr>
        <p:spPr>
          <a:xfrm>
            <a:off x="896645" y="1553592"/>
            <a:ext cx="7039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6DD827-7D21-4857-9944-36651A896850}"/>
              </a:ext>
            </a:extLst>
          </p:cNvPr>
          <p:cNvCxnSpPr/>
          <p:nvPr/>
        </p:nvCxnSpPr>
        <p:spPr>
          <a:xfrm>
            <a:off x="896645" y="3480332"/>
            <a:ext cx="7039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B58A18-06EE-4ED2-A12B-72AA1732A0F8}"/>
              </a:ext>
            </a:extLst>
          </p:cNvPr>
          <p:cNvCxnSpPr/>
          <p:nvPr/>
        </p:nvCxnSpPr>
        <p:spPr>
          <a:xfrm>
            <a:off x="896645" y="5461532"/>
            <a:ext cx="7039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FC72-6C74-475F-97CA-B1BD4295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446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D5B3-5EC7-46C2-9575-7B389A19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901"/>
            <a:ext cx="10515600" cy="3453414"/>
          </a:xfrm>
        </p:spPr>
        <p:txBody>
          <a:bodyPr/>
          <a:lstStyle/>
          <a:p>
            <a:r>
              <a:rPr lang="en-US" dirty="0"/>
              <a:t>Activation Maximization at 6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  <a:p>
            <a:r>
              <a:rPr lang="en-US" dirty="0"/>
              <a:t>For neurons 3,9 and 12, perform activation maximization to synthesize input images and see what patterns make those neurons fire. </a:t>
            </a:r>
          </a:p>
          <a:p>
            <a:r>
              <a:rPr lang="en-US" dirty="0"/>
              <a:t>Remember according to our observation, the synthesized image for </a:t>
            </a:r>
            <a:r>
              <a:rPr lang="en-US" dirty="0">
                <a:solidFill>
                  <a:srgbClr val="FF0000"/>
                </a:solidFill>
              </a:rPr>
              <a:t>neuron 3 </a:t>
            </a:r>
            <a:r>
              <a:rPr lang="en-US" dirty="0"/>
              <a:t>should have patterns like 2,3 and 7. Verify the hypothesis.</a:t>
            </a:r>
          </a:p>
        </p:txBody>
      </p:sp>
    </p:spTree>
    <p:extLst>
      <p:ext uri="{BB962C8B-B14F-4D97-AF65-F5344CB8AC3E}">
        <p14:creationId xmlns:p14="http://schemas.microsoft.com/office/powerpoint/2010/main" val="75764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619F-F548-414B-B891-F0F1C4B5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Activation Maximization  (Starting with layer 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DCFB-DFCE-4554-9AA1-76CACF9D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68" y="1053267"/>
            <a:ext cx="1678712" cy="4736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neuron 9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7DCAF-E787-4396-B7A2-48B3FDA0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10" y="3090107"/>
            <a:ext cx="2628900" cy="2714625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F1548B-982F-4196-AE7D-BB8EDC77ED99}"/>
              </a:ext>
            </a:extLst>
          </p:cNvPr>
          <p:cNvSpPr txBox="1">
            <a:spLocks/>
          </p:cNvSpPr>
          <p:nvPr/>
        </p:nvSpPr>
        <p:spPr>
          <a:xfrm>
            <a:off x="1345707" y="2167292"/>
            <a:ext cx="2628900" cy="715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Synthesized image with no seed input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233126-D971-45E5-B917-44DD0DEAA0A9}"/>
              </a:ext>
            </a:extLst>
          </p:cNvPr>
          <p:cNvCxnSpPr/>
          <p:nvPr/>
        </p:nvCxnSpPr>
        <p:spPr>
          <a:xfrm>
            <a:off x="4429957" y="1926454"/>
            <a:ext cx="88777" cy="4234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AD669AE-31DF-4BD3-AEC2-C3BBAADFBC96}"/>
              </a:ext>
            </a:extLst>
          </p:cNvPr>
          <p:cNvSpPr txBox="1">
            <a:spLocks/>
          </p:cNvSpPr>
          <p:nvPr/>
        </p:nvSpPr>
        <p:spPr>
          <a:xfrm>
            <a:off x="5708990" y="2266442"/>
            <a:ext cx="1757130" cy="42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Seed input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9C0F5-4BDC-44A5-AE2E-D8F35032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36" y="3252047"/>
            <a:ext cx="2647950" cy="265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95537-D5B4-42CE-8E36-9E3C0116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5" y="3190134"/>
            <a:ext cx="2695575" cy="278130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8F7D8DD-C9F3-4AC3-A9C6-43F384EA9573}"/>
              </a:ext>
            </a:extLst>
          </p:cNvPr>
          <p:cNvSpPr txBox="1">
            <a:spLocks/>
          </p:cNvSpPr>
          <p:nvPr/>
        </p:nvSpPr>
        <p:spPr>
          <a:xfrm>
            <a:off x="8656376" y="2194583"/>
            <a:ext cx="2348003" cy="661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Synthesized image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AF6A13-E4D4-4FD2-9CDB-8810D97FECA6}"/>
              </a:ext>
            </a:extLst>
          </p:cNvPr>
          <p:cNvSpPr/>
          <p:nvPr/>
        </p:nvSpPr>
        <p:spPr>
          <a:xfrm>
            <a:off x="7936637" y="4376691"/>
            <a:ext cx="381740" cy="2219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A1C6B-DA83-4961-87BB-BF6AAD0E2753}"/>
              </a:ext>
            </a:extLst>
          </p:cNvPr>
          <p:cNvSpPr txBox="1"/>
          <p:nvPr/>
        </p:nvSpPr>
        <p:spPr>
          <a:xfrm>
            <a:off x="9288077" y="5997890"/>
            <a:ext cx="206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P(9) = 0.94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7921A-0856-4610-9414-714D47FA5930}"/>
              </a:ext>
            </a:extLst>
          </p:cNvPr>
          <p:cNvSpPr txBox="1"/>
          <p:nvPr/>
        </p:nvSpPr>
        <p:spPr>
          <a:xfrm>
            <a:off x="2078160" y="5909522"/>
            <a:ext cx="206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P(9) = 0.93</a:t>
            </a:r>
          </a:p>
        </p:txBody>
      </p:sp>
    </p:spTree>
    <p:extLst>
      <p:ext uri="{BB962C8B-B14F-4D97-AF65-F5344CB8AC3E}">
        <p14:creationId xmlns:p14="http://schemas.microsoft.com/office/powerpoint/2010/main" val="181680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5DCEA5-5B31-42DC-B9DB-08EDBA05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66750"/>
            <a:ext cx="6200775" cy="552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F7DAA-61A0-42AD-9968-52D61DAD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962150"/>
            <a:ext cx="5800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912FB-87A3-407A-ABED-D534C1DB4438}"/>
              </a:ext>
            </a:extLst>
          </p:cNvPr>
          <p:cNvSpPr txBox="1">
            <a:spLocks/>
          </p:cNvSpPr>
          <p:nvPr/>
        </p:nvSpPr>
        <p:spPr>
          <a:xfrm>
            <a:off x="681070" y="294105"/>
            <a:ext cx="10515600" cy="62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Activation Maximization  (Layer 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C3184-DD03-4B08-A35B-3A5C079E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70" y="1456541"/>
            <a:ext cx="2391989" cy="2391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BC39D-DCAB-4BFB-8DEB-33C112C4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54" y="1535331"/>
            <a:ext cx="2302796" cy="2319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9A97F-077A-403F-A918-8CEACA3B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278" y="1503795"/>
            <a:ext cx="2408206" cy="2400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AF24E-25CE-4A12-AEFF-72C0E6D83C33}"/>
              </a:ext>
            </a:extLst>
          </p:cNvPr>
          <p:cNvSpPr txBox="1"/>
          <p:nvPr/>
        </p:nvSpPr>
        <p:spPr>
          <a:xfrm>
            <a:off x="6746642" y="914401"/>
            <a:ext cx="218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Neuron 9 fires only</a:t>
            </a:r>
          </a:p>
          <a:p>
            <a:r>
              <a:rPr lang="en-US" sz="1400" dirty="0"/>
              <a:t>for digit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1E5E-BE71-40FB-B2D0-C46A9EFD0034}"/>
              </a:ext>
            </a:extLst>
          </p:cNvPr>
          <p:cNvSpPr txBox="1"/>
          <p:nvPr/>
        </p:nvSpPr>
        <p:spPr>
          <a:xfrm>
            <a:off x="4229766" y="884466"/>
            <a:ext cx="277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Neuron 3 fires for </a:t>
            </a:r>
          </a:p>
          <a:p>
            <a:r>
              <a:rPr lang="en-US" sz="1400" dirty="0"/>
              <a:t>digits 2, 3, 7 and 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3F633-ACF4-4403-931B-04D34B2574E3}"/>
              </a:ext>
            </a:extLst>
          </p:cNvPr>
          <p:cNvSpPr txBox="1"/>
          <p:nvPr/>
        </p:nvSpPr>
        <p:spPr>
          <a:xfrm>
            <a:off x="9766113" y="914401"/>
            <a:ext cx="256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Neuron 12 fires for </a:t>
            </a:r>
          </a:p>
          <a:p>
            <a:r>
              <a:rPr lang="en-US" sz="1400" dirty="0"/>
              <a:t>digits 3, 5, 8 and 9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B55C-2FF5-4B72-9C59-5B3E1C1891CE}"/>
              </a:ext>
            </a:extLst>
          </p:cNvPr>
          <p:cNvSpPr txBox="1"/>
          <p:nvPr/>
        </p:nvSpPr>
        <p:spPr>
          <a:xfrm>
            <a:off x="881717" y="2293351"/>
            <a:ext cx="2049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Input Image – Initial Pixel values are randomly </a:t>
            </a:r>
          </a:p>
          <a:p>
            <a:r>
              <a:rPr lang="en-US" sz="1400" dirty="0"/>
              <a:t>initialized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0029FB-7694-4D90-9EDE-9132ACEC4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965" y="3848530"/>
            <a:ext cx="2301570" cy="2391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CBCF60-8AEA-4DDF-B208-5CABFB3C1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134" y="3848530"/>
            <a:ext cx="2301570" cy="24191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C139CF-9600-43D7-A212-6A065E27C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8679" y="3851273"/>
            <a:ext cx="2408207" cy="24164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D503D0-950D-460B-81C3-D3B20104B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75" y="3998844"/>
            <a:ext cx="2301570" cy="230157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753AAE-5C88-4195-8BC9-60CF3FC530CC}"/>
              </a:ext>
            </a:extLst>
          </p:cNvPr>
          <p:cNvSpPr/>
          <p:nvPr/>
        </p:nvSpPr>
        <p:spPr>
          <a:xfrm>
            <a:off x="3131554" y="2416732"/>
            <a:ext cx="407354" cy="2929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4632FDE-E52F-409E-9C08-4238273A01D0}"/>
              </a:ext>
            </a:extLst>
          </p:cNvPr>
          <p:cNvSpPr/>
          <p:nvPr/>
        </p:nvSpPr>
        <p:spPr>
          <a:xfrm>
            <a:off x="3222843" y="5000989"/>
            <a:ext cx="407354" cy="2929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FA613-1C6B-4D58-8D8A-064DCF193C14}"/>
              </a:ext>
            </a:extLst>
          </p:cNvPr>
          <p:cNvSpPr txBox="1"/>
          <p:nvPr/>
        </p:nvSpPr>
        <p:spPr>
          <a:xfrm>
            <a:off x="4030277" y="6267699"/>
            <a:ext cx="2065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P(2) = 0.32	P(3) = 0.31 </a:t>
            </a:r>
          </a:p>
          <a:p>
            <a:r>
              <a:rPr lang="en-US" sz="1400" dirty="0"/>
              <a:t>P(7) = 0.22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C72CEB-41DE-4C2A-8682-CED63C1982A8}"/>
              </a:ext>
            </a:extLst>
          </p:cNvPr>
          <p:cNvSpPr txBox="1"/>
          <p:nvPr/>
        </p:nvSpPr>
        <p:spPr>
          <a:xfrm>
            <a:off x="6828981" y="6267763"/>
            <a:ext cx="206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P(9) = 0.95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51C69-155D-4A27-9946-CB365BFAA0E5}"/>
              </a:ext>
            </a:extLst>
          </p:cNvPr>
          <p:cNvSpPr txBox="1"/>
          <p:nvPr/>
        </p:nvSpPr>
        <p:spPr>
          <a:xfrm>
            <a:off x="9653124" y="6240519"/>
            <a:ext cx="2065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P(3) = 0.1	P(5) = 0.1</a:t>
            </a:r>
          </a:p>
          <a:p>
            <a:r>
              <a:rPr lang="en-US" sz="1400" dirty="0"/>
              <a:t>P(9) = 0.65</a:t>
            </a:r>
          </a:p>
        </p:txBody>
      </p:sp>
    </p:spTree>
    <p:extLst>
      <p:ext uri="{BB962C8B-B14F-4D97-AF65-F5344CB8AC3E}">
        <p14:creationId xmlns:p14="http://schemas.microsoft.com/office/powerpoint/2010/main" val="348880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4FDB-CAEC-4E94-80BA-5BA7877E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B954-2822-4FEC-B710-8F13EBBE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62FD1-56EB-4181-96EE-48B7EC59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366837"/>
            <a:ext cx="56197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DEB-04F9-411D-9401-CC5B5582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Filters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4E436-BB13-4DF9-AA06-A2A6460A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264569"/>
            <a:ext cx="9077325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8E8CFB-E096-49C2-8BE1-0FF255CB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693319"/>
            <a:ext cx="903922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EB7A4-0903-4568-85BE-66C76E3E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1690688"/>
            <a:ext cx="336452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E20665-80CF-4567-9749-2B0FBE17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3324225"/>
            <a:ext cx="2171700" cy="20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B0FCF-37C1-4827-8F06-897B4A0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462087"/>
            <a:ext cx="8934450" cy="129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210E2-6D3A-43B4-96F7-FB95DA35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2757487"/>
            <a:ext cx="892492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6BBA1-6C62-4021-A8BB-CF86E5B85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587" y="4025900"/>
            <a:ext cx="8886825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C7B1A-1E50-4E59-938F-610694A6A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536" y="5273675"/>
            <a:ext cx="8924925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E2B25-6A48-4C2E-9722-51CCAF31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95349"/>
            <a:ext cx="3163624" cy="3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F5C36-9BC3-4D55-A22D-C97CC3A2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44" y="2178219"/>
            <a:ext cx="3532266" cy="336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AED6B-50FE-4EA2-828E-A5A7C9BC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724" y="538439"/>
            <a:ext cx="7493497" cy="10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70EFF-FE84-4EF0-BB41-0C39363D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58" y="749330"/>
            <a:ext cx="5987081" cy="866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3D605-E0E2-4F7A-93BE-95DFC464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2328816"/>
            <a:ext cx="893445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3E44B-0111-4A3C-AAC9-843CAD54A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4" y="3900534"/>
            <a:ext cx="8991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4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8C8AD7-93D6-4DF6-9890-78C8376F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43" y="741283"/>
            <a:ext cx="7364400" cy="92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495E1B-F4EA-40BE-8D21-7729B737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65" y="2388508"/>
            <a:ext cx="8858250" cy="1228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CEC3B7-1B24-4A39-A509-66B05B97E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65" y="3986492"/>
            <a:ext cx="8886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63206-8FAC-4C1F-AC19-46CE1BB7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97" y="309563"/>
            <a:ext cx="6240286" cy="947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D4DEC7-FB4C-4177-AF59-A2405C2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1521688"/>
            <a:ext cx="8905875" cy="124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BE92C-F96E-472D-BA7D-63AA22CF0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2721837"/>
            <a:ext cx="8867775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EC173-92F1-47F4-BD80-DF6CE458D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987" y="3969612"/>
            <a:ext cx="89154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55FAB-FDD2-4E4D-AFB7-2A86AEA0C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49" y="5226912"/>
            <a:ext cx="8934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284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CNN Filters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Activations – Layer 6 (32 neurons)</vt:lpstr>
      <vt:lpstr>PowerPoint Presentation</vt:lpstr>
      <vt:lpstr>PowerPoint Presentation</vt:lpstr>
      <vt:lpstr>PowerPoint Presentation</vt:lpstr>
      <vt:lpstr>What Next?</vt:lpstr>
      <vt:lpstr>Activation Maximization  (Starting with layer 7)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Vinodhini Sivakami Duraisamy (Student)</dc:creator>
  <cp:lastModifiedBy>Vinodhini Sivakami Duraisamy (Student)</cp:lastModifiedBy>
  <cp:revision>117</cp:revision>
  <dcterms:created xsi:type="dcterms:W3CDTF">2019-12-27T02:14:58Z</dcterms:created>
  <dcterms:modified xsi:type="dcterms:W3CDTF">2019-12-27T07:15:12Z</dcterms:modified>
</cp:coreProperties>
</file>