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1" r:id="rId3"/>
    <p:sldId id="262" r:id="rId4"/>
    <p:sldId id="263" r:id="rId5"/>
    <p:sldId id="266" r:id="rId6"/>
    <p:sldId id="264" r:id="rId7"/>
    <p:sldId id="26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749B0-F613-4D14-80EA-C8CDCC688789}" v="16" dt="2021-08-10T06:59:42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odhini V" userId="cf3e18ac-7b41-41fb-9420-fcb69b5e582e" providerId="ADAL" clId="{E1D749B0-F613-4D14-80EA-C8CDCC688789}"/>
    <pc:docChg chg="custSel addSld delSld modSld">
      <pc:chgData name="Vinodhini V" userId="cf3e18ac-7b41-41fb-9420-fcb69b5e582e" providerId="ADAL" clId="{E1D749B0-F613-4D14-80EA-C8CDCC688789}" dt="2021-08-10T07:59:00.225" v="1784" actId="20577"/>
      <pc:docMkLst>
        <pc:docMk/>
      </pc:docMkLst>
      <pc:sldChg chg="modSp del">
        <pc:chgData name="Vinodhini V" userId="cf3e18ac-7b41-41fb-9420-fcb69b5e582e" providerId="ADAL" clId="{E1D749B0-F613-4D14-80EA-C8CDCC688789}" dt="2021-08-10T06:59:45.830" v="1561" actId="47"/>
        <pc:sldMkLst>
          <pc:docMk/>
          <pc:sldMk cId="2689089790" sldId="258"/>
        </pc:sldMkLst>
        <pc:graphicFrameChg chg="mod">
          <ac:chgData name="Vinodhini V" userId="cf3e18ac-7b41-41fb-9420-fcb69b5e582e" providerId="ADAL" clId="{E1D749B0-F613-4D14-80EA-C8CDCC688789}" dt="2021-08-10T06:59:42.948" v="1560" actId="20577"/>
          <ac:graphicFrameMkLst>
            <pc:docMk/>
            <pc:sldMk cId="2689089790" sldId="258"/>
            <ac:graphicFrameMk id="4" creationId="{AED04DAF-1E3F-4397-8834-E64118E9B2CD}"/>
          </ac:graphicFrameMkLst>
        </pc:graphicFrameChg>
      </pc:sldChg>
      <pc:sldChg chg="modSp mod">
        <pc:chgData name="Vinodhini V" userId="cf3e18ac-7b41-41fb-9420-fcb69b5e582e" providerId="ADAL" clId="{E1D749B0-F613-4D14-80EA-C8CDCC688789}" dt="2021-08-10T07:55:51.817" v="1566" actId="20577"/>
        <pc:sldMkLst>
          <pc:docMk/>
          <pc:sldMk cId="633738316" sldId="259"/>
        </pc:sldMkLst>
        <pc:spChg chg="mod">
          <ac:chgData name="Vinodhini V" userId="cf3e18ac-7b41-41fb-9420-fcb69b5e582e" providerId="ADAL" clId="{E1D749B0-F613-4D14-80EA-C8CDCC688789}" dt="2021-08-10T07:55:51.817" v="1566" actId="20577"/>
          <ac:spMkLst>
            <pc:docMk/>
            <pc:sldMk cId="633738316" sldId="259"/>
            <ac:spMk id="3" creationId="{DB93FB3F-A8D4-46D3-A1C6-C79C64563729}"/>
          </ac:spMkLst>
        </pc:spChg>
      </pc:sldChg>
      <pc:sldChg chg="del">
        <pc:chgData name="Vinodhini V" userId="cf3e18ac-7b41-41fb-9420-fcb69b5e582e" providerId="ADAL" clId="{E1D749B0-F613-4D14-80EA-C8CDCC688789}" dt="2021-08-10T06:59:48.141" v="1562" actId="47"/>
        <pc:sldMkLst>
          <pc:docMk/>
          <pc:sldMk cId="68284575" sldId="260"/>
        </pc:sldMkLst>
      </pc:sldChg>
      <pc:sldChg chg="modSp mod">
        <pc:chgData name="Vinodhini V" userId="cf3e18ac-7b41-41fb-9420-fcb69b5e582e" providerId="ADAL" clId="{E1D749B0-F613-4D14-80EA-C8CDCC688789}" dt="2021-08-10T07:56:54.266" v="1614" actId="20577"/>
        <pc:sldMkLst>
          <pc:docMk/>
          <pc:sldMk cId="1788630564" sldId="261"/>
        </pc:sldMkLst>
        <pc:spChg chg="mod">
          <ac:chgData name="Vinodhini V" userId="cf3e18ac-7b41-41fb-9420-fcb69b5e582e" providerId="ADAL" clId="{E1D749B0-F613-4D14-80EA-C8CDCC688789}" dt="2021-08-10T07:56:54.266" v="1614" actId="20577"/>
          <ac:spMkLst>
            <pc:docMk/>
            <pc:sldMk cId="1788630564" sldId="261"/>
            <ac:spMk id="3" creationId="{6AF17BF7-E618-428E-BFA9-639C527B990F}"/>
          </ac:spMkLst>
        </pc:spChg>
      </pc:sldChg>
      <pc:sldChg chg="modSp mod">
        <pc:chgData name="Vinodhini V" userId="cf3e18ac-7b41-41fb-9420-fcb69b5e582e" providerId="ADAL" clId="{E1D749B0-F613-4D14-80EA-C8CDCC688789}" dt="2021-08-10T07:57:02.812" v="1615" actId="1076"/>
        <pc:sldMkLst>
          <pc:docMk/>
          <pc:sldMk cId="20109917" sldId="262"/>
        </pc:sldMkLst>
        <pc:spChg chg="mod">
          <ac:chgData name="Vinodhini V" userId="cf3e18ac-7b41-41fb-9420-fcb69b5e582e" providerId="ADAL" clId="{E1D749B0-F613-4D14-80EA-C8CDCC688789}" dt="2021-08-10T07:57:02.812" v="1615" actId="1076"/>
          <ac:spMkLst>
            <pc:docMk/>
            <pc:sldMk cId="20109917" sldId="262"/>
            <ac:spMk id="3" creationId="{C5EF9087-2724-4318-B206-F97BA89A09B6}"/>
          </ac:spMkLst>
        </pc:spChg>
      </pc:sldChg>
      <pc:sldChg chg="modSp mod">
        <pc:chgData name="Vinodhini V" userId="cf3e18ac-7b41-41fb-9420-fcb69b5e582e" providerId="ADAL" clId="{E1D749B0-F613-4D14-80EA-C8CDCC688789}" dt="2021-08-10T06:40:09.366" v="1206" actId="108"/>
        <pc:sldMkLst>
          <pc:docMk/>
          <pc:sldMk cId="2592293196" sldId="263"/>
        </pc:sldMkLst>
        <pc:spChg chg="mod">
          <ac:chgData name="Vinodhini V" userId="cf3e18ac-7b41-41fb-9420-fcb69b5e582e" providerId="ADAL" clId="{E1D749B0-F613-4D14-80EA-C8CDCC688789}" dt="2021-08-10T06:40:09.366" v="1206" actId="108"/>
          <ac:spMkLst>
            <pc:docMk/>
            <pc:sldMk cId="2592293196" sldId="263"/>
            <ac:spMk id="3" creationId="{4D9C3D3C-D3D1-48E3-BC9D-A41C1C5254F4}"/>
          </ac:spMkLst>
        </pc:spChg>
      </pc:sldChg>
      <pc:sldChg chg="addSp modSp mod">
        <pc:chgData name="Vinodhini V" userId="cf3e18ac-7b41-41fb-9420-fcb69b5e582e" providerId="ADAL" clId="{E1D749B0-F613-4D14-80EA-C8CDCC688789}" dt="2021-08-10T06:55:51.631" v="1387" actId="20577"/>
        <pc:sldMkLst>
          <pc:docMk/>
          <pc:sldMk cId="1795260631" sldId="264"/>
        </pc:sldMkLst>
        <pc:spChg chg="mod">
          <ac:chgData name="Vinodhini V" userId="cf3e18ac-7b41-41fb-9420-fcb69b5e582e" providerId="ADAL" clId="{E1D749B0-F613-4D14-80EA-C8CDCC688789}" dt="2021-08-10T06:55:31.217" v="1374" actId="27636"/>
          <ac:spMkLst>
            <pc:docMk/>
            <pc:sldMk cId="1795260631" sldId="264"/>
            <ac:spMk id="3" creationId="{06C706F5-265B-4267-A918-93AC202C68C5}"/>
          </ac:spMkLst>
        </pc:spChg>
        <pc:spChg chg="add mod">
          <ac:chgData name="Vinodhini V" userId="cf3e18ac-7b41-41fb-9420-fcb69b5e582e" providerId="ADAL" clId="{E1D749B0-F613-4D14-80EA-C8CDCC688789}" dt="2021-08-10T06:55:44.121" v="1376" actId="108"/>
          <ac:spMkLst>
            <pc:docMk/>
            <pc:sldMk cId="1795260631" sldId="264"/>
            <ac:spMk id="4" creationId="{E26E494D-A37B-4224-AAC3-2242DAE07A35}"/>
          </ac:spMkLst>
        </pc:spChg>
        <pc:spChg chg="add mod">
          <ac:chgData name="Vinodhini V" userId="cf3e18ac-7b41-41fb-9420-fcb69b5e582e" providerId="ADAL" clId="{E1D749B0-F613-4D14-80EA-C8CDCC688789}" dt="2021-08-10T06:55:51.631" v="1387" actId="20577"/>
          <ac:spMkLst>
            <pc:docMk/>
            <pc:sldMk cId="1795260631" sldId="264"/>
            <ac:spMk id="7" creationId="{81A8C1A1-394D-42C4-B234-45841F416713}"/>
          </ac:spMkLst>
        </pc:spChg>
        <pc:picChg chg="add mod">
          <ac:chgData name="Vinodhini V" userId="cf3e18ac-7b41-41fb-9420-fcb69b5e582e" providerId="ADAL" clId="{E1D749B0-F613-4D14-80EA-C8CDCC688789}" dt="2021-08-10T06:54:23.286" v="1356" actId="1076"/>
          <ac:picMkLst>
            <pc:docMk/>
            <pc:sldMk cId="1795260631" sldId="264"/>
            <ac:picMk id="6" creationId="{D11469F7-3120-4A2F-BCC1-D29AA25FA26E}"/>
          </ac:picMkLst>
        </pc:picChg>
        <pc:picChg chg="add mod">
          <ac:chgData name="Vinodhini V" userId="cf3e18ac-7b41-41fb-9420-fcb69b5e582e" providerId="ADAL" clId="{E1D749B0-F613-4D14-80EA-C8CDCC688789}" dt="2021-08-10T06:55:21.882" v="1372" actId="1076"/>
          <ac:picMkLst>
            <pc:docMk/>
            <pc:sldMk cId="1795260631" sldId="264"/>
            <ac:picMk id="9" creationId="{6FEE89E4-DC85-4613-A4B2-6BF7A337CC69}"/>
          </ac:picMkLst>
        </pc:picChg>
      </pc:sldChg>
      <pc:sldChg chg="modSp mod">
        <pc:chgData name="Vinodhini V" userId="cf3e18ac-7b41-41fb-9420-fcb69b5e582e" providerId="ADAL" clId="{E1D749B0-F613-4D14-80EA-C8CDCC688789}" dt="2021-08-10T07:59:00.225" v="1784" actId="20577"/>
        <pc:sldMkLst>
          <pc:docMk/>
          <pc:sldMk cId="1520654024" sldId="265"/>
        </pc:sldMkLst>
        <pc:spChg chg="mod">
          <ac:chgData name="Vinodhini V" userId="cf3e18ac-7b41-41fb-9420-fcb69b5e582e" providerId="ADAL" clId="{E1D749B0-F613-4D14-80EA-C8CDCC688789}" dt="2021-08-10T06:51:38.153" v="1243" actId="20577"/>
          <ac:spMkLst>
            <pc:docMk/>
            <pc:sldMk cId="1520654024" sldId="265"/>
            <ac:spMk id="2" creationId="{E8731FB2-7174-422E-A027-0B925F3D589F}"/>
          </ac:spMkLst>
        </pc:spChg>
        <pc:spChg chg="mod">
          <ac:chgData name="Vinodhini V" userId="cf3e18ac-7b41-41fb-9420-fcb69b5e582e" providerId="ADAL" clId="{E1D749B0-F613-4D14-80EA-C8CDCC688789}" dt="2021-08-10T07:59:00.225" v="1784" actId="20577"/>
          <ac:spMkLst>
            <pc:docMk/>
            <pc:sldMk cId="1520654024" sldId="265"/>
            <ac:spMk id="3" creationId="{E4EA289A-1804-4E88-8D51-DFE35A368B26}"/>
          </ac:spMkLst>
        </pc:spChg>
      </pc:sldChg>
      <pc:sldChg chg="modSp add mod">
        <pc:chgData name="Vinodhini V" userId="cf3e18ac-7b41-41fb-9420-fcb69b5e582e" providerId="ADAL" clId="{E1D749B0-F613-4D14-80EA-C8CDCC688789}" dt="2021-08-10T07:58:11.009" v="1716" actId="14100"/>
        <pc:sldMkLst>
          <pc:docMk/>
          <pc:sldMk cId="2152553138" sldId="266"/>
        </pc:sldMkLst>
        <pc:spChg chg="mod">
          <ac:chgData name="Vinodhini V" userId="cf3e18ac-7b41-41fb-9420-fcb69b5e582e" providerId="ADAL" clId="{E1D749B0-F613-4D14-80EA-C8CDCC688789}" dt="2021-08-10T07:58:11.009" v="1716" actId="14100"/>
          <ac:spMkLst>
            <pc:docMk/>
            <pc:sldMk cId="2152553138" sldId="266"/>
            <ac:spMk id="3" creationId="{4D9C3D3C-D3D1-48E3-BC9D-A41C1C5254F4}"/>
          </ac:spMkLst>
        </pc:spChg>
      </pc:sldChg>
      <pc:sldChg chg="addSp delSp modSp add mod">
        <pc:chgData name="Vinodhini V" userId="cf3e18ac-7b41-41fb-9420-fcb69b5e582e" providerId="ADAL" clId="{E1D749B0-F613-4D14-80EA-C8CDCC688789}" dt="2021-08-10T06:58:29.055" v="1543" actId="14100"/>
        <pc:sldMkLst>
          <pc:docMk/>
          <pc:sldMk cId="940746554" sldId="267"/>
        </pc:sldMkLst>
        <pc:spChg chg="del">
          <ac:chgData name="Vinodhini V" userId="cf3e18ac-7b41-41fb-9420-fcb69b5e582e" providerId="ADAL" clId="{E1D749B0-F613-4D14-80EA-C8CDCC688789}" dt="2021-08-10T06:58:14.877" v="1539" actId="478"/>
          <ac:spMkLst>
            <pc:docMk/>
            <pc:sldMk cId="940746554" sldId="267"/>
            <ac:spMk id="3" creationId="{06C706F5-265B-4267-A918-93AC202C68C5}"/>
          </ac:spMkLst>
        </pc:spChg>
        <pc:spChg chg="mod">
          <ac:chgData name="Vinodhini V" userId="cf3e18ac-7b41-41fb-9420-fcb69b5e582e" providerId="ADAL" clId="{E1D749B0-F613-4D14-80EA-C8CDCC688789}" dt="2021-08-10T06:57:58.017" v="1535" actId="20577"/>
          <ac:spMkLst>
            <pc:docMk/>
            <pc:sldMk cId="940746554" sldId="267"/>
            <ac:spMk id="4" creationId="{E26E494D-A37B-4224-AAC3-2242DAE07A35}"/>
          </ac:spMkLst>
        </pc:spChg>
        <pc:spChg chg="mod">
          <ac:chgData name="Vinodhini V" userId="cf3e18ac-7b41-41fb-9420-fcb69b5e582e" providerId="ADAL" clId="{E1D749B0-F613-4D14-80EA-C8CDCC688789}" dt="2021-08-10T06:58:04.994" v="1537" actId="1076"/>
          <ac:spMkLst>
            <pc:docMk/>
            <pc:sldMk cId="940746554" sldId="267"/>
            <ac:spMk id="7" creationId="{81A8C1A1-394D-42C4-B234-45841F416713}"/>
          </ac:spMkLst>
        </pc:spChg>
        <pc:spChg chg="add del mod">
          <ac:chgData name="Vinodhini V" userId="cf3e18ac-7b41-41fb-9420-fcb69b5e582e" providerId="ADAL" clId="{E1D749B0-F613-4D14-80EA-C8CDCC688789}" dt="2021-08-10T06:58:23.900" v="1541" actId="478"/>
          <ac:spMkLst>
            <pc:docMk/>
            <pc:sldMk cId="940746554" sldId="267"/>
            <ac:spMk id="13" creationId="{91B24E24-6809-4302-BE16-27AB92714716}"/>
          </ac:spMkLst>
        </pc:spChg>
        <pc:picChg chg="del">
          <ac:chgData name="Vinodhini V" userId="cf3e18ac-7b41-41fb-9420-fcb69b5e582e" providerId="ADAL" clId="{E1D749B0-F613-4D14-80EA-C8CDCC688789}" dt="2021-08-10T06:56:36.926" v="1392" actId="478"/>
          <ac:picMkLst>
            <pc:docMk/>
            <pc:sldMk cId="940746554" sldId="267"/>
            <ac:picMk id="6" creationId="{D11469F7-3120-4A2F-BCC1-D29AA25FA26E}"/>
          </ac:picMkLst>
        </pc:picChg>
        <pc:picChg chg="add mod">
          <ac:chgData name="Vinodhini V" userId="cf3e18ac-7b41-41fb-9420-fcb69b5e582e" providerId="ADAL" clId="{E1D749B0-F613-4D14-80EA-C8CDCC688789}" dt="2021-08-10T06:58:26.524" v="1542" actId="1076"/>
          <ac:picMkLst>
            <pc:docMk/>
            <pc:sldMk cId="940746554" sldId="267"/>
            <ac:picMk id="8" creationId="{95BD2452-32B2-47B5-A169-544051D2DB1B}"/>
          </ac:picMkLst>
        </pc:picChg>
        <pc:picChg chg="del">
          <ac:chgData name="Vinodhini V" userId="cf3e18ac-7b41-41fb-9420-fcb69b5e582e" providerId="ADAL" clId="{E1D749B0-F613-4D14-80EA-C8CDCC688789}" dt="2021-08-10T06:56:26.628" v="1389" actId="478"/>
          <ac:picMkLst>
            <pc:docMk/>
            <pc:sldMk cId="940746554" sldId="267"/>
            <ac:picMk id="9" creationId="{6FEE89E4-DC85-4613-A4B2-6BF7A337CC69}"/>
          </ac:picMkLst>
        </pc:picChg>
        <pc:picChg chg="add mod">
          <ac:chgData name="Vinodhini V" userId="cf3e18ac-7b41-41fb-9420-fcb69b5e582e" providerId="ADAL" clId="{E1D749B0-F613-4D14-80EA-C8CDCC688789}" dt="2021-08-10T06:58:29.055" v="1543" actId="14100"/>
          <ac:picMkLst>
            <pc:docMk/>
            <pc:sldMk cId="940746554" sldId="267"/>
            <ac:picMk id="11" creationId="{C83B7337-EEF4-48AA-A701-DEF0004C28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tx1"/>
                </a:solidFill>
                <a:effectLst/>
                <a:latin typeface="OpenSans-Light"/>
              </a:rPr>
              <a:t>Capstone Project - The Battle of Neighborhoods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Vinodhini V.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F193-7953-4EB6-A046-64310A9D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17BF7-E618-428E-BFA9-639C527B9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effectLst/>
                <a:latin typeface="OpenSans"/>
              </a:rPr>
              <a:t>Business Objective 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effectLst/>
                <a:latin typeface="OpenSans"/>
              </a:rPr>
              <a:t>Identify the best location to setup a coffee shop in Bangalore based on location proximity and ratings of existing shops in the neighborhood.</a:t>
            </a:r>
          </a:p>
          <a:p>
            <a:endParaRPr lang="en-US" sz="2400" dirty="0">
              <a:solidFill>
                <a:schemeClr val="tx1"/>
              </a:solidFill>
              <a:effectLst/>
              <a:latin typeface="OpenSans"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  <a:latin typeface="OpenSans"/>
              </a:rPr>
              <a:t>For a new business to start-up a coffee-shop in Bangalore, sufficient research must be done to identify the best location. The current analytics project will aid to narrow down the locations based on the coffee-shops in the neighborhood and their ratings.</a:t>
            </a:r>
          </a:p>
        </p:txBody>
      </p:sp>
    </p:spTree>
    <p:extLst>
      <p:ext uri="{BB962C8B-B14F-4D97-AF65-F5344CB8AC3E}">
        <p14:creationId xmlns:p14="http://schemas.microsoft.com/office/powerpoint/2010/main" val="178863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1008-5B12-46E3-92D2-E841B7BB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9087-2724-4318-B206-F97BA89A0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21" y="1866900"/>
            <a:ext cx="10353762" cy="3714749"/>
          </a:xfrm>
        </p:spPr>
        <p:txBody>
          <a:bodyPr>
            <a:normAutofit fontScale="70000" lnSpcReduction="20000"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  <a:latin typeface="OpenSans"/>
              </a:rPr>
              <a:t>Data required for this analysis :</a:t>
            </a:r>
          </a:p>
          <a:p>
            <a:pPr marL="907200" lvl="1" indent="-457200">
              <a:buFont typeface="+mj-lt"/>
              <a:buAutoNum type="arabicPeriod"/>
            </a:pPr>
            <a:endParaRPr lang="en-US" dirty="0"/>
          </a:p>
          <a:p>
            <a:pPr lvl="1">
              <a:buAutoNum type="arabicPeriod"/>
            </a:pPr>
            <a:r>
              <a:rPr lang="en-US" sz="2500" dirty="0">
                <a:solidFill>
                  <a:schemeClr val="tx1"/>
                </a:solidFill>
                <a:effectLst/>
                <a:latin typeface="OpenSans"/>
              </a:rPr>
              <a:t>List of Neighborhoods in Bangalore - https://en.wikipedia.org/wiki/List_of_neighbourhoods_in_Bangalore</a:t>
            </a:r>
          </a:p>
          <a:p>
            <a:pPr lvl="1">
              <a:buAutoNum type="arabicPeriod"/>
            </a:pPr>
            <a:r>
              <a:rPr lang="en-US" sz="2500" dirty="0">
                <a:solidFill>
                  <a:schemeClr val="tx1"/>
                </a:solidFill>
                <a:effectLst/>
                <a:latin typeface="OpenSans"/>
              </a:rPr>
              <a:t>Latitude and Longitude details of the Neighborhoods</a:t>
            </a:r>
          </a:p>
          <a:p>
            <a:pPr lvl="1">
              <a:buAutoNum type="arabicPeriod"/>
            </a:pPr>
            <a:r>
              <a:rPr lang="en-US" sz="2500" dirty="0">
                <a:solidFill>
                  <a:schemeClr val="tx1"/>
                </a:solidFill>
                <a:effectLst/>
                <a:latin typeface="OpenSans"/>
              </a:rPr>
              <a:t>List of coffeeshops in each neighborhood (Extracted from Foursquare )</a:t>
            </a:r>
          </a:p>
          <a:p>
            <a:pPr lvl="1">
              <a:buAutoNum type="arabicPeriod"/>
            </a:pPr>
            <a:r>
              <a:rPr lang="en-US" sz="2500" dirty="0">
                <a:solidFill>
                  <a:schemeClr val="tx1"/>
                </a:solidFill>
                <a:effectLst/>
                <a:latin typeface="OpenSans"/>
              </a:rPr>
              <a:t>Ratings of the coffee shops ( Extracted from Foursquare) </a:t>
            </a:r>
          </a:p>
          <a:p>
            <a:pPr lvl="1"/>
            <a:endParaRPr lang="en-US" sz="2500" dirty="0">
              <a:solidFill>
                <a:schemeClr val="tx1"/>
              </a:solidFill>
              <a:effectLst/>
              <a:latin typeface="OpenSans"/>
            </a:endParaRPr>
          </a:p>
          <a:p>
            <a:r>
              <a:rPr lang="en-US" sz="2700" dirty="0">
                <a:solidFill>
                  <a:schemeClr val="tx1"/>
                </a:solidFill>
                <a:effectLst/>
                <a:latin typeface="OpenSans"/>
              </a:rPr>
              <a:t>Neighborhood details and their latitude and longitude information helps to fetch the details of the coffee shops in each locality.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  <a:latin typeface="OpenSans"/>
              </a:rPr>
              <a:t>Ratings of each coffee shop helps in the analysis to answer the objective.</a:t>
            </a:r>
          </a:p>
        </p:txBody>
      </p:sp>
    </p:spTree>
    <p:extLst>
      <p:ext uri="{BB962C8B-B14F-4D97-AF65-F5344CB8AC3E}">
        <p14:creationId xmlns:p14="http://schemas.microsoft.com/office/powerpoint/2010/main" val="2010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7C1C-B593-41AC-B359-39DD60BB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3D3C-D3D1-48E3-BC9D-A41C1C52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371474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OpenSans"/>
              </a:rPr>
              <a:t>Exploratory Analysis :</a:t>
            </a:r>
          </a:p>
          <a:p>
            <a:pPr lvl="1"/>
            <a:r>
              <a:rPr lang="en-US" sz="1900" dirty="0">
                <a:solidFill>
                  <a:schemeClr val="tx1"/>
                </a:solidFill>
                <a:effectLst/>
                <a:latin typeface="OpenSans"/>
              </a:rPr>
              <a:t>There are about 64 prominent neighborhoods in the city of Bangalore, spread on the north, south, east and west of Bangalore.</a:t>
            </a:r>
          </a:p>
          <a:p>
            <a:pPr lvl="1"/>
            <a:r>
              <a:rPr lang="en-US" sz="1900" dirty="0">
                <a:solidFill>
                  <a:schemeClr val="tx1"/>
                </a:solidFill>
                <a:effectLst/>
                <a:latin typeface="OpenSans"/>
              </a:rPr>
              <a:t>In these 64 locations, 128 coffee shops are located as found on Foursquare.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  <a:effectLst/>
                <a:latin typeface="OpenSans"/>
              </a:rPr>
              <a:t>Only 37 out of 128 coffee shops has a rating listed on Foursquare.</a:t>
            </a:r>
          </a:p>
          <a:p>
            <a:pPr lvl="1"/>
            <a:r>
              <a:rPr lang="en-US" sz="1900" dirty="0">
                <a:solidFill>
                  <a:schemeClr val="tx1"/>
                </a:solidFill>
                <a:effectLst/>
                <a:latin typeface="OpenSans"/>
              </a:rPr>
              <a:t>The mean of the rating is 6.3 with maximum being 7.7 and minimum as 5.1.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9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7C1C-B593-41AC-B359-39DD60BB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3D3C-D3D1-48E3-BC9D-A41C1C52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3971192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OpenSans"/>
              </a:rPr>
              <a:t>Data Clean-up/Preparation:</a:t>
            </a:r>
          </a:p>
          <a:p>
            <a:pPr lvl="1"/>
            <a:r>
              <a:rPr lang="en-US" sz="2300" b="0" i="0" dirty="0">
                <a:solidFill>
                  <a:schemeClr val="tx1"/>
                </a:solidFill>
                <a:effectLst/>
                <a:latin typeface="OpenSans"/>
              </a:rPr>
              <a:t>Any null values are treated by dropping the records.</a:t>
            </a:r>
          </a:p>
          <a:p>
            <a:pPr lvl="1"/>
            <a:r>
              <a:rPr lang="en-US" sz="2300" b="0" i="0" dirty="0">
                <a:solidFill>
                  <a:schemeClr val="tx1"/>
                </a:solidFill>
                <a:effectLst/>
                <a:latin typeface="OpenSans"/>
              </a:rPr>
              <a:t>Coffee shops with no rating are imputed suitably.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OpenSans"/>
              </a:rPr>
              <a:t>Machine Learning  Model :</a:t>
            </a:r>
          </a:p>
          <a:p>
            <a:pPr lvl="1"/>
            <a:r>
              <a:rPr lang="en-US" sz="2300" dirty="0">
                <a:solidFill>
                  <a:schemeClr val="tx1"/>
                </a:solidFill>
                <a:effectLst/>
                <a:latin typeface="OpenSans"/>
              </a:rPr>
              <a:t>Unsupervised Clustering using KMeans is preferred approach.</a:t>
            </a:r>
          </a:p>
          <a:p>
            <a:pPr lvl="1"/>
            <a:r>
              <a:rPr lang="en-US" sz="2300" dirty="0">
                <a:solidFill>
                  <a:schemeClr val="tx1"/>
                </a:solidFill>
                <a:effectLst/>
                <a:latin typeface="OpenSans"/>
              </a:rPr>
              <a:t>Clustering will be applied to understand the proximity and distribution of coffee-shops in the neighborhood.</a:t>
            </a:r>
          </a:p>
          <a:p>
            <a:pPr lvl="1"/>
            <a:r>
              <a:rPr lang="en-US" sz="2300" dirty="0">
                <a:solidFill>
                  <a:schemeClr val="tx1"/>
                </a:solidFill>
                <a:effectLst/>
                <a:latin typeface="OpenSans"/>
              </a:rPr>
              <a:t>Clustering on the ratings will be done to understand how the coffee shops are distributed based on rating and locality.</a:t>
            </a:r>
          </a:p>
          <a:p>
            <a:pPr lvl="1"/>
            <a:r>
              <a:rPr lang="en-US" sz="2300" b="1" dirty="0">
                <a:solidFill>
                  <a:schemeClr val="tx1"/>
                </a:solidFill>
                <a:effectLst/>
                <a:latin typeface="OpenSans"/>
              </a:rPr>
              <a:t>Elbow method </a:t>
            </a:r>
            <a:r>
              <a:rPr lang="en-US" sz="2300" dirty="0">
                <a:solidFill>
                  <a:schemeClr val="tx1"/>
                </a:solidFill>
                <a:effectLst/>
                <a:latin typeface="OpenSans"/>
              </a:rPr>
              <a:t>will be applied to identify the suitable number of clusters.</a:t>
            </a:r>
          </a:p>
          <a:p>
            <a:pPr lvl="1"/>
            <a:r>
              <a:rPr lang="en-US" sz="2300" dirty="0">
                <a:solidFill>
                  <a:schemeClr val="tx1"/>
                </a:solidFill>
                <a:effectLst/>
                <a:latin typeface="OpenSans"/>
              </a:rPr>
              <a:t>Validations done by plotting the output of cluster over maps and reviewed manually.</a:t>
            </a:r>
          </a:p>
          <a:p>
            <a:pPr marL="450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5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BBC1-D707-4EA0-BB7B-19200489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706F5-265B-4267-A918-93AC202C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643" y="5499900"/>
            <a:ext cx="9266066" cy="1257300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tx1"/>
                </a:solidFill>
                <a:effectLst/>
                <a:latin typeface="OpenSans"/>
              </a:rPr>
              <a:t>Bangalore East has coffee shops sparsely distributed compared to other regions. </a:t>
            </a:r>
          </a:p>
          <a:p>
            <a:r>
              <a:rPr lang="en-US" sz="1900" dirty="0">
                <a:solidFill>
                  <a:schemeClr val="tx1"/>
                </a:solidFill>
                <a:effectLst/>
                <a:latin typeface="OpenSans"/>
              </a:rPr>
              <a:t>Out of the many Coffee shops listed, only 37 have been rated. Most of the ratings hover around 5-7. Ratings of 6-7 are mostly seen around Bangalore North-West.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E494D-A37B-4224-AAC3-2242DAE07A35}"/>
              </a:ext>
            </a:extLst>
          </p:cNvPr>
          <p:cNvSpPr txBox="1"/>
          <p:nvPr/>
        </p:nvSpPr>
        <p:spPr>
          <a:xfrm>
            <a:off x="7076049" y="1564875"/>
            <a:ext cx="36576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OpenSans"/>
              </a:rPr>
              <a:t>Optimum number of clusters for neighborhood proximity of coffee shops was 3.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469F7-3120-4A2F-BCC1-D29AA25FA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049" y="2702325"/>
            <a:ext cx="3971925" cy="259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A8C1A1-394D-42C4-B234-45841F416713}"/>
              </a:ext>
            </a:extLst>
          </p:cNvPr>
          <p:cNvSpPr txBox="1"/>
          <p:nvPr/>
        </p:nvSpPr>
        <p:spPr>
          <a:xfrm>
            <a:off x="2065606" y="1576452"/>
            <a:ext cx="3657600" cy="2242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OpenSans"/>
              </a:rPr>
              <a:t>Optimum number of clusters for neighborhood proximity and rating of coffee shops was 2.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EE89E4-DC85-4613-A4B2-6BF7A337C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85" y="2702325"/>
            <a:ext cx="36480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6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BBC1-D707-4EA0-BB7B-19200489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E494D-A37B-4224-AAC3-2242DAE07A35}"/>
              </a:ext>
            </a:extLst>
          </p:cNvPr>
          <p:cNvSpPr txBox="1"/>
          <p:nvPr/>
        </p:nvSpPr>
        <p:spPr>
          <a:xfrm>
            <a:off x="7076049" y="1564875"/>
            <a:ext cx="3657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OpenSans"/>
              </a:rPr>
              <a:t>Cluster distribution – Coffeeshops in Neighborhood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8C1A1-394D-42C4-B234-45841F416713}"/>
              </a:ext>
            </a:extLst>
          </p:cNvPr>
          <p:cNvSpPr txBox="1"/>
          <p:nvPr/>
        </p:nvSpPr>
        <p:spPr>
          <a:xfrm>
            <a:off x="1864922" y="1683113"/>
            <a:ext cx="365760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1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OpenSans"/>
              </a:rPr>
              <a:t>Cluster distribution – Coffeeshops with ratings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BD2452-32B2-47B5-A169-544051D2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999" y="2676780"/>
            <a:ext cx="4565699" cy="27897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3B7337-EEF4-48AA-A701-DEF0004C2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649" y="2676780"/>
            <a:ext cx="4405166" cy="27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4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1FB2-7174-422E-A027-0B925F3D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289A-1804-4E88-8D51-DFE35A36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60684"/>
            <a:ext cx="10353762" cy="371474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OpenSans"/>
              </a:rPr>
              <a:t>The outcome of this project along with other Market Research related to </a:t>
            </a:r>
          </a:p>
          <a:p>
            <a:pPr marL="414000" lvl="1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OpenSans"/>
              </a:rPr>
              <a:t>   i. population and surroundings </a:t>
            </a:r>
          </a:p>
          <a:p>
            <a:pPr marL="414000" lvl="1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OpenSans"/>
              </a:rPr>
              <a:t>   ii ratings on other platforms for Coffee shops </a:t>
            </a:r>
          </a:p>
          <a:p>
            <a:pPr marL="414000" lvl="1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OpenSans"/>
              </a:rPr>
              <a:t>   iii Coffee variants and other beverages offered</a:t>
            </a:r>
          </a:p>
          <a:p>
            <a:pPr marL="3690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OpenSans"/>
              </a:rPr>
              <a:t>  can help finalize the optimal location for setting up a Coffee shop.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OpenSans"/>
              </a:rPr>
              <a:t>This standalone analysis suggests potential opportunities in East Bangalore as there is lack of good rated </a:t>
            </a:r>
            <a:r>
              <a:rPr lang="en-US" sz="2000">
                <a:solidFill>
                  <a:schemeClr val="tx1"/>
                </a:solidFill>
                <a:effectLst/>
                <a:latin typeface="OpenSans"/>
              </a:rPr>
              <a:t>coffee shops. </a:t>
            </a:r>
            <a:endParaRPr lang="en-US" sz="2000" dirty="0">
              <a:solidFill>
                <a:schemeClr val="tx1"/>
              </a:solidFill>
              <a:effectLst/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1520654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{7396E8A8-08FB-43FB-A8DD-98D0A2AEE645}tf12214701_win32</Template>
  <TotalTime>116</TotalTime>
  <Words>510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Goudy Old Style</vt:lpstr>
      <vt:lpstr>OpenSans</vt:lpstr>
      <vt:lpstr>OpenSans-Light</vt:lpstr>
      <vt:lpstr>Wingdings 2</vt:lpstr>
      <vt:lpstr>SlateVTI</vt:lpstr>
      <vt:lpstr>Capstone Project - The Battle of Neighborhoods</vt:lpstr>
      <vt:lpstr>Introduction</vt:lpstr>
      <vt:lpstr>Data Requirements</vt:lpstr>
      <vt:lpstr>Methodology</vt:lpstr>
      <vt:lpstr>Methodology</vt:lpstr>
      <vt:lpstr>Results</vt:lpstr>
      <vt:lpstr>Results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</dc:title>
  <dc:creator>Vinodhini V</dc:creator>
  <cp:lastModifiedBy>Vinodhini V</cp:lastModifiedBy>
  <cp:revision>2</cp:revision>
  <dcterms:created xsi:type="dcterms:W3CDTF">2021-08-10T06:02:53Z</dcterms:created>
  <dcterms:modified xsi:type="dcterms:W3CDTF">2021-08-10T07:59:19Z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Vinodhini_V@ad.infosys.com</vt:lpwstr>
  </property>
  <property fmtid="{D5CDD505-2E9C-101B-9397-08002B2CF9AE}" pid="5" name="MSIP_Label_be4b3411-284d-4d31-bd4f-bc13ef7f1fd6_SetDate">
    <vt:lpwstr>2021-08-10T07:59:19.1867341Z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81ca501f-8a89-4fd1-9ecc-183685d3af84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Vinodhini_V@ad.infosys.com</vt:lpwstr>
  </property>
  <property fmtid="{D5CDD505-2E9C-101B-9397-08002B2CF9AE}" pid="13" name="MSIP_Label_a0819fa7-4367-4500-ba88-dd630d977609_SetDate">
    <vt:lpwstr>2021-08-10T07:59:19.1867341Z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81ca501f-8a89-4fd1-9ecc-183685d3af84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