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353802" y="5526859"/>
            <a:ext cx="2799486" cy="381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b="1" dirty="0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3962400" y="2057399"/>
            <a:ext cx="3817620" cy="274320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2800" lang="en-US" u="sng"/>
              <a:t>Reg No</a:t>
            </a:r>
            <a:r>
              <a:rPr dirty="0" sz="2800" lang="en-US"/>
              <a:t>:</a:t>
            </a:r>
            <a:r>
              <a:rPr dirty="0" sz="2800" lang="en-US"/>
              <a:t>410121104</a:t>
            </a:r>
            <a:r>
              <a:rPr altLang="en-IN" dirty="0" sz="2800" lang="en-US"/>
              <a:t>0</a:t>
            </a:r>
            <a:r>
              <a:rPr altLang="en-IN" dirty="0" sz="2800" lang="en-US"/>
              <a:t>5</a:t>
            </a:r>
            <a:r>
              <a:rPr altLang="en-IN" dirty="0" sz="2800" lang="en-US"/>
              <a:t>9</a:t>
            </a:r>
            <a:endParaRPr altLang="en-US" dirty="0" sz="2800" lang="en-IN"/>
          </a:p>
        </p:txBody>
      </p:sp>
      <p:sp>
        <p:nvSpPr>
          <p:cNvPr id="1048603" name="TextBox 13"/>
          <p:cNvSpPr txBox="1"/>
          <p:nvPr/>
        </p:nvSpPr>
        <p:spPr>
          <a:xfrm>
            <a:off x="3888809" y="3253210"/>
            <a:ext cx="8088630" cy="13868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/>
              <a:t> </a:t>
            </a:r>
          </a:p>
          <a:p>
            <a:pPr algn="l"/>
            <a:r>
              <a:rPr b="1" dirty="0" sz="2800" lang="en-US" u="sng"/>
              <a:t>College Name </a:t>
            </a:r>
            <a:r>
              <a:rPr b="1" dirty="0" sz="2800" lang="en-US"/>
              <a:t>: </a:t>
            </a:r>
            <a:r>
              <a:rPr dirty="0" sz="2800" lang="en-US"/>
              <a:t>Adhi College of Engineering and</a:t>
            </a:r>
          </a:p>
          <a:p>
            <a:pPr algn="l"/>
            <a:r>
              <a:rPr dirty="0" sz="2800" lang="en-US"/>
              <a:t> Technology</a:t>
            </a:r>
          </a:p>
        </p:txBody>
      </p:sp>
      <p:sp>
        <p:nvSpPr>
          <p:cNvPr id="1048604" name="TextBox 14"/>
          <p:cNvSpPr txBox="1"/>
          <p:nvPr/>
        </p:nvSpPr>
        <p:spPr>
          <a:xfrm rot="10800000" flipV="1">
            <a:off x="3885565" y="2878455"/>
            <a:ext cx="8088630" cy="523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 err="1" u="sng"/>
              <a:t>Department</a:t>
            </a:r>
            <a:r>
              <a:rPr b="1" dirty="0" sz="2800" lang="en-US"/>
              <a:t>: </a:t>
            </a:r>
            <a:r>
              <a:rPr dirty="0" sz="2800" lang="en-US"/>
              <a:t>Computer Science </a:t>
            </a:r>
          </a:p>
        </p:txBody>
      </p:sp>
      <p:sp>
        <p:nvSpPr>
          <p:cNvPr id="1048605" name="Title 9"/>
          <p:cNvSpPr>
            <a:spLocks noGrp="1"/>
          </p:cNvSpPr>
          <p:nvPr>
            <p:ph type="ctrTitle"/>
          </p:nvPr>
        </p:nvSpPr>
        <p:spPr>
          <a:xfrm>
            <a:off x="3962400" y="871853"/>
            <a:ext cx="12901295" cy="600710"/>
          </a:xfrm>
        </p:spPr>
        <p:txBody>
          <a:bodyPr wrap="square">
            <a:noAutofit/>
          </a:bodyPr>
          <a:p>
            <a:r>
              <a:rPr altLang="en-US" b="1" dirty="0" lang="en-IN" spc="15" u="sng">
                <a:sym typeface="+mn-ea"/>
              </a:rPr>
              <a:t>Name </a:t>
            </a:r>
            <a:r>
              <a:rPr altLang="en-US" dirty="0" lang="en-IN" spc="15">
                <a:sym typeface="+mn-ea"/>
              </a:rPr>
              <a:t>:</a:t>
            </a:r>
            <a:r>
              <a:rPr altLang="en-IN" dirty="0" lang="en-US" spc="15">
                <a:sym typeface="+mn-ea"/>
              </a:rPr>
              <a:t> </a:t>
            </a:r>
            <a:r>
              <a:rPr altLang="en-IN" dirty="0" lang="en-US" spc="15">
                <a:sym typeface="+mn-ea"/>
              </a:rPr>
              <a:t>V</a:t>
            </a:r>
            <a:r>
              <a:rPr altLang="en-IN" dirty="0" lang="en-US" spc="15">
                <a:sym typeface="+mn-ea"/>
              </a:rPr>
              <a:t>i</a:t>
            </a:r>
            <a:r>
              <a:rPr altLang="en-IN" dirty="0" lang="en-US" spc="15">
                <a:sym typeface="+mn-ea"/>
              </a:rPr>
              <a:t>n</a:t>
            </a:r>
            <a:r>
              <a:rPr altLang="en-IN" dirty="0" lang="en-US" spc="15">
                <a:sym typeface="+mn-ea"/>
              </a:rPr>
              <a:t>o</a:t>
            </a:r>
            <a:r>
              <a:rPr altLang="en-IN" dirty="0" lang="en-US" spc="15">
                <a:sym typeface="+mn-ea"/>
              </a:rPr>
              <a:t>d</a:t>
            </a:r>
            <a:r>
              <a:rPr altLang="en-IN" dirty="0" lang="en-US" spc="15">
                <a:sym typeface="+mn-ea"/>
              </a:rPr>
              <a:t>h</a:t>
            </a:r>
            <a:r>
              <a:rPr altLang="en-IN" dirty="0" lang="en-US" spc="15">
                <a:sym typeface="+mn-ea"/>
              </a:rPr>
              <a:t>i</a:t>
            </a:r>
            <a:r>
              <a:rPr altLang="en-IN" dirty="0" lang="en-US" spc="15">
                <a:sym typeface="+mn-ea"/>
              </a:rPr>
              <a:t>n</a:t>
            </a:r>
            <a:r>
              <a:rPr altLang="en-IN" dirty="0" lang="en-US" spc="15">
                <a:sym typeface="+mn-ea"/>
              </a:rPr>
              <a:t>i</a:t>
            </a:r>
            <a:r>
              <a:rPr altLang="en-IN" dirty="0" lang="en-US" spc="15">
                <a:sym typeface="+mn-ea"/>
              </a:rPr>
              <a:t> </a:t>
            </a:r>
            <a:r>
              <a:rPr altLang="en-IN" dirty="0" lang="en-US" spc="15">
                <a:sym typeface="+mn-ea"/>
              </a:rPr>
              <a:t>P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57600" y="1445957"/>
            <a:ext cx="3810000" cy="4648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:- </a:t>
            </a:r>
            <a:endParaRPr dirty="0" sz="4250"/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8508" y="1656145"/>
            <a:ext cx="10561320" cy="665946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3600" lang="en-US"/>
              <a:t>Handwritten Digit Generation Using GAN Model </a:t>
            </a:r>
          </a:p>
        </p:txBody>
      </p:sp>
      <p:sp>
        <p:nvSpPr>
          <p:cNvPr id="1048627" name="TextBox 23"/>
          <p:cNvSpPr txBox="1"/>
          <p:nvPr/>
        </p:nvSpPr>
        <p:spPr>
          <a:xfrm>
            <a:off x="516028" y="3213268"/>
            <a:ext cx="11468735" cy="1713696"/>
          </a:xfrm>
          <a:prstGeom prst="rect"/>
          <a:noFill/>
        </p:spPr>
        <p:txBody>
          <a:bodyPr rtlCol="0" wrap="square">
            <a:noAutofit/>
          </a:bodyPr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Presented by: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altLang="en-IN" b="1" dirty="0" sz="2400" lang="en-US" err="1"/>
              <a:t>V</a:t>
            </a:r>
            <a:r>
              <a:rPr altLang="en-IN" b="1" dirty="0" sz="2400" lang="en-US" err="1"/>
              <a:t>i</a:t>
            </a:r>
            <a:r>
              <a:rPr altLang="en-IN" b="1" dirty="0" sz="2400" lang="en-US" err="1"/>
              <a:t>n</a:t>
            </a:r>
            <a:r>
              <a:rPr altLang="en-IN" b="1" dirty="0" sz="2400" lang="en-US" err="1"/>
              <a:t>o</a:t>
            </a:r>
            <a:r>
              <a:rPr altLang="en-IN" b="1" dirty="0" sz="2400" lang="en-US" err="1"/>
              <a:t>d</a:t>
            </a:r>
            <a:r>
              <a:rPr altLang="en-IN" b="1" dirty="0" sz="2400" lang="en-US" err="1"/>
              <a:t>h</a:t>
            </a:r>
            <a:r>
              <a:rPr altLang="en-IN" b="1" dirty="0" sz="2400" lang="en-US" err="1"/>
              <a:t>i</a:t>
            </a:r>
            <a:r>
              <a:rPr altLang="en-IN" b="1" dirty="0" sz="2400" lang="en-US" err="1"/>
              <a:t>n</a:t>
            </a:r>
            <a:r>
              <a:rPr altLang="en-IN" b="1" dirty="0" sz="2400" lang="en-US" err="1"/>
              <a:t>i</a:t>
            </a:r>
            <a:r>
              <a:rPr altLang="en-IN" b="1" dirty="0" sz="2400" lang="en-US" err="1"/>
              <a:t> </a:t>
            </a:r>
            <a:r>
              <a:rPr altLang="en-IN" b="1" dirty="0" sz="2400" lang="en-US" err="1"/>
              <a:t>P</a:t>
            </a:r>
            <a:r>
              <a:rPr altLang="en-IN" b="1" dirty="0" sz="2400" lang="en-US" err="1"/>
              <a:t>,</a:t>
            </a:r>
            <a:endParaRPr altLang="en-US" lang="zh-CN"/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CSE-III-year,</a:t>
            </a:r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Adhi college of engineering and technology</a:t>
            </a:r>
            <a:r>
              <a:rPr b="1" dirty="0" sz="24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4"/>
          <p:cNvSpPr txBox="1"/>
          <p:nvPr/>
        </p:nvSpPr>
        <p:spPr>
          <a:xfrm>
            <a:off x="1358728" y="1257300"/>
            <a:ext cx="8494395" cy="527431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rial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Project overview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Who are the end users?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Solution and value </a:t>
            </a:r>
            <a:r>
              <a:rPr b="1" dirty="0" sz="2400" lang="en-US" err="1">
                <a:latin typeface="Arial"/>
                <a:ea typeface="+mn-lt"/>
                <a:cs typeface="Arial"/>
              </a:rPr>
              <a:t>propotion</a:t>
            </a:r>
            <a:endParaRPr b="1" dirty="0" sz="2400" lang="en-US">
              <a:latin typeface="Arial"/>
              <a:ea typeface="+mn-lt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Uniqueness of solution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Modeling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Results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497839" y="982375"/>
            <a:ext cx="8543925" cy="3411855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2000" lang="en-US"/>
              <a:t>Problem Statement : </a:t>
            </a:r>
          </a:p>
          <a:p>
            <a:pPr indent="457200" lvl="1"/>
            <a:r>
              <a:rPr b="0" dirty="0" sz="18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dirty="0" sz="180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497839" y="2613659"/>
            <a:ext cx="6657975" cy="370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60606" y="762000"/>
            <a:ext cx="8940594" cy="58102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lang="en-US"/>
              <a:t>Objective:</a:t>
            </a:r>
            <a:br>
              <a:rPr dirty="0" lang="en-US"/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b="1"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TextBox 8"/>
          <p:cNvSpPr txBox="1"/>
          <p:nvPr/>
        </p:nvSpPr>
        <p:spPr>
          <a:xfrm>
            <a:off x="1160859" y="1927620"/>
            <a:ext cx="7215188" cy="15646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b="1" dirty="0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113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TextBox 9"/>
          <p:cNvSpPr txBox="1"/>
          <p:nvPr/>
        </p:nvSpPr>
        <p:spPr>
          <a:xfrm>
            <a:off x="3069968" y="1217462"/>
            <a:ext cx="8159624" cy="547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b="1" dirty="0" sz="2000" i="0" lang="en-US" u="sng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09800" y="781050"/>
            <a:ext cx="10085296" cy="65684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1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b="1"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10820"/>
            <a:ext cx="3303905" cy="83820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739775" y="914400"/>
            <a:ext cx="9689629" cy="652145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b="0" dirty="0" sz="2400" i="0" lang="en-US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b="1"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hari haran</cp:lastModifiedBy>
  <dcterms:created xsi:type="dcterms:W3CDTF">2024-04-01T18:55:00Z</dcterms:created>
  <dcterms:modified xsi:type="dcterms:W3CDTF">2024-04-25T15:15:56Z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12abd8e60f674f1397b0fb7d4bfc42a3</vt:lpwstr>
  </property>
  <property fmtid="{D5CDD505-2E9C-101B-9397-08002B2CF9AE}" pid="5" name="KSOProductBuildVer">
    <vt:lpwstr>1033-12.2.0.13489</vt:lpwstr>
  </property>
</Properties>
</file>