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8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XCEL%20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employee performance.xlsx]Sheet4!PivotTable1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EMPLOYEE PERFORMANCE 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7</c:v>
                </c:pt>
                <c:pt idx="1">
                  <c:v>10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46</c:v>
                </c:pt>
                <c:pt idx="1">
                  <c:v>42</c:v>
                </c:pt>
                <c:pt idx="2">
                  <c:v>47</c:v>
                </c:pt>
                <c:pt idx="3">
                  <c:v>47</c:v>
                </c:pt>
                <c:pt idx="4">
                  <c:v>46</c:v>
                </c:pt>
                <c:pt idx="5">
                  <c:v>37</c:v>
                </c:pt>
                <c:pt idx="6">
                  <c:v>39</c:v>
                </c:pt>
                <c:pt idx="7">
                  <c:v>43</c:v>
                </c:pt>
                <c:pt idx="8">
                  <c:v>46</c:v>
                </c:pt>
                <c:pt idx="9">
                  <c:v>48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7</c:v>
                </c:pt>
                <c:pt idx="7">
                  <c:v>5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71999512"/>
        <c:axId val="272000688"/>
      </c:barChart>
      <c:catAx>
        <c:axId val="2719995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72000688"/>
        <c:crosses val="autoZero"/>
        <c:auto val="1"/>
        <c:lblAlgn val="ctr"/>
        <c:lblOffset val="100"/>
        <c:noMultiLvlLbl val="0"/>
      </c:catAx>
      <c:valAx>
        <c:axId val="272000688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271999512"/>
        <c:crosses val="autoZero"/>
        <c:crossBetween val="between"/>
      </c:valAx>
    </c:plotArea>
    <c:legend>
      <c:legendPos val="b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0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5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091333" y="2948304"/>
            <a:ext cx="10278919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</a:t>
            </a:r>
            <a:r>
              <a:rPr lang="en-US" altLang="en-GB" sz="2400" b="1" dirty="0"/>
              <a:t>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US" altLang="en-GB" sz="2400" dirty="0" err="1"/>
              <a:t>VINODHINI.M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</a:t>
            </a:r>
            <a:r>
              <a:rPr lang="en-US" altLang="en-GB" sz="2400" dirty="0"/>
              <a:t>422200784</a:t>
            </a:r>
            <a:endParaRPr lang="zh-CN" altLang="en-US"/>
          </a:p>
          <a:p>
            <a:r>
              <a:rPr lang="en-US" sz="2400" b="1" dirty="0"/>
              <a:t>DEPARTMENT</a:t>
            </a:r>
            <a:r>
              <a:rPr lang="en-GB" sz="2400" b="1" dirty="0"/>
              <a:t>        </a:t>
            </a:r>
            <a:r>
              <a:rPr lang="en-US" altLang="en-GB" sz="2400" b="1" dirty="0"/>
              <a:t> </a:t>
            </a:r>
            <a:r>
              <a:rPr lang="en-GB" sz="2400" b="1" dirty="0"/>
              <a:t>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B.com</a:t>
            </a:r>
            <a:r>
              <a:rPr lang="en-GB" sz="2400" dirty="0"/>
              <a:t> </a:t>
            </a:r>
            <a:r>
              <a:rPr lang="en-US" altLang="en-GB" sz="2400" dirty="0" err="1"/>
              <a:t>(INFORMATION SYSTEM MANAGEMENT)</a:t>
            </a:r>
            <a:endParaRPr lang="zh-CN" altLang="en-US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</a:t>
            </a:r>
            <a:r>
              <a:rPr lang="en-US" altLang="en-GB" sz="2400" b="1" dirty="0"/>
              <a:t>  </a:t>
            </a:r>
            <a:r>
              <a:rPr lang="en-GB" sz="2400" b="1" dirty="0"/>
              <a:t> </a:t>
            </a:r>
            <a:r>
              <a:rPr lang="en-GB" sz="2400" dirty="0">
                <a:latin typeface="+mj-lt"/>
              </a:rPr>
              <a:t>: </a:t>
            </a:r>
            <a:r>
              <a:rPr lang="en-US" altLang="en-GB" sz="2400" dirty="0" err="1">
                <a:latin typeface="+mj-lt"/>
              </a:rPr>
              <a:t>ANNAI VEILANKANNI'S COLLEGE FOR WOMEN 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r>
              <a:rPr lang="en-GB" sz="2400" dirty="0"/>
              <a:t/>
            </a:r>
            <a:br>
              <a:rPr lang="en-GB" sz="2400" dirty="0"/>
            </a:br>
            <a:endParaRPr lang="en-IN" sz="2400" dirty="0"/>
          </a:p>
        </p:txBody>
      </p:sp>
      <p:sp>
        <p:nvSpPr>
          <p:cNvPr id="1048688" name="TextBox 2"/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2"/>
          <p:cNvGraphicFramePr>
            <a:graphicFrameLocks/>
          </p:cNvGraphicFramePr>
          <p:nvPr/>
        </p:nvGraphicFramePr>
        <p:xfrm>
          <a:off x="1789510" y="1172290"/>
          <a:ext cx="7605712" cy="459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53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335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Idntify</a:t>
            </a:r>
            <a:r>
              <a:rPr lang="en-US" sz="2000" dirty="0"/>
              <a:t> strengths, weaknesses,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60" name="TextBox 10"/>
          <p:cNvSpPr txBox="1"/>
          <p:nvPr/>
        </p:nvSpPr>
        <p:spPr>
          <a:xfrm>
            <a:off x="1081088" y="2207211"/>
            <a:ext cx="7924800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65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71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Arial</vt:lpstr>
      <vt:lpstr>Bahnschrift Light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</cp:revision>
  <dcterms:created xsi:type="dcterms:W3CDTF">2024-03-28T17:07:22Z</dcterms:created>
  <dcterms:modified xsi:type="dcterms:W3CDTF">2024-09-16T06:14:51Z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106a64080eb44a1b9b76e40f71cf026b</vt:lpwstr>
  </property>
</Properties>
</file>