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38200" y="2133600"/>
            <a:ext cx="10896600" cy="3416320"/>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US" sz="2400" dirty="0">
                <a:solidFill>
                  <a:schemeClr val="bg1"/>
                </a:solidFill>
                <a:latin typeface="roboto"/>
                <a:ea typeface="roboto"/>
                <a:cs typeface="roboto"/>
              </a:rPr>
              <a:t>: </a:t>
            </a:r>
            <a:r>
              <a:rPr lang="en-GB" sz="2400" dirty="0" err="1">
                <a:solidFill>
                  <a:schemeClr val="bg1"/>
                </a:solidFill>
                <a:latin typeface="roboto"/>
                <a:ea typeface="roboto"/>
                <a:cs typeface="roboto"/>
              </a:rPr>
              <a:t>Vinodhini</a:t>
            </a:r>
            <a:r>
              <a:rPr lang="en-GB" sz="2400" dirty="0">
                <a:solidFill>
                  <a:schemeClr val="bg1"/>
                </a:solidFill>
                <a:latin typeface="roboto"/>
                <a:ea typeface="roboto"/>
                <a:cs typeface="roboto"/>
              </a:rPr>
              <a:t> .H </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122200954 /  FFBF47D9DFAB108B6DF4C1F384675ADC</a:t>
            </a:r>
            <a:endParaRPr lang="en-US" sz="2400" dirty="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a:t>
            </a:r>
            <a:r>
              <a:rPr lang="en-GB" sz="2400" dirty="0">
                <a:solidFill>
                  <a:schemeClr val="bg1"/>
                </a:solidFill>
                <a:latin typeface="roboto"/>
                <a:ea typeface="roboto"/>
                <a:cs typeface="roboto"/>
              </a:rPr>
              <a:t>corporate </a:t>
            </a:r>
            <a:r>
              <a:rPr lang="en-GB" sz="2400" dirty="0" err="1">
                <a:solidFill>
                  <a:schemeClr val="bg1"/>
                </a:solidFill>
                <a:latin typeface="roboto"/>
                <a:ea typeface="roboto"/>
                <a:cs typeface="roboto"/>
              </a:rPr>
              <a:t>secretaryship</a:t>
            </a:r>
            <a:r>
              <a:rPr lang="en-US" sz="2400" dirty="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 </a:t>
            </a:r>
            <a:r>
              <a:rPr lang="en-GB" sz="2400" dirty="0">
                <a:solidFill>
                  <a:schemeClr val="bg1"/>
                </a:solidFill>
                <a:latin typeface="roboto"/>
                <a:ea typeface="roboto"/>
                <a:cs typeface="roboto"/>
              </a:rPr>
              <a:t>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Science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154</cp:revision>
  <dcterms:created xsi:type="dcterms:W3CDTF">2024-03-29T15:07:22Z</dcterms:created>
  <dcterms:modified xsi:type="dcterms:W3CDTF">2024-09-11T09:07:05Z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