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ks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540"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8CD7-4DAA-A4B8-818D2BDA2378}"/>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8CD7-4DAA-A4B8-818D2BDA2378}"/>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8CD7-4DAA-A4B8-818D2BDA2378}"/>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8CD7-4DAA-A4B8-818D2BDA2378}"/>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3" name="Holder 3"/>
          <p:cNvSpPr>
            <a:spLocks noGrp="1"/>
          </p:cNvSpPr>
          <p:nvPr>
            <p:ph type="body" idx="1"/>
          </p:nvPr>
        </p:nvSpPr>
        <p:spPr/>
        <p:txBody>
          <a:bodyPr lIns="0" tIns="0" rIns="0" bIns="0"/>
          <a:lstStyle/>
          <a:p>
            <a:endParaRPr/>
          </a:p>
        </p:txBody>
      </p:sp>
      <p:sp>
        <p:nvSpPr>
          <p:cNvPr id="10486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68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105024" y="3130927"/>
            <a:ext cx="8610600" cy="1569660"/>
          </a:xfrm>
          <a:prstGeom prst="rect">
            <a:avLst/>
          </a:prstGeom>
          <a:noFill/>
        </p:spPr>
        <p:txBody>
          <a:bodyPr wrap="square" rtlCol="0">
            <a:spAutoFit/>
          </a:bodyPr>
          <a:lstStyle/>
          <a:p>
            <a:r>
              <a:rPr lang="en-US" sz="2400" dirty="0"/>
              <a:t>STUDENT NAME:</a:t>
            </a:r>
            <a:r>
              <a:rPr lang="en-IN" sz="2400" dirty="0"/>
              <a:t> </a:t>
            </a:r>
            <a:r>
              <a:rPr lang="en-US" sz="2400"/>
              <a:t>vinodhini.R</a:t>
            </a:r>
            <a:endParaRPr lang="zh-CN" altLang="en-US" dirty="0"/>
          </a:p>
          <a:p>
            <a:r>
              <a:rPr lang="en-US" sz="2400" dirty="0"/>
              <a:t>REGISTER NO:312202940</a:t>
            </a:r>
          </a:p>
          <a:p>
            <a:r>
              <a:rPr lang="en-US" sz="2400" dirty="0"/>
              <a:t>DEPARTMENT:B.COM(General)</a:t>
            </a:r>
            <a:endParaRPr lang="zh-CN" altLang="en-US" dirty="0"/>
          </a:p>
          <a:p>
            <a:r>
              <a:rPr lang="en-US" sz="2400" dirty="0"/>
              <a:t>COLLEGE:St Joseph's  COLLEGE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838200" y="1271855"/>
            <a:ext cx="7162800" cy="5958840"/>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3543426"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1398495" y="2514600"/>
            <a:ext cx="6325945" cy="2580640"/>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1081088" y="2412420"/>
            <a:ext cx="7924800" cy="400304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1143000" y="2078772"/>
            <a:ext cx="6934200" cy="4663440"/>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2971800" y="2597169"/>
            <a:ext cx="6096000" cy="4168140"/>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2"/>
          <p:cNvSpPr txBox="1"/>
          <p:nvPr/>
        </p:nvSpPr>
        <p:spPr>
          <a:xfrm>
            <a:off x="838200" y="1295400"/>
            <a:ext cx="7620000" cy="5120640"/>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1177</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宋体</vt: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4</cp:revision>
  <dcterms:created xsi:type="dcterms:W3CDTF">2024-03-27T19:07:22Z</dcterms:created>
  <dcterms:modified xsi:type="dcterms:W3CDTF">2024-09-19T04:32:08Z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bbb7c3c0490f4c59819340a37c6b1d73</vt:lpwstr>
  </property>
</Properties>
</file>