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0" r:id="rId1"/>
  </p:sldMasterIdLst>
  <p:sldIdLst>
    <p:sldId id="256" r:id="rId2"/>
    <p:sldId id="259" r:id="rId3"/>
    <p:sldId id="257" r:id="rId4"/>
    <p:sldId id="270" r:id="rId5"/>
    <p:sldId id="268" r:id="rId6"/>
    <p:sldId id="258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83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1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1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5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3ECF16-A8E8-49D9-9053-03E0A5EED16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F3128A-CBD6-4483-8F5F-47F16E72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  <p:sldLayoutId id="2147484256" r:id="rId16"/>
    <p:sldLayoutId id="2147484257" r:id="rId17"/>
    <p:sldLayoutId id="214748425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4FAD-D31A-161F-6499-E2F5F6C4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064" y="1435853"/>
            <a:ext cx="9144000" cy="128953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5002-FC91-41A4-CEC5-0D249158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652" y="4922520"/>
            <a:ext cx="8689976" cy="1371599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rgbClr val="0070C0"/>
                </a:solidFill>
              </a:rPr>
              <a:t>                                                                                    </a:t>
            </a:r>
            <a:r>
              <a:rPr lang="en-IN" dirty="0">
                <a:solidFill>
                  <a:srgbClr val="AC3814"/>
                </a:solidFill>
              </a:rPr>
              <a:t>By,</a:t>
            </a:r>
          </a:p>
          <a:p>
            <a:r>
              <a:rPr lang="en-IN" sz="3200" dirty="0">
                <a:solidFill>
                  <a:srgbClr val="AC38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VINODHINI G</a:t>
            </a:r>
            <a:endParaRPr lang="en-US" sz="3200" dirty="0">
              <a:solidFill>
                <a:srgbClr val="AC38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C3BC9-4E7C-261C-715E-6FFFA0D31D57}"/>
              </a:ext>
            </a:extLst>
          </p:cNvPr>
          <p:cNvSpPr/>
          <p:nvPr/>
        </p:nvSpPr>
        <p:spPr>
          <a:xfrm>
            <a:off x="1636643" y="3034748"/>
            <a:ext cx="8918713" cy="12026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038-28B5-1F37-3D69-D1D2EBF3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-67233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C6D6-16F6-3A87-893E-6FFCED35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19" y="1685366"/>
            <a:ext cx="8825659" cy="459285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0FBA-66AD-B4CE-186F-333B056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D281-2AB9-25B7-F03C-0F94C67D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70" y="2214694"/>
            <a:ext cx="10133728" cy="3801231"/>
          </a:xfrm>
        </p:spPr>
        <p:txBody>
          <a:bodyPr>
            <a:normAutofit fontScale="925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ADMINISTATOR FOR A UNIVERSITY AND NEED TO CREATE AN APPLICATION TO MANAGE STUDENT ENROLLMENTS AND TOTALBALANCE.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student management system computerized system is used to store and retrieve the information about students, course details,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tUTIONBALANCE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 OF COURSE ENROLL. This software has three parts. One is the STUDENT NAME,NO OF COURSES ENROLL AND TOTALBALANCE. </a:t>
            </a:r>
          </a:p>
          <a:p>
            <a:pPr lvl="4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8926-9032-B726-2AB6-D45B8597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3A25-8150-BA06-0CE4-BB028C6B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able ENTER FIRSTNAME, LASTNAME. then  ABLE TO SEE THREE GRADEYEAR AND ID then it can be done.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ABLE ENTER YOUR COURSE MORE THEN ONE. quit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VEIW THE BALANCE AND VEIW THE TUTION.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0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0627-E4B6-9421-93F1-4DC3523E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9272"/>
            <a:ext cx="10364451" cy="7553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B23-71C2-5A05-919F-6C9C3986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550504"/>
            <a:ext cx="11253435" cy="452756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CLASS LOOK LIKE THE FIRST PAGE OF THE SCHOOL MANAGEMENT SYSTEM ENTER NAME.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SEE THE GRADEYEAR .IT WILL GIVE THE CHOICE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1.FRESHER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2.JUNIOR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3.SENIOR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STUDENTID IS GENARATE WITH THE FIRST NUMBER BEING THEIR GRADE LEVEL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ENROLL THE NO OF COURSES.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TOTALFEES OF ENROLLED COURSES.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Q TO QUIT.</a:t>
            </a:r>
          </a:p>
        </p:txBody>
      </p:sp>
    </p:spTree>
    <p:extLst>
      <p:ext uri="{BB962C8B-B14F-4D97-AF65-F5344CB8AC3E}">
        <p14:creationId xmlns:p14="http://schemas.microsoft.com/office/powerpoint/2010/main" val="138524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3A8-ED38-33CF-060F-5A8A9ED7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8743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01CB-E843-3908-1F04-C84A3F6B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214694"/>
            <a:ext cx="11086217" cy="438792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UER HOW MANY STUDENTS WILL BE ADDED TO THE DATABASES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BE PROMPTED TO ENTER THE NAME AND GRADEYEAR FOR EACH STUDENT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HAVE A 5-DIGIT ID ,WITH THE FIRST NUMBER BEING THEIR GRADE LEVEL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CAN ENROLL IN THE COURSES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6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3DBB-3D14-552E-F7F6-3971A6C4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582"/>
            <a:ext cx="10364451" cy="5152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C7A7-F559-9FF7-7642-37DF0710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"/>
            <a:ext cx="10364452" cy="5791200"/>
          </a:xfrm>
        </p:spPr>
        <p:txBody>
          <a:bodyPr>
            <a:no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JAVA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C++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COURSES COST $2000 TO ENROLL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STATUS OF THE STUDENT , WE SHOULD SEE THEIR NAME, ID , COURSES ENROLLED AND TUTIONFEES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SHOULD BE ABLE TO VIEW THEIR BALANCE AND PAY THE TUTION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STSTUS OF THE STUDENT ,WE SHOULD SEE THEIR NAME,ID,COURSES ENROLLED,AND BALANCE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55C18-9875-5E11-92C6-DF5AFF9099C4}"/>
              </a:ext>
            </a:extLst>
          </p:cNvPr>
          <p:cNvSpPr txBox="1"/>
          <p:nvPr/>
        </p:nvSpPr>
        <p:spPr>
          <a:xfrm>
            <a:off x="2544417" y="3429000"/>
            <a:ext cx="807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8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AC21-1A51-0849-7ADE-2D58760F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053182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DD8C-AADE-8C96-3550-F83A9BD6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053182"/>
            <a:ext cx="11092069" cy="496661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java code and database computerized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process is performed.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information stored in the database with help of this admin can perform all the operations.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with a secured connection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managed successfully without any interruptions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489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483</TotalTime>
  <Words>370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Tw Cen MT</vt:lpstr>
      <vt:lpstr>Wingdings</vt:lpstr>
      <vt:lpstr>Droplet</vt:lpstr>
      <vt:lpstr>CORE JAVA PROJECT</vt:lpstr>
      <vt:lpstr>CONTENTS:</vt:lpstr>
      <vt:lpstr>INTRODUCTION:</vt:lpstr>
      <vt:lpstr>PowerPoint Presentation</vt:lpstr>
      <vt:lpstr>MAIN CLASS</vt:lpstr>
      <vt:lpstr>Student ProCESS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</dc:title>
  <dc:creator>lokeshwari sekar</dc:creator>
  <cp:lastModifiedBy>ELCOT</cp:lastModifiedBy>
  <cp:revision>23</cp:revision>
  <dcterms:created xsi:type="dcterms:W3CDTF">2022-05-02T00:18:32Z</dcterms:created>
  <dcterms:modified xsi:type="dcterms:W3CDTF">2022-11-17T14:48:10Z</dcterms:modified>
</cp:coreProperties>
</file>