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9" r:id="rId2"/>
    <p:sldId id="258" r:id="rId3"/>
    <p:sldId id="263" r:id="rId4"/>
    <p:sldId id="261" r:id="rId5"/>
    <p:sldId id="262" r:id="rId6"/>
    <p:sldId id="271" r:id="rId7"/>
    <p:sldId id="272" r:id="rId8"/>
    <p:sldId id="273" r:id="rId9"/>
    <p:sldId id="274" r:id="rId10"/>
    <p:sldId id="268" r:id="rId11"/>
    <p:sldId id="275" r:id="rId12"/>
    <p:sldId id="276" r:id="rId13"/>
    <p:sldId id="269" r:id="rId14"/>
    <p:sldId id="270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2786" y="4713936"/>
            <a:ext cx="192314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7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rPr>
              <a:t>2019 </a:t>
            </a: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</p:spTree>
    <p:extLst>
      <p:ext uri="{BB962C8B-B14F-4D97-AF65-F5344CB8AC3E}">
        <p14:creationId xmlns:p14="http://schemas.microsoft.com/office/powerpoint/2010/main" val="1818596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7"/>
            <a:ext cx="2688336" cy="15087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8C34BC09-70A0-44FE-8C7B-7F64C0B24634}" type="datetimeFigureOut">
              <a:rPr lang="en-US" smtClean="0"/>
              <a:t>10/1/2019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8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BC09-70A0-44FE-8C7B-7F64C0B24634}" type="datetimeFigureOut">
              <a:rPr lang="en-US" smtClean="0"/>
              <a:t>10/1/2019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18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BC09-70A0-44FE-8C7B-7F64C0B24634}" type="datetimeFigureOut">
              <a:rPr lang="en-US" smtClean="0"/>
              <a:t>10/1/2019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4296" y="1261871"/>
            <a:ext cx="4489704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42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BC09-70A0-44FE-8C7B-7F64C0B24634}" type="datetimeFigureOut">
              <a:rPr lang="en-US" smtClean="0"/>
              <a:t>10/1/2019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654296" y="1261872"/>
            <a:ext cx="4489704" cy="331927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41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BC09-70A0-44FE-8C7B-7F64C0B24634}" type="datetimeFigureOut">
              <a:rPr lang="en-US" smtClean="0"/>
              <a:t>10/1/2019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43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BC09-70A0-44FE-8C7B-7F64C0B24634}" type="datetimeFigureOut">
              <a:rPr lang="en-US" smtClean="0"/>
              <a:t>10/1/2019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261872"/>
            <a:ext cx="4498848" cy="33192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52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BC09-70A0-44FE-8C7B-7F64C0B24634}" type="datetimeFigureOut">
              <a:rPr lang="en-US" smtClean="0"/>
              <a:t>10/1/2019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261872"/>
            <a:ext cx="4498848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26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C34BC09-70A0-44FE-8C7B-7F64C0B24634}" type="datetimeFigureOut">
              <a:rPr lang="en-US" smtClean="0"/>
              <a:t>10/1/2019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4489" y="4775829"/>
            <a:ext cx="17977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750" b="0" i="0" u="none" strike="noStrike" kern="0" cap="none" spc="0" normalizeH="0" baseline="0" noProof="0" dirty="0" smtClean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2019 </a:t>
            </a: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</p:spTree>
    <p:extLst>
      <p:ext uri="{BB962C8B-B14F-4D97-AF65-F5344CB8AC3E}">
        <p14:creationId xmlns:p14="http://schemas.microsoft.com/office/powerpoint/2010/main" val="3051912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BC09-70A0-44FE-8C7B-7F64C0B24634}" type="datetimeFigureOut">
              <a:rPr lang="en-US" smtClean="0"/>
              <a:t>10/1/2019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58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C34BC09-70A0-44FE-8C7B-7F64C0B24634}" type="datetimeFigureOut">
              <a:rPr lang="en-US" smtClean="0"/>
              <a:t>10/1/2019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2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BC09-70A0-44FE-8C7B-7F64C0B24634}" type="datetimeFigureOut">
              <a:rPr lang="en-US" smtClean="0"/>
              <a:t>10/1/2019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818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00400"/>
            <a:ext cx="9143999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4048" y="274320"/>
            <a:ext cx="8385048" cy="2743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8C34BC09-70A0-44FE-8C7B-7F64C0B24634}" type="datetimeFigureOut">
              <a:rPr lang="en-US" smtClean="0"/>
              <a:t>10/1/2019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950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C34BC09-70A0-44FE-8C7B-7F64C0B24634}" type="datetimeFigureOut">
              <a:rPr lang="en-US" smtClean="0"/>
              <a:t>10/1/2019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885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C34BC09-70A0-44FE-8C7B-7F64C0B24634}" type="datetimeFigureOut">
              <a:rPr lang="en-US" smtClean="0"/>
              <a:t>10/1/2019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900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1"/>
            <a:ext cx="4114800" cy="42976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4498848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C34BC09-70A0-44FE-8C7B-7F64C0B24634}" type="datetimeFigureOut">
              <a:rPr lang="en-US" smtClean="0"/>
              <a:t>10/1/2019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082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0"/>
            <a:ext cx="4114800" cy="42976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98975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C34BC09-70A0-44FE-8C7B-7F64C0B24634}" type="datetimeFigureOut">
              <a:rPr lang="en-US" smtClean="0"/>
              <a:t>10/1/2019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774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2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BC09-70A0-44FE-8C7B-7F64C0B24634}" type="datetimeFigureOut">
              <a:rPr lang="en-US" smtClean="0"/>
              <a:t>10/1/2019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5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C34BC09-70A0-44FE-8C7B-7F64C0B24634}" type="datetimeFigureOut">
              <a:rPr lang="en-US" smtClean="0"/>
              <a:t>10/1/2019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8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BC09-70A0-44FE-8C7B-7F64C0B24634}" type="datetimeFigureOut">
              <a:rPr lang="en-US" smtClean="0"/>
              <a:t>10/1/2019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0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BC09-70A0-44FE-8C7B-7F64C0B24634}" type="datetimeFigureOut">
              <a:rPr lang="en-US" smtClean="0"/>
              <a:t>10/1/2019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8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54550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C34BC09-70A0-44FE-8C7B-7F64C0B24634}" type="datetimeFigureOut">
              <a:rPr lang="en-US" smtClean="0"/>
              <a:t>10/1/2019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1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54294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8C34BC09-70A0-44FE-8C7B-7F64C0B24634}" type="datetimeFigureOut">
              <a:rPr lang="en-US" smtClean="0"/>
              <a:t>10/1/2019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8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4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4047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8C34BC09-70A0-44FE-8C7B-7F64C0B24634}" type="datetimeFigureOut">
              <a:rPr lang="en-US" smtClean="0"/>
              <a:t>10/1/2019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0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8C34BC09-70A0-44FE-8C7B-7F64C0B2463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5908" y="4775829"/>
            <a:ext cx="17977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750" b="0" i="0" u="none" strike="noStrike" kern="0" cap="none" spc="0" normalizeH="0" baseline="0" noProof="0" dirty="0" smtClean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2019 </a:t>
            </a: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</p:spTree>
    <p:extLst>
      <p:ext uri="{BB962C8B-B14F-4D97-AF65-F5344CB8AC3E}">
        <p14:creationId xmlns:p14="http://schemas.microsoft.com/office/powerpoint/2010/main" val="351203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34" r:id="rId22"/>
    <p:sldLayoutId id="2147483735" r:id="rId23"/>
    <p:sldLayoutId id="2147483736" r:id="rId24"/>
    <p:sldLayoutId id="2147483737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hite_Graphic_Them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17938"/>
            <a:ext cx="5029200" cy="526298"/>
          </a:xfrm>
        </p:spPr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Learnathon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118104"/>
            <a:ext cx="5029200" cy="276999"/>
          </a:xfrm>
        </p:spPr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Search as “Eclipse latest version” in Google, it will give you the link to download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Here is the direct link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://www.eclipse.org/downloads/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Download the .exe file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Run the installer. Just go with the default values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"/>
          <p:cNvSpPr txBox="1"/>
          <p:nvPr/>
        </p:nvSpPr>
        <p:spPr>
          <a:xfrm>
            <a:off x="381000" y="4800600"/>
            <a:ext cx="2268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smtClean="0">
                <a:solidFill>
                  <a:srgbClr val="000000"/>
                </a:solidFill>
              </a:rPr>
              <a:t>2</a:t>
            </a:r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9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</a:t>
            </a:r>
            <a:r>
              <a:rPr lang="en-US" dirty="0" err="1" smtClean="0"/>
              <a:t>rc</a:t>
            </a:r>
            <a:r>
              <a:rPr lang="en-US" dirty="0" smtClean="0"/>
              <a:t>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External 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13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Code Assist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Fixing compilation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Automatic compilation and 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1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HelloWorld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Calculate the addition, subtraction of 2 numbers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Calculate the area of rectangle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"/>
          <p:cNvSpPr txBox="1"/>
          <p:nvPr/>
        </p:nvSpPr>
        <p:spPr>
          <a:xfrm>
            <a:off x="381000" y="4800600"/>
            <a:ext cx="2268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smtClean="0">
                <a:solidFill>
                  <a:srgbClr val="000000"/>
                </a:solidFill>
              </a:rPr>
              <a:t>2</a:t>
            </a:r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93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Calculate the area of triangle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Write </a:t>
            </a:r>
            <a:r>
              <a:rPr lang="en-US" dirty="0" smtClean="0"/>
              <a:t>a program to print a square of a entered number</a:t>
            </a:r>
          </a:p>
        </p:txBody>
      </p:sp>
      <p:sp>
        <p:nvSpPr>
          <p:cNvPr id="4" name="Slide Number"/>
          <p:cNvSpPr txBox="1"/>
          <p:nvPr/>
        </p:nvSpPr>
        <p:spPr>
          <a:xfrm>
            <a:off x="381000" y="4800600"/>
            <a:ext cx="2268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smtClean="0">
                <a:solidFill>
                  <a:srgbClr val="000000"/>
                </a:solidFill>
              </a:rPr>
              <a:t>2</a:t>
            </a:r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28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Trainer </a:t>
            </a:r>
            <a:r>
              <a:rPr lang="en-US" dirty="0" smtClean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 Eclipse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 Intro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Homework</a:t>
            </a:r>
          </a:p>
          <a:p>
            <a:endParaRPr lang="en-US" dirty="0"/>
          </a:p>
        </p:txBody>
      </p:sp>
      <p:sp>
        <p:nvSpPr>
          <p:cNvPr id="4" name="Slide Number"/>
          <p:cNvSpPr txBox="1"/>
          <p:nvPr/>
        </p:nvSpPr>
        <p:spPr>
          <a:xfrm>
            <a:off x="381000" y="4800600"/>
            <a:ext cx="2268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smtClean="0">
                <a:solidFill>
                  <a:srgbClr val="000000"/>
                </a:solidFill>
              </a:rPr>
              <a:t>2</a:t>
            </a:r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33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: Vinodhraj Manoharan</a:t>
            </a:r>
          </a:p>
          <a:p>
            <a:endParaRPr lang="en-US" dirty="0"/>
          </a:p>
          <a:p>
            <a:r>
              <a:rPr lang="en-US" dirty="0" smtClean="0"/>
              <a:t>Location : Hartford, CT</a:t>
            </a:r>
          </a:p>
          <a:p>
            <a:endParaRPr lang="en-US" dirty="0"/>
          </a:p>
          <a:p>
            <a:r>
              <a:rPr lang="en-US" dirty="0" smtClean="0"/>
              <a:t>Project : Travelers Insurance</a:t>
            </a:r>
          </a:p>
          <a:p>
            <a:endParaRPr lang="en-US" dirty="0"/>
          </a:p>
          <a:p>
            <a:r>
              <a:rPr lang="en-US" dirty="0" smtClean="0"/>
              <a:t>Department : QE&amp;A</a:t>
            </a:r>
          </a:p>
          <a:p>
            <a:endParaRPr lang="en-US" dirty="0"/>
          </a:p>
          <a:p>
            <a:r>
              <a:rPr lang="en-US" dirty="0" smtClean="0"/>
              <a:t>Experience : 13 years</a:t>
            </a:r>
            <a:endParaRPr lang="en-US" dirty="0"/>
          </a:p>
        </p:txBody>
      </p:sp>
      <p:sp>
        <p:nvSpPr>
          <p:cNvPr id="4" name="Slide Number"/>
          <p:cNvSpPr txBox="1"/>
          <p:nvPr/>
        </p:nvSpPr>
        <p:spPr>
          <a:xfrm>
            <a:off x="381000" y="4800600"/>
            <a:ext cx="2268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smtClean="0">
                <a:solidFill>
                  <a:srgbClr val="000000"/>
                </a:solidFill>
              </a:rPr>
              <a:t>2</a:t>
            </a:r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4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 out some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Practitioner level course (Learner &lt; Practitioner &lt; Specialist &lt; Expert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Objective of this training is to enable you to clear the Java SBA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I </a:t>
            </a:r>
            <a:r>
              <a:rPr lang="en-US" dirty="0" smtClean="0">
                <a:sym typeface="Wingdings" panose="05000000000000000000" pitchFamily="2" charset="2"/>
              </a:rPr>
              <a:t>could give some practice programs. Solving LC &amp; CC are highly recommended though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We won’t be solving real world problems  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"/>
          <p:cNvSpPr txBox="1"/>
          <p:nvPr/>
        </p:nvSpPr>
        <p:spPr>
          <a:xfrm>
            <a:off x="381000" y="4800600"/>
            <a:ext cx="2268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smtClean="0">
                <a:solidFill>
                  <a:srgbClr val="000000"/>
                </a:solidFill>
              </a:rPr>
              <a:t>2</a:t>
            </a:r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64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learning tips that helped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Don’t try to remember every syntax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Understand the underlying concept. Programming language is just a tool for implementing the concept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Google it. But don’t copy paste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Raise questions using the Help in </a:t>
            </a:r>
            <a:r>
              <a:rPr lang="en-US" dirty="0" err="1" smtClean="0"/>
              <a:t>Ebox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"/>
          <p:cNvSpPr txBox="1"/>
          <p:nvPr/>
        </p:nvSpPr>
        <p:spPr>
          <a:xfrm>
            <a:off x="381000" y="4800600"/>
            <a:ext cx="2268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smtClean="0">
                <a:solidFill>
                  <a:srgbClr val="000000"/>
                </a:solidFill>
              </a:rPr>
              <a:t>2</a:t>
            </a:r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81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Released in 1995 by Sun Microsystems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Write Once, Run Anywhere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Object Oriented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Platform </a:t>
            </a:r>
            <a:r>
              <a:rPr lang="en-US" dirty="0" smtClean="0"/>
              <a:t>Independent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Simple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Multithreaded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9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 – Real world objects with properties and behaviors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 – Template for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Methods – behaviors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Fields/Members -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Instance variables – unique instance of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2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Case Sensitive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 Names starts with Upper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Method names start with lower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File Name should match the public class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is where the java program execution starts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 identifiers (class, variable &amp; method names)</a:t>
            </a:r>
          </a:p>
          <a:p>
            <a:pPr marL="514350" lvl="1" indent="-285750"/>
            <a:r>
              <a:rPr lang="en-US" dirty="0" smtClean="0"/>
              <a:t>Must start with A to Z, a to z, $, _</a:t>
            </a:r>
          </a:p>
          <a:p>
            <a:pPr marL="514350" lvl="1" indent="-285750"/>
            <a:r>
              <a:rPr lang="en-US" dirty="0" smtClean="0"/>
              <a:t>Keyword cannot be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Single line and multi line comments</a:t>
            </a:r>
          </a:p>
          <a:p>
            <a:pPr marL="514350" lvl="1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87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SDK, JRE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Developed using Software Development Kit (SDK)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Compiled in byte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 by Java Runtime Environment (JRE)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73481"/>
      </p:ext>
    </p:extLst>
  </p:cSld>
  <p:clrMapOvr>
    <a:masterClrMapping/>
  </p:clrMapOvr>
</p:sld>
</file>

<file path=ppt/theme/theme1.xml><?xml version="1.0" encoding="utf-8"?>
<a:theme xmlns:a="http://schemas.openxmlformats.org/drawingml/2006/main" name="2019 White Graphic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9 White Graphic" id="{9D3D8D79-975F-4B0A-AB87-22A75E306276}" vid="{5DAAA85E-5A08-4FAD-8A29-F824BA2225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CognizantTemplateWhiteGraphic</Template>
  <TotalTime>974</TotalTime>
  <Words>381</Words>
  <Application>Microsoft Office PowerPoint</Application>
  <PresentationFormat>On-screen Show (16:9)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Courier New</vt:lpstr>
      <vt:lpstr>Wingdings</vt:lpstr>
      <vt:lpstr>2019 White Graphic</vt:lpstr>
      <vt:lpstr>Java Learnathon</vt:lpstr>
      <vt:lpstr>Agenda</vt:lpstr>
      <vt:lpstr>Hello</vt:lpstr>
      <vt:lpstr>Clear out some assumptions</vt:lpstr>
      <vt:lpstr>Some learning tips that helped me</vt:lpstr>
      <vt:lpstr>Java Overview</vt:lpstr>
      <vt:lpstr>Basic Terminologies</vt:lpstr>
      <vt:lpstr>Basic Syntax</vt:lpstr>
      <vt:lpstr>SDK, JRE</vt:lpstr>
      <vt:lpstr>Installing Eclipse</vt:lpstr>
      <vt:lpstr>Project Explorer</vt:lpstr>
      <vt:lpstr>Eclipse Features</vt:lpstr>
      <vt:lpstr>Sample Programs</vt:lpstr>
      <vt:lpstr>Homework Programs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Learnathon</dc:title>
  <dc:creator>Manoharan, Vinodh Raj (Cognizant)</dc:creator>
  <cp:lastModifiedBy>Manoharan, Vinodh Raj (Cognizant)</cp:lastModifiedBy>
  <cp:revision>20</cp:revision>
  <dcterms:created xsi:type="dcterms:W3CDTF">2019-06-25T14:35:07Z</dcterms:created>
  <dcterms:modified xsi:type="dcterms:W3CDTF">2019-10-01T15:30:10Z</dcterms:modified>
</cp:coreProperties>
</file>