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73" r:id="rId2"/>
    <p:sldId id="256" r:id="rId3"/>
    <p:sldId id="370" r:id="rId4"/>
    <p:sldId id="375" r:id="rId5"/>
    <p:sldId id="377" r:id="rId6"/>
    <p:sldId id="3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271"/>
    <a:srgbClr val="EBEBEB"/>
    <a:srgbClr val="F3F3F3"/>
    <a:srgbClr val="F2F0ED"/>
    <a:srgbClr val="EBE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61"/>
    <p:restoredTop sz="88018" autoAdjust="0"/>
  </p:normalViewPr>
  <p:slideViewPr>
    <p:cSldViewPr snapToGrid="0" snapToObjects="1">
      <p:cViewPr varScale="1">
        <p:scale>
          <a:sx n="98" d="100"/>
          <a:sy n="98" d="100"/>
        </p:scale>
        <p:origin x="368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Thought on the book sharing Idea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598252819748883"/>
                  <c:y val="-0.28546408154460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A0B1656-A02E-9D48-8709-2475DE5B4A21}" type="VALUE">
                      <a:rPr lang="mr-IN" sz="2000">
                        <a:solidFill>
                          <a:schemeClr val="bg1"/>
                        </a:solidFill>
                      </a:rPr>
                      <a:pPr>
                        <a:defRPr sz="14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0907722919770165"/>
                  <c:y val="0.15277586020925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Helpful</c:v>
                </c:pt>
                <c:pt idx="1">
                  <c:v>Not Needed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0.96</c:v>
                </c:pt>
                <c:pt idx="1">
                  <c:v>0.04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Helpful</c:v>
                </c:pt>
                <c:pt idx="1">
                  <c:v>Not Needed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24.0</c:v>
                </c:pt>
                <c:pt idx="1">
                  <c:v>1.0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Willingness to share books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453521973546411"/>
                  <c:y val="-0.296898699964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FE97285-6D5A-5341-9E45-91A1491CE86F}" type="VALUE">
                      <a:rPr lang="mr-IN" sz="2000" b="1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6847290640394"/>
                      <c:h val="0.116197091686195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0864051045343469"/>
                  <c:y val="0.1451036427050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0.96</c:v>
                </c:pt>
                <c:pt idx="1">
                  <c:v>0.04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24.0</c:v>
                </c:pt>
                <c:pt idx="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86B53-8F00-6944-9CEF-E7F9A3589293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8ED54-E946-8F41-A423-C42247585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6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ED54-E946-8F41-A423-C422475859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9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2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9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9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233-BEB7-364C-8B11-F60084162921}" type="datetimeFigureOut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861D-D173-2D49-953C-DE06D9EBE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5252" y="3044280"/>
            <a:ext cx="218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400" b="1" dirty="0" smtClean="0">
                <a:solidFill>
                  <a:srgbClr val="56C271"/>
                </a:solidFill>
              </a:rPr>
              <a:t>Sharing</a:t>
            </a:r>
            <a:endParaRPr lang="en-US" sz="4400" dirty="0">
              <a:solidFill>
                <a:srgbClr val="56C2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56" y="2044460"/>
            <a:ext cx="10025848" cy="1107292"/>
          </a:xfrm>
        </p:spPr>
        <p:txBody>
          <a:bodyPr anchor="t">
            <a:normAutofit/>
          </a:bodyPr>
          <a:lstStyle/>
          <a:p>
            <a:r>
              <a:rPr lang="en-US" sz="4500" b="1" dirty="0" smtClean="0">
                <a:solidFill>
                  <a:srgbClr val="56C271"/>
                </a:solidFill>
                <a:latin typeface="+mn-lt"/>
                <a:ea typeface="Serifa" charset="0"/>
                <a:cs typeface="Serifa" charset="0"/>
              </a:rPr>
              <a:t>Book </a:t>
            </a:r>
            <a:r>
              <a:rPr lang="en-US" sz="4500" b="1" dirty="0" smtClean="0">
                <a:solidFill>
                  <a:srgbClr val="56C271"/>
                </a:solidFill>
                <a:latin typeface="+mn-lt"/>
                <a:ea typeface="Serifa" charset="0"/>
                <a:cs typeface="Serifa" charset="0"/>
              </a:rPr>
              <a:t>Sharing </a:t>
            </a:r>
            <a:r>
              <a:rPr lang="en-US" sz="4500" b="1" dirty="0" smtClean="0">
                <a:solidFill>
                  <a:srgbClr val="56C271"/>
                </a:solidFill>
                <a:latin typeface="+mn-lt"/>
                <a:ea typeface="Serifa" charset="0"/>
                <a:cs typeface="Serifa" charset="0"/>
              </a:rPr>
              <a:t>Platform</a:t>
            </a:r>
            <a:br>
              <a:rPr lang="en-US" sz="4500" b="1" dirty="0" smtClean="0">
                <a:solidFill>
                  <a:srgbClr val="56C271"/>
                </a:solidFill>
                <a:latin typeface="+mn-lt"/>
                <a:ea typeface="Serifa" charset="0"/>
                <a:cs typeface="Serifa" charset="0"/>
              </a:rPr>
            </a:br>
            <a:r>
              <a:rPr lang="en-US" sz="2000" dirty="0" smtClean="0">
                <a:solidFill>
                  <a:srgbClr val="56C271"/>
                </a:solidFill>
                <a:latin typeface="+mn-lt"/>
                <a:ea typeface="Serifa" charset="0"/>
                <a:cs typeface="Serifa" charset="0"/>
              </a:rPr>
              <a:t>In pursuit of knowledge</a:t>
            </a:r>
            <a:endParaRPr lang="en-US" sz="4400" dirty="0">
              <a:solidFill>
                <a:srgbClr val="56C271"/>
              </a:solidFill>
              <a:latin typeface="+mn-lt"/>
              <a:ea typeface="Serifa" charset="0"/>
              <a:cs typeface="Serif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338630"/>
            <a:ext cx="12192000" cy="251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7565" y="3151574"/>
            <a:ext cx="9951868" cy="0"/>
          </a:xfrm>
          <a:prstGeom prst="line">
            <a:avLst/>
          </a:prstGeom>
          <a:ln w="15875">
            <a:solidFill>
              <a:srgbClr val="56C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73585" y="3241255"/>
            <a:ext cx="10025848" cy="16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rifa" charset="0"/>
                <a:ea typeface="Serifa" charset="0"/>
                <a:cs typeface="Serifa" charset="0"/>
              </a:rPr>
              <a:t>Mar 15 2018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rifa" charset="0"/>
              <a:ea typeface="Serifa" charset="0"/>
              <a:cs typeface="Serifa" charset="0"/>
            </a:endParaRPr>
          </a:p>
          <a:p>
            <a:pPr algn="l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rifa" charset="0"/>
              <a:ea typeface="Serifa" charset="0"/>
              <a:cs typeface="Serif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104" r="1146" b="35387"/>
          <a:stretch/>
        </p:blipFill>
        <p:spPr>
          <a:xfrm>
            <a:off x="-1" y="4338630"/>
            <a:ext cx="121920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3876" y="-29587"/>
            <a:ext cx="10025848" cy="1237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 smtClean="0">
              <a:solidFill>
                <a:srgbClr val="56C271"/>
              </a:solidFill>
              <a:latin typeface="Serifa" charset="0"/>
              <a:ea typeface="Serifa" charset="0"/>
              <a:cs typeface="Serifa" charset="0"/>
            </a:endParaRPr>
          </a:p>
          <a:p>
            <a:r>
              <a:rPr lang="en-US" sz="3200" dirty="0" smtClean="0">
                <a:solidFill>
                  <a:srgbClr val="56C271"/>
                </a:solidFill>
                <a:latin typeface="Serifa" charset="0"/>
                <a:ea typeface="Serifa" charset="0"/>
                <a:cs typeface="Serifa" charset="0"/>
              </a:rPr>
              <a:t>Results from the </a:t>
            </a:r>
            <a:r>
              <a:rPr lang="en-US" sz="3200" dirty="0" err="1" smtClean="0">
                <a:solidFill>
                  <a:srgbClr val="56C271"/>
                </a:solidFill>
                <a:latin typeface="Serifa" charset="0"/>
                <a:ea typeface="Serifa" charset="0"/>
                <a:cs typeface="Serifa" charset="0"/>
              </a:rPr>
              <a:t>Kabbage</a:t>
            </a:r>
            <a:r>
              <a:rPr lang="en-US" sz="3200" dirty="0" smtClean="0">
                <a:solidFill>
                  <a:srgbClr val="56C271"/>
                </a:solidFill>
                <a:latin typeface="Serifa" charset="0"/>
                <a:ea typeface="Serifa" charset="0"/>
                <a:cs typeface="Serifa" charset="0"/>
              </a:rPr>
              <a:t> Reader’s Survey</a:t>
            </a:r>
            <a:endParaRPr lang="en-US" sz="3200" dirty="0">
              <a:solidFill>
                <a:srgbClr val="56C271"/>
              </a:solidFill>
              <a:latin typeface="Serifa" charset="0"/>
              <a:ea typeface="Serifa" charset="0"/>
              <a:cs typeface="Serif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08397"/>
            <a:ext cx="1160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To gather the level of interest in the </a:t>
            </a:r>
            <a:r>
              <a:rPr lang="en-US" dirty="0" smtClean="0"/>
              <a:t>book sharing initiative</a:t>
            </a:r>
            <a:endParaRPr lang="en-US" dirty="0" smtClean="0"/>
          </a:p>
          <a:p>
            <a:r>
              <a:rPr lang="en-US" b="1" dirty="0" smtClean="0"/>
              <a:t>Target </a:t>
            </a:r>
            <a:r>
              <a:rPr lang="en-US" b="1" dirty="0" smtClean="0"/>
              <a:t>Audience</a:t>
            </a:r>
            <a:r>
              <a:rPr lang="en-US" dirty="0" smtClean="0"/>
              <a:t>: Bangalore folks*</a:t>
            </a:r>
            <a:endParaRPr lang="en-US" dirty="0" smtClean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9468900"/>
              </p:ext>
            </p:extLst>
          </p:nvPr>
        </p:nvGraphicFramePr>
        <p:xfrm>
          <a:off x="840700" y="2260600"/>
          <a:ext cx="469900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96943588"/>
              </p:ext>
            </p:extLst>
          </p:nvPr>
        </p:nvGraphicFramePr>
        <p:xfrm>
          <a:off x="6070600" y="2260600"/>
          <a:ext cx="5156200" cy="3890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6335683"/>
            <a:ext cx="170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Sample size = 25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8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3876" y="-29587"/>
            <a:ext cx="10025848" cy="1237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 smtClean="0">
              <a:solidFill>
                <a:srgbClr val="56C271"/>
              </a:solidFill>
              <a:latin typeface="Serifa" charset="0"/>
              <a:ea typeface="Serifa" charset="0"/>
              <a:cs typeface="Serifa" charset="0"/>
            </a:endParaRPr>
          </a:p>
          <a:p>
            <a:r>
              <a:rPr lang="en-US" sz="3200" dirty="0" smtClean="0">
                <a:solidFill>
                  <a:srgbClr val="56C271"/>
                </a:solidFill>
                <a:latin typeface="Serifa" charset="0"/>
                <a:ea typeface="Serifa" charset="0"/>
                <a:cs typeface="Serifa" charset="0"/>
              </a:rPr>
              <a:t>Concept</a:t>
            </a:r>
            <a:endParaRPr lang="en-US" sz="3200" dirty="0">
              <a:solidFill>
                <a:srgbClr val="56C271"/>
              </a:solidFill>
              <a:latin typeface="Serifa" charset="0"/>
              <a:ea typeface="Serifa" charset="0"/>
              <a:cs typeface="Serif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074" y="1449977"/>
            <a:ext cx="108681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56C271"/>
              </a:buClr>
              <a:buFont typeface="Wingdings" charset="2"/>
              <a:buChar char="q"/>
            </a:pPr>
            <a:r>
              <a:rPr lang="en-US" dirty="0"/>
              <a:t>Online Peer-to-Peer platform for book </a:t>
            </a:r>
            <a:r>
              <a:rPr lang="en-US" dirty="0" smtClean="0"/>
              <a:t>sharing</a:t>
            </a:r>
          </a:p>
          <a:p>
            <a:pPr marL="285750" indent="-285750">
              <a:buClr>
                <a:srgbClr val="56C271"/>
              </a:buClr>
              <a:buFont typeface="Wingdings" charset="2"/>
              <a:buChar char="q"/>
            </a:pPr>
            <a:endParaRPr lang="en-US" dirty="0"/>
          </a:p>
          <a:p>
            <a:pPr marL="285750" lvl="0" indent="-285750">
              <a:buClr>
                <a:srgbClr val="56C271"/>
              </a:buClr>
              <a:buFont typeface="Wingdings" charset="2"/>
              <a:buChar char="q"/>
            </a:pPr>
            <a:r>
              <a:rPr lang="en-US" dirty="0"/>
              <a:t>Brings together people willing to lend and those wanting to </a:t>
            </a:r>
            <a:r>
              <a:rPr lang="en-US" dirty="0" smtClean="0"/>
              <a:t>borrow books</a:t>
            </a:r>
          </a:p>
          <a:p>
            <a:pPr marL="285750" lvl="0" indent="-285750">
              <a:buClr>
                <a:srgbClr val="56C271"/>
              </a:buClr>
              <a:buFont typeface="Wingdings" charset="2"/>
              <a:buChar char="q"/>
            </a:pPr>
            <a:endParaRPr lang="en-US" dirty="0" smtClean="0"/>
          </a:p>
          <a:p>
            <a:pPr marL="285750" indent="-285750">
              <a:buClr>
                <a:srgbClr val="56C271"/>
              </a:buClr>
              <a:buFont typeface="Wingdings" charset="2"/>
              <a:buChar char="q"/>
            </a:pPr>
            <a:r>
              <a:rPr lang="en-US" dirty="0"/>
              <a:t>Features include a search engine that helps find availability of books, user reviews and updates on book trades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5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5252" y="3044280"/>
            <a:ext cx="218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400" b="1" dirty="0" smtClean="0">
                <a:solidFill>
                  <a:srgbClr val="56C271"/>
                </a:solidFill>
              </a:rPr>
              <a:t>Demo</a:t>
            </a:r>
            <a:endParaRPr lang="en-US" sz="4400" dirty="0">
              <a:solidFill>
                <a:srgbClr val="56C2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5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3876" y="-29587"/>
            <a:ext cx="10025848" cy="1237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 smtClean="0">
              <a:solidFill>
                <a:srgbClr val="56C271"/>
              </a:solidFill>
              <a:latin typeface="Serifa" charset="0"/>
              <a:ea typeface="Serifa" charset="0"/>
              <a:cs typeface="Serifa" charset="0"/>
            </a:endParaRPr>
          </a:p>
          <a:p>
            <a:r>
              <a:rPr lang="en-US" sz="3200" dirty="0" smtClean="0">
                <a:solidFill>
                  <a:srgbClr val="56C271"/>
                </a:solidFill>
                <a:latin typeface="Serifa" charset="0"/>
                <a:ea typeface="Serifa" charset="0"/>
                <a:cs typeface="Serifa" charset="0"/>
              </a:rPr>
              <a:t>Benefits</a:t>
            </a:r>
            <a:endParaRPr lang="en-US" sz="3200" dirty="0">
              <a:solidFill>
                <a:srgbClr val="56C271"/>
              </a:solidFill>
              <a:latin typeface="Serifa" charset="0"/>
              <a:ea typeface="Serifa" charset="0"/>
              <a:cs typeface="Serif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074" y="1449977"/>
            <a:ext cx="10461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56C271"/>
              </a:buClr>
              <a:buFont typeface="Wingdings" charset="2"/>
              <a:buChar char="q"/>
            </a:pPr>
            <a:r>
              <a:rPr lang="en-US" dirty="0" smtClean="0"/>
              <a:t>A digital platform for the physical </a:t>
            </a:r>
            <a:r>
              <a:rPr lang="en-US" dirty="0" err="1" smtClean="0"/>
              <a:t>Kabbage</a:t>
            </a:r>
            <a:r>
              <a:rPr lang="en-US" dirty="0" smtClean="0"/>
              <a:t> library and as well as peer to peer lending  </a:t>
            </a:r>
            <a:endParaRPr lang="en-US" dirty="0"/>
          </a:p>
          <a:p>
            <a:pPr marL="285750" indent="-285750">
              <a:buClr>
                <a:srgbClr val="56C271"/>
              </a:buClr>
              <a:buFont typeface="Wingdings" charset="2"/>
              <a:buChar char="q"/>
            </a:pPr>
            <a:endParaRPr lang="en-US" dirty="0"/>
          </a:p>
          <a:p>
            <a:pPr marL="285750" lvl="0" indent="-285750">
              <a:buClr>
                <a:srgbClr val="56C271"/>
              </a:buClr>
              <a:buFont typeface="Wingdings" charset="2"/>
              <a:buChar char="q"/>
            </a:pPr>
            <a:r>
              <a:rPr lang="en-US" dirty="0" smtClean="0"/>
              <a:t>People connect -&gt; discuss -&gt; </a:t>
            </a:r>
            <a:r>
              <a:rPr lang="en-US" dirty="0"/>
              <a:t>collaborate </a:t>
            </a:r>
            <a:r>
              <a:rPr lang="en-US" dirty="0" smtClean="0"/>
              <a:t> -&gt; innovate</a:t>
            </a:r>
          </a:p>
          <a:p>
            <a:pPr marL="285750" lvl="0" indent="-285750">
              <a:buClr>
                <a:srgbClr val="56C271"/>
              </a:buClr>
              <a:buFont typeface="Wingdings" charset="2"/>
              <a:buChar char="q"/>
            </a:pPr>
            <a:endParaRPr lang="en-US" dirty="0" smtClean="0"/>
          </a:p>
          <a:p>
            <a:pPr marL="285750" indent="-285750">
              <a:buClr>
                <a:srgbClr val="56C271"/>
              </a:buClr>
              <a:buFont typeface="Wingdings" charset="2"/>
              <a:buChar char="q"/>
            </a:pPr>
            <a:r>
              <a:rPr lang="en-US"/>
              <a:t>Empowers </a:t>
            </a:r>
            <a:r>
              <a:rPr lang="en-US" smtClean="0"/>
              <a:t>everyone with </a:t>
            </a:r>
            <a:r>
              <a:rPr lang="en-US" dirty="0" smtClean="0"/>
              <a:t>knowledge</a:t>
            </a:r>
          </a:p>
          <a:p>
            <a:pPr marL="285750" indent="-285750">
              <a:buClr>
                <a:srgbClr val="56C271"/>
              </a:buClr>
              <a:buFont typeface="Wingdings" charset="2"/>
              <a:buChar char="q"/>
            </a:pPr>
            <a:endParaRPr lang="en-US" dirty="0"/>
          </a:p>
          <a:p>
            <a:pPr marL="285750" lvl="0" indent="-285750">
              <a:buClr>
                <a:srgbClr val="56C271"/>
              </a:buClr>
              <a:buFont typeface="Wingdings" charset="2"/>
              <a:buChar char="q"/>
            </a:pPr>
            <a:r>
              <a:rPr lang="en-US" dirty="0"/>
              <a:t>Another cool app in the long list of home-grown </a:t>
            </a:r>
            <a:r>
              <a:rPr lang="en-US" dirty="0" err="1"/>
              <a:t>Kabbage</a:t>
            </a:r>
            <a:r>
              <a:rPr lang="en-US" dirty="0"/>
              <a:t> apps that aims to make learning easily </a:t>
            </a:r>
            <a:r>
              <a:rPr lang="en-US" dirty="0" smtClean="0"/>
              <a:t>accessible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9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</TotalTime>
  <Words>138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Serifa</vt:lpstr>
      <vt:lpstr>Wingdings</vt:lpstr>
      <vt:lpstr>Arial</vt:lpstr>
      <vt:lpstr>Office Theme</vt:lpstr>
      <vt:lpstr>PowerPoint Presentation</vt:lpstr>
      <vt:lpstr>Book Sharing Platform In pursuit of knowledge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Presentation Title Placeholder</dc:title>
  <dc:subject/>
  <dc:creator>Microsoft Office User</dc:creator>
  <cp:keywords/>
  <dc:description/>
  <cp:lastModifiedBy>Nitin Rawat</cp:lastModifiedBy>
  <cp:revision>374</cp:revision>
  <dcterms:created xsi:type="dcterms:W3CDTF">2016-11-17T20:50:55Z</dcterms:created>
  <dcterms:modified xsi:type="dcterms:W3CDTF">2018-03-16T11:47:37Z</dcterms:modified>
  <cp:category/>
</cp:coreProperties>
</file>