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ECDB3-DF83-473C-93B9-2EA82802CD3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F9DFA-ED28-4D0D-B420-892B35E0F81C}">
      <dgm:prSet phldrT="[Text]"/>
      <dgm:spPr/>
      <dgm:t>
        <a:bodyPr/>
        <a:lstStyle/>
        <a:p>
          <a:r>
            <a:rPr lang="en-US" dirty="0"/>
            <a:t>Vinodh Branch</a:t>
          </a:r>
        </a:p>
      </dgm:t>
    </dgm:pt>
    <dgm:pt modelId="{8CC4959A-88B3-4139-AEE7-E41AE2FB4FFA}" type="parTrans" cxnId="{AF2C0DB8-3AC0-435A-80A6-F7C3BE405CB6}">
      <dgm:prSet/>
      <dgm:spPr/>
      <dgm:t>
        <a:bodyPr/>
        <a:lstStyle/>
        <a:p>
          <a:endParaRPr lang="en-US"/>
        </a:p>
      </dgm:t>
    </dgm:pt>
    <dgm:pt modelId="{89EB4CB5-39A6-4A75-BAD1-7C5BD411197D}" type="sibTrans" cxnId="{AF2C0DB8-3AC0-435A-80A6-F7C3BE405CB6}">
      <dgm:prSet/>
      <dgm:spPr/>
      <dgm:t>
        <a:bodyPr/>
        <a:lstStyle/>
        <a:p>
          <a:endParaRPr lang="en-US"/>
        </a:p>
      </dgm:t>
    </dgm:pt>
    <dgm:pt modelId="{63D45F56-8D92-422C-93CF-F9D9B5B716B0}">
      <dgm:prSet phldrT="[Text]"/>
      <dgm:spPr/>
      <dgm:t>
        <a:bodyPr/>
        <a:lstStyle/>
        <a:p>
          <a:r>
            <a:rPr lang="en-US" dirty="0"/>
            <a:t>Hari Branch</a:t>
          </a:r>
        </a:p>
      </dgm:t>
    </dgm:pt>
    <dgm:pt modelId="{9A385E88-E976-4339-B2FE-8823545AF6F2}" type="parTrans" cxnId="{7ADDF876-252F-477C-95C2-B5054519F863}">
      <dgm:prSet/>
      <dgm:spPr/>
      <dgm:t>
        <a:bodyPr/>
        <a:lstStyle/>
        <a:p>
          <a:endParaRPr lang="en-US"/>
        </a:p>
      </dgm:t>
    </dgm:pt>
    <dgm:pt modelId="{B98A8FDC-424B-4D2C-B0B6-880B4EC488CA}" type="sibTrans" cxnId="{7ADDF876-252F-477C-95C2-B5054519F863}">
      <dgm:prSet/>
      <dgm:spPr/>
      <dgm:t>
        <a:bodyPr/>
        <a:lstStyle/>
        <a:p>
          <a:endParaRPr lang="en-US"/>
        </a:p>
      </dgm:t>
    </dgm:pt>
    <dgm:pt modelId="{5AA0237D-9724-42A4-951F-CB3FD7101162}">
      <dgm:prSet phldrT="[Text]"/>
      <dgm:spPr/>
      <dgm:t>
        <a:bodyPr/>
        <a:lstStyle/>
        <a:p>
          <a:r>
            <a:rPr lang="en-US" dirty="0"/>
            <a:t>Anand Branch</a:t>
          </a:r>
        </a:p>
      </dgm:t>
    </dgm:pt>
    <dgm:pt modelId="{AD38C300-1AE0-4D86-8209-9C36FCCF8A52}" type="parTrans" cxnId="{1FCE2FA4-392A-40A8-9DFF-4F9965FEF4F8}">
      <dgm:prSet/>
      <dgm:spPr/>
      <dgm:t>
        <a:bodyPr/>
        <a:lstStyle/>
        <a:p>
          <a:endParaRPr lang="en-US"/>
        </a:p>
      </dgm:t>
    </dgm:pt>
    <dgm:pt modelId="{A72E1D56-9067-421F-9BC8-2D3F911B63A7}" type="sibTrans" cxnId="{1FCE2FA4-392A-40A8-9DFF-4F9965FEF4F8}">
      <dgm:prSet/>
      <dgm:spPr/>
      <dgm:t>
        <a:bodyPr/>
        <a:lstStyle/>
        <a:p>
          <a:endParaRPr lang="en-US"/>
        </a:p>
      </dgm:t>
    </dgm:pt>
    <dgm:pt modelId="{BD897529-E209-412C-A390-572FF49BAD96}">
      <dgm:prSet phldrT="[Text]"/>
      <dgm:spPr/>
      <dgm:t>
        <a:bodyPr/>
        <a:lstStyle/>
        <a:p>
          <a:r>
            <a:rPr lang="en-US" dirty="0"/>
            <a:t>Vijay Branch</a:t>
          </a:r>
        </a:p>
      </dgm:t>
    </dgm:pt>
    <dgm:pt modelId="{4F5386E2-2505-4E36-9CB1-52B300C8C199}" type="parTrans" cxnId="{4B128B32-19F2-4DEE-BF1C-1004EAE823FB}">
      <dgm:prSet/>
      <dgm:spPr/>
      <dgm:t>
        <a:bodyPr/>
        <a:lstStyle/>
        <a:p>
          <a:endParaRPr lang="en-US"/>
        </a:p>
      </dgm:t>
    </dgm:pt>
    <dgm:pt modelId="{04E3FA63-8EE4-462B-837C-FC88EFEDC8A3}" type="sibTrans" cxnId="{4B128B32-19F2-4DEE-BF1C-1004EAE823FB}">
      <dgm:prSet/>
      <dgm:spPr/>
      <dgm:t>
        <a:bodyPr/>
        <a:lstStyle/>
        <a:p>
          <a:endParaRPr lang="en-US"/>
        </a:p>
      </dgm:t>
    </dgm:pt>
    <dgm:pt modelId="{6C7DF30E-696B-40B6-859A-3913EAA322F6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95D66F49-45FD-4ECF-B458-5CDF6922122E}" type="parTrans" cxnId="{0828A71D-2783-44F4-9829-3BA243FE4D1C}">
      <dgm:prSet/>
      <dgm:spPr/>
      <dgm:t>
        <a:bodyPr/>
        <a:lstStyle/>
        <a:p>
          <a:endParaRPr lang="en-US"/>
        </a:p>
      </dgm:t>
    </dgm:pt>
    <dgm:pt modelId="{175F91F8-ADC3-48D0-BB24-1C4F7DA07467}" type="sibTrans" cxnId="{0828A71D-2783-44F4-9829-3BA243FE4D1C}">
      <dgm:prSet/>
      <dgm:spPr/>
      <dgm:t>
        <a:bodyPr/>
        <a:lstStyle/>
        <a:p>
          <a:endParaRPr lang="en-US"/>
        </a:p>
      </dgm:t>
    </dgm:pt>
    <dgm:pt modelId="{EED8DC42-89B5-4B4E-B704-5951CA8C776B}">
      <dgm:prSet phldrT="[Text]"/>
      <dgm:spPr/>
      <dgm:t>
        <a:bodyPr/>
        <a:lstStyle/>
        <a:p>
          <a:r>
            <a:rPr lang="en-US" dirty="0"/>
            <a:t>Pre-Master</a:t>
          </a:r>
        </a:p>
      </dgm:t>
    </dgm:pt>
    <dgm:pt modelId="{34D74739-F2BA-4806-958C-63E89E0F48EC}" type="parTrans" cxnId="{ED9E1188-0335-4FB5-91BC-03FDEA9F2694}">
      <dgm:prSet/>
      <dgm:spPr/>
      <dgm:t>
        <a:bodyPr/>
        <a:lstStyle/>
        <a:p>
          <a:endParaRPr lang="en-US"/>
        </a:p>
      </dgm:t>
    </dgm:pt>
    <dgm:pt modelId="{F5AC5D59-59AC-4D6A-8F32-51E17CCA4735}" type="sibTrans" cxnId="{ED9E1188-0335-4FB5-91BC-03FDEA9F2694}">
      <dgm:prSet/>
      <dgm:spPr/>
      <dgm:t>
        <a:bodyPr/>
        <a:lstStyle/>
        <a:p>
          <a:endParaRPr lang="en-US"/>
        </a:p>
      </dgm:t>
    </dgm:pt>
    <dgm:pt modelId="{ABE35B75-9D2F-4117-BDF1-841AF8C7F3A9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B0AC7511-53DC-43A2-A84C-A19817B3DD12}" type="parTrans" cxnId="{7547170C-A402-46F4-BF06-C38B6AA9A197}">
      <dgm:prSet/>
      <dgm:spPr/>
      <dgm:t>
        <a:bodyPr/>
        <a:lstStyle/>
        <a:p>
          <a:endParaRPr lang="en-US"/>
        </a:p>
      </dgm:t>
    </dgm:pt>
    <dgm:pt modelId="{F4A29CA7-E22E-4ECD-8AE6-495AB484FC57}" type="sibTrans" cxnId="{7547170C-A402-46F4-BF06-C38B6AA9A197}">
      <dgm:prSet/>
      <dgm:spPr/>
      <dgm:t>
        <a:bodyPr/>
        <a:lstStyle/>
        <a:p>
          <a:endParaRPr lang="en-US"/>
        </a:p>
      </dgm:t>
    </dgm:pt>
    <dgm:pt modelId="{2B7C7560-7553-402B-AC0D-EBAB284395F4}">
      <dgm:prSet phldrT="[Text]"/>
      <dgm:spPr/>
      <dgm:t>
        <a:bodyPr/>
        <a:lstStyle/>
        <a:p>
          <a:r>
            <a:rPr lang="en-US" dirty="0"/>
            <a:t>INDIA_QA</a:t>
          </a:r>
        </a:p>
      </dgm:t>
    </dgm:pt>
    <dgm:pt modelId="{DFEC5214-4031-4A03-B706-117BEA8291C1}" type="parTrans" cxnId="{C1439B56-DB13-42FE-9EA7-036825228B75}">
      <dgm:prSet/>
      <dgm:spPr/>
      <dgm:t>
        <a:bodyPr/>
        <a:lstStyle/>
        <a:p>
          <a:endParaRPr lang="en-US"/>
        </a:p>
      </dgm:t>
    </dgm:pt>
    <dgm:pt modelId="{A577194B-1877-4834-9456-2DB522F58FF0}" type="sibTrans" cxnId="{C1439B56-DB13-42FE-9EA7-036825228B75}">
      <dgm:prSet/>
      <dgm:spPr/>
      <dgm:t>
        <a:bodyPr/>
        <a:lstStyle/>
        <a:p>
          <a:endParaRPr lang="en-US"/>
        </a:p>
      </dgm:t>
    </dgm:pt>
    <dgm:pt modelId="{B20394B2-709F-4A37-B326-5EB61CEBF209}">
      <dgm:prSet phldrT="[Text]"/>
      <dgm:spPr/>
      <dgm:t>
        <a:bodyPr/>
        <a:lstStyle/>
        <a:p>
          <a:r>
            <a:rPr lang="en-US" dirty="0"/>
            <a:t>EUR_QA</a:t>
          </a:r>
        </a:p>
      </dgm:t>
    </dgm:pt>
    <dgm:pt modelId="{C8AC746F-E64F-4B17-BB96-94A09EE72393}" type="parTrans" cxnId="{EB74727A-E991-4CD6-9692-06419CBB0779}">
      <dgm:prSet/>
      <dgm:spPr/>
      <dgm:t>
        <a:bodyPr/>
        <a:lstStyle/>
        <a:p>
          <a:endParaRPr lang="en-US"/>
        </a:p>
      </dgm:t>
    </dgm:pt>
    <dgm:pt modelId="{ED32255C-81AE-493E-8A7C-E50106CEE84B}" type="sibTrans" cxnId="{EB74727A-E991-4CD6-9692-06419CBB0779}">
      <dgm:prSet/>
      <dgm:spPr/>
      <dgm:t>
        <a:bodyPr/>
        <a:lstStyle/>
        <a:p>
          <a:endParaRPr lang="en-US"/>
        </a:p>
      </dgm:t>
    </dgm:pt>
    <dgm:pt modelId="{1BE80405-B9B9-48FE-A444-AC9924C98E03}">
      <dgm:prSet phldrT="[Text]"/>
      <dgm:spPr/>
      <dgm:t>
        <a:bodyPr/>
        <a:lstStyle/>
        <a:p>
          <a:r>
            <a:rPr lang="en-US" dirty="0"/>
            <a:t>Prod_1</a:t>
          </a:r>
        </a:p>
      </dgm:t>
    </dgm:pt>
    <dgm:pt modelId="{9269854B-8298-4371-94C4-47B6D7882530}" type="parTrans" cxnId="{CBD2511C-5CB5-49CC-9F7B-B8A320C924A2}">
      <dgm:prSet/>
      <dgm:spPr/>
      <dgm:t>
        <a:bodyPr/>
        <a:lstStyle/>
        <a:p>
          <a:endParaRPr lang="en-US"/>
        </a:p>
      </dgm:t>
    </dgm:pt>
    <dgm:pt modelId="{C4FC84FB-2D2D-402A-BE9B-D30C31426488}" type="sibTrans" cxnId="{CBD2511C-5CB5-49CC-9F7B-B8A320C924A2}">
      <dgm:prSet/>
      <dgm:spPr/>
      <dgm:t>
        <a:bodyPr/>
        <a:lstStyle/>
        <a:p>
          <a:endParaRPr lang="en-US"/>
        </a:p>
      </dgm:t>
    </dgm:pt>
    <dgm:pt modelId="{A9310794-FC2E-4805-ACC5-857861565D4A}">
      <dgm:prSet phldrT="[Text]"/>
      <dgm:spPr/>
      <dgm:t>
        <a:bodyPr/>
        <a:lstStyle/>
        <a:p>
          <a:r>
            <a:rPr lang="en-US" dirty="0"/>
            <a:t>Prod_2</a:t>
          </a:r>
        </a:p>
      </dgm:t>
    </dgm:pt>
    <dgm:pt modelId="{94C2E6C3-CEAC-43A9-A06F-862EDD5C4B4D}" type="parTrans" cxnId="{29723D23-FC67-4154-9059-00E7F9E6B4B1}">
      <dgm:prSet/>
      <dgm:spPr/>
      <dgm:t>
        <a:bodyPr/>
        <a:lstStyle/>
        <a:p>
          <a:endParaRPr lang="en-US"/>
        </a:p>
      </dgm:t>
    </dgm:pt>
    <dgm:pt modelId="{30F38C4B-378E-45A0-B33A-66FA8E7FFE2C}" type="sibTrans" cxnId="{29723D23-FC67-4154-9059-00E7F9E6B4B1}">
      <dgm:prSet/>
      <dgm:spPr/>
      <dgm:t>
        <a:bodyPr/>
        <a:lstStyle/>
        <a:p>
          <a:endParaRPr lang="en-US"/>
        </a:p>
      </dgm:t>
    </dgm:pt>
    <dgm:pt modelId="{BFF50BAC-4E5D-416C-B353-06AA1D1871F2}">
      <dgm:prSet phldrT="[Text]"/>
      <dgm:spPr/>
      <dgm:t>
        <a:bodyPr/>
        <a:lstStyle/>
        <a:p>
          <a:r>
            <a:rPr lang="en-US" dirty="0"/>
            <a:t>INT_QA</a:t>
          </a:r>
        </a:p>
      </dgm:t>
    </dgm:pt>
    <dgm:pt modelId="{DAEE907A-95FB-4EB8-A0EE-AEA664B4711A}" type="parTrans" cxnId="{88D6E26E-6C87-43FF-83AE-8ECF90A90E01}">
      <dgm:prSet/>
      <dgm:spPr/>
      <dgm:t>
        <a:bodyPr/>
        <a:lstStyle/>
        <a:p>
          <a:endParaRPr lang="en-US"/>
        </a:p>
      </dgm:t>
    </dgm:pt>
    <dgm:pt modelId="{04E7295E-9171-418D-A3AD-2B949FDCD711}" type="sibTrans" cxnId="{88D6E26E-6C87-43FF-83AE-8ECF90A90E01}">
      <dgm:prSet/>
      <dgm:spPr/>
      <dgm:t>
        <a:bodyPr/>
        <a:lstStyle/>
        <a:p>
          <a:endParaRPr lang="en-US"/>
        </a:p>
      </dgm:t>
    </dgm:pt>
    <dgm:pt modelId="{538C9AAE-1790-4EEC-90C2-75CDC6BE62F6}" type="pres">
      <dgm:prSet presAssocID="{46EECDB3-DF83-473C-93B9-2EA82802CD32}" presName="rootnode" presStyleCnt="0">
        <dgm:presLayoutVars>
          <dgm:chMax/>
          <dgm:chPref/>
          <dgm:dir/>
          <dgm:animLvl val="lvl"/>
        </dgm:presLayoutVars>
      </dgm:prSet>
      <dgm:spPr/>
    </dgm:pt>
    <dgm:pt modelId="{C421CE46-6AB4-49AC-8292-F227734596B4}" type="pres">
      <dgm:prSet presAssocID="{FF9F9DFA-ED28-4D0D-B420-892B35E0F81C}" presName="composite" presStyleCnt="0"/>
      <dgm:spPr/>
    </dgm:pt>
    <dgm:pt modelId="{154E4B85-1655-4DA8-8C1D-BC6D04A6013D}" type="pres">
      <dgm:prSet presAssocID="{FF9F9DFA-ED28-4D0D-B420-892B35E0F81C}" presName="LShape" presStyleLbl="alignNode1" presStyleIdx="0" presStyleCnt="23"/>
      <dgm:spPr/>
    </dgm:pt>
    <dgm:pt modelId="{5D27D76E-0219-491B-B3B9-95032504B5F0}" type="pres">
      <dgm:prSet presAssocID="{FF9F9DFA-ED28-4D0D-B420-892B35E0F81C}" presName="ParentText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EFAEECE9-FC3A-47C7-973C-764A2441F4B6}" type="pres">
      <dgm:prSet presAssocID="{FF9F9DFA-ED28-4D0D-B420-892B35E0F81C}" presName="Triangle" presStyleLbl="alignNode1" presStyleIdx="1" presStyleCnt="23"/>
      <dgm:spPr/>
    </dgm:pt>
    <dgm:pt modelId="{44B8BDC0-E5EF-459E-BB31-09C0E73F7301}" type="pres">
      <dgm:prSet presAssocID="{89EB4CB5-39A6-4A75-BAD1-7C5BD411197D}" presName="sibTrans" presStyleCnt="0"/>
      <dgm:spPr/>
    </dgm:pt>
    <dgm:pt modelId="{3FE6A7A5-7993-4D39-A9B1-5CEF74F60477}" type="pres">
      <dgm:prSet presAssocID="{89EB4CB5-39A6-4A75-BAD1-7C5BD411197D}" presName="space" presStyleCnt="0"/>
      <dgm:spPr/>
    </dgm:pt>
    <dgm:pt modelId="{51512283-E3B3-4952-A096-52005AC0B2E3}" type="pres">
      <dgm:prSet presAssocID="{63D45F56-8D92-422C-93CF-F9D9B5B716B0}" presName="composite" presStyleCnt="0"/>
      <dgm:spPr/>
    </dgm:pt>
    <dgm:pt modelId="{81C0C1E5-CA2B-443F-9534-F5C380F726E2}" type="pres">
      <dgm:prSet presAssocID="{63D45F56-8D92-422C-93CF-F9D9B5B716B0}" presName="LShape" presStyleLbl="alignNode1" presStyleIdx="2" presStyleCnt="23"/>
      <dgm:spPr/>
    </dgm:pt>
    <dgm:pt modelId="{D86D3C1A-1FF6-45C6-8400-AA710FE06A37}" type="pres">
      <dgm:prSet presAssocID="{63D45F56-8D92-422C-93CF-F9D9B5B716B0}" presName="ParentText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06B236A4-A8B2-4994-A811-0585122482C9}" type="pres">
      <dgm:prSet presAssocID="{63D45F56-8D92-422C-93CF-F9D9B5B716B0}" presName="Triangle" presStyleLbl="alignNode1" presStyleIdx="3" presStyleCnt="23"/>
      <dgm:spPr/>
    </dgm:pt>
    <dgm:pt modelId="{CB0CDDB1-97D3-4989-839B-49D1223045DB}" type="pres">
      <dgm:prSet presAssocID="{B98A8FDC-424B-4D2C-B0B6-880B4EC488CA}" presName="sibTrans" presStyleCnt="0"/>
      <dgm:spPr/>
    </dgm:pt>
    <dgm:pt modelId="{4DC891EF-F194-485F-B413-68944B9B12CC}" type="pres">
      <dgm:prSet presAssocID="{B98A8FDC-424B-4D2C-B0B6-880B4EC488CA}" presName="space" presStyleCnt="0"/>
      <dgm:spPr/>
    </dgm:pt>
    <dgm:pt modelId="{0EF9161C-D92A-457D-9BCF-555A27320B01}" type="pres">
      <dgm:prSet presAssocID="{5AA0237D-9724-42A4-951F-CB3FD7101162}" presName="composite" presStyleCnt="0"/>
      <dgm:spPr/>
    </dgm:pt>
    <dgm:pt modelId="{61E7D7D1-E9BE-4C8B-9CF5-6D17F9D7324D}" type="pres">
      <dgm:prSet presAssocID="{5AA0237D-9724-42A4-951F-CB3FD7101162}" presName="LShape" presStyleLbl="alignNode1" presStyleIdx="4" presStyleCnt="23"/>
      <dgm:spPr/>
    </dgm:pt>
    <dgm:pt modelId="{F5C56741-BF20-4FEB-AD55-F6F970EF9255}" type="pres">
      <dgm:prSet presAssocID="{5AA0237D-9724-42A4-951F-CB3FD7101162}" presName="ParentText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C9678999-8678-4C76-B7AD-15A358CC0EC7}" type="pres">
      <dgm:prSet presAssocID="{5AA0237D-9724-42A4-951F-CB3FD7101162}" presName="Triangle" presStyleLbl="alignNode1" presStyleIdx="5" presStyleCnt="23"/>
      <dgm:spPr/>
    </dgm:pt>
    <dgm:pt modelId="{0E5649D1-E13C-4C88-8785-D0E24422D8A2}" type="pres">
      <dgm:prSet presAssocID="{A72E1D56-9067-421F-9BC8-2D3F911B63A7}" presName="sibTrans" presStyleCnt="0"/>
      <dgm:spPr/>
    </dgm:pt>
    <dgm:pt modelId="{4394582B-1C07-4E52-946D-22F6759E07DA}" type="pres">
      <dgm:prSet presAssocID="{A72E1D56-9067-421F-9BC8-2D3F911B63A7}" presName="space" presStyleCnt="0"/>
      <dgm:spPr/>
    </dgm:pt>
    <dgm:pt modelId="{5D84A362-5E2B-4089-9C3A-D033B40E0C7E}" type="pres">
      <dgm:prSet presAssocID="{BD897529-E209-412C-A390-572FF49BAD96}" presName="composite" presStyleCnt="0"/>
      <dgm:spPr/>
    </dgm:pt>
    <dgm:pt modelId="{169D16EE-12E0-4314-856E-3FC4287B1E19}" type="pres">
      <dgm:prSet presAssocID="{BD897529-E209-412C-A390-572FF49BAD96}" presName="LShape" presStyleLbl="alignNode1" presStyleIdx="6" presStyleCnt="23"/>
      <dgm:spPr/>
    </dgm:pt>
    <dgm:pt modelId="{D053BC7D-02E7-49A3-BA27-48B1DD9AB283}" type="pres">
      <dgm:prSet presAssocID="{BD897529-E209-412C-A390-572FF49BAD96}" presName="ParentText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DFBAA27E-59AA-4409-920A-BC4B2247A70D}" type="pres">
      <dgm:prSet presAssocID="{BD897529-E209-412C-A390-572FF49BAD96}" presName="Triangle" presStyleLbl="alignNode1" presStyleIdx="7" presStyleCnt="23"/>
      <dgm:spPr/>
    </dgm:pt>
    <dgm:pt modelId="{E0A9CBAC-6F1E-4ABB-A5D8-8087F9CB065A}" type="pres">
      <dgm:prSet presAssocID="{04E3FA63-8EE4-462B-837C-FC88EFEDC8A3}" presName="sibTrans" presStyleCnt="0"/>
      <dgm:spPr/>
    </dgm:pt>
    <dgm:pt modelId="{9F73588A-AE8E-4D47-A102-7690D3CBBFA1}" type="pres">
      <dgm:prSet presAssocID="{04E3FA63-8EE4-462B-837C-FC88EFEDC8A3}" presName="space" presStyleCnt="0"/>
      <dgm:spPr/>
    </dgm:pt>
    <dgm:pt modelId="{974E88F5-C440-44B6-919F-5FFF813A3ADC}" type="pres">
      <dgm:prSet presAssocID="{6C7DF30E-696B-40B6-859A-3913EAA322F6}" presName="composite" presStyleCnt="0"/>
      <dgm:spPr/>
    </dgm:pt>
    <dgm:pt modelId="{D78E394D-5A63-489E-BD4B-EA0BD6BCA9CE}" type="pres">
      <dgm:prSet presAssocID="{6C7DF30E-696B-40B6-859A-3913EAA322F6}" presName="LShape" presStyleLbl="alignNode1" presStyleIdx="8" presStyleCnt="23"/>
      <dgm:spPr/>
    </dgm:pt>
    <dgm:pt modelId="{8CA5708F-F10D-45FD-888B-D8649D1C1BB1}" type="pres">
      <dgm:prSet presAssocID="{6C7DF30E-696B-40B6-859A-3913EAA322F6}" presName="ParentText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A53B2535-8B8A-4045-85FA-A3B45DE2F3A0}" type="pres">
      <dgm:prSet presAssocID="{6C7DF30E-696B-40B6-859A-3913EAA322F6}" presName="Triangle" presStyleLbl="alignNode1" presStyleIdx="9" presStyleCnt="23"/>
      <dgm:spPr/>
    </dgm:pt>
    <dgm:pt modelId="{63A19B17-36DD-47D3-824D-092E2F9EF997}" type="pres">
      <dgm:prSet presAssocID="{175F91F8-ADC3-48D0-BB24-1C4F7DA07467}" presName="sibTrans" presStyleCnt="0"/>
      <dgm:spPr/>
    </dgm:pt>
    <dgm:pt modelId="{E52807CF-9AB9-435A-BE37-88FC0C89A7BC}" type="pres">
      <dgm:prSet presAssocID="{175F91F8-ADC3-48D0-BB24-1C4F7DA07467}" presName="space" presStyleCnt="0"/>
      <dgm:spPr/>
    </dgm:pt>
    <dgm:pt modelId="{38835E8E-D120-4DC0-859C-3FBEEA6DB189}" type="pres">
      <dgm:prSet presAssocID="{EED8DC42-89B5-4B4E-B704-5951CA8C776B}" presName="composite" presStyleCnt="0"/>
      <dgm:spPr/>
    </dgm:pt>
    <dgm:pt modelId="{EF675E5A-A71D-4DF8-B032-1F083A398C5E}" type="pres">
      <dgm:prSet presAssocID="{EED8DC42-89B5-4B4E-B704-5951CA8C776B}" presName="LShape" presStyleLbl="alignNode1" presStyleIdx="10" presStyleCnt="23"/>
      <dgm:spPr/>
    </dgm:pt>
    <dgm:pt modelId="{BB67F886-8F56-4B03-B03A-BB55BDDCB2CA}" type="pres">
      <dgm:prSet presAssocID="{EED8DC42-89B5-4B4E-B704-5951CA8C776B}" presName="ParentText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0CBC19E7-765B-41E9-B41A-60E007C24C5E}" type="pres">
      <dgm:prSet presAssocID="{EED8DC42-89B5-4B4E-B704-5951CA8C776B}" presName="Triangle" presStyleLbl="alignNode1" presStyleIdx="11" presStyleCnt="23"/>
      <dgm:spPr/>
    </dgm:pt>
    <dgm:pt modelId="{D7773E59-BAE6-48F0-A410-BC039CC886F4}" type="pres">
      <dgm:prSet presAssocID="{F5AC5D59-59AC-4D6A-8F32-51E17CCA4735}" presName="sibTrans" presStyleCnt="0"/>
      <dgm:spPr/>
    </dgm:pt>
    <dgm:pt modelId="{4A25AA57-042B-46C6-BBE6-616393BEE17D}" type="pres">
      <dgm:prSet presAssocID="{F5AC5D59-59AC-4D6A-8F32-51E17CCA4735}" presName="space" presStyleCnt="0"/>
      <dgm:spPr/>
    </dgm:pt>
    <dgm:pt modelId="{9183EB9C-48F9-4507-8E2D-4C5902E33A87}" type="pres">
      <dgm:prSet presAssocID="{ABE35B75-9D2F-4117-BDF1-841AF8C7F3A9}" presName="composite" presStyleCnt="0"/>
      <dgm:spPr/>
    </dgm:pt>
    <dgm:pt modelId="{0957B959-E709-4C49-94F4-4C8E00936EC8}" type="pres">
      <dgm:prSet presAssocID="{ABE35B75-9D2F-4117-BDF1-841AF8C7F3A9}" presName="LShape" presStyleLbl="alignNode1" presStyleIdx="12" presStyleCnt="23"/>
      <dgm:spPr/>
    </dgm:pt>
    <dgm:pt modelId="{9E0AED4C-424E-421A-81C4-55E2000974AA}" type="pres">
      <dgm:prSet presAssocID="{ABE35B75-9D2F-4117-BDF1-841AF8C7F3A9}" presName="ParentText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1A0F0064-9B4B-4DBE-A1DB-78FCBFCA1D0C}" type="pres">
      <dgm:prSet presAssocID="{ABE35B75-9D2F-4117-BDF1-841AF8C7F3A9}" presName="Triangle" presStyleLbl="alignNode1" presStyleIdx="13" presStyleCnt="23"/>
      <dgm:spPr/>
    </dgm:pt>
    <dgm:pt modelId="{AF741F6A-443D-465E-92FD-258795014A28}" type="pres">
      <dgm:prSet presAssocID="{F4A29CA7-E22E-4ECD-8AE6-495AB484FC57}" presName="sibTrans" presStyleCnt="0"/>
      <dgm:spPr/>
    </dgm:pt>
    <dgm:pt modelId="{65EB6571-2F39-4645-A8CB-5C866457CE27}" type="pres">
      <dgm:prSet presAssocID="{F4A29CA7-E22E-4ECD-8AE6-495AB484FC57}" presName="space" presStyleCnt="0"/>
      <dgm:spPr/>
    </dgm:pt>
    <dgm:pt modelId="{A3E633EB-E3B8-437E-A9AE-FB509EB81F7E}" type="pres">
      <dgm:prSet presAssocID="{2B7C7560-7553-402B-AC0D-EBAB284395F4}" presName="composite" presStyleCnt="0"/>
      <dgm:spPr/>
    </dgm:pt>
    <dgm:pt modelId="{062A3787-3E9F-474B-ABC0-E4F778143DA6}" type="pres">
      <dgm:prSet presAssocID="{2B7C7560-7553-402B-AC0D-EBAB284395F4}" presName="LShape" presStyleLbl="alignNode1" presStyleIdx="14" presStyleCnt="23"/>
      <dgm:spPr/>
    </dgm:pt>
    <dgm:pt modelId="{5D4745AB-8A18-4E02-B4A7-945104DA1C3D}" type="pres">
      <dgm:prSet presAssocID="{2B7C7560-7553-402B-AC0D-EBAB284395F4}" presName="ParentText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16A8C885-FB1B-4FEF-B046-EC9DDABF7DCD}" type="pres">
      <dgm:prSet presAssocID="{2B7C7560-7553-402B-AC0D-EBAB284395F4}" presName="Triangle" presStyleLbl="alignNode1" presStyleIdx="15" presStyleCnt="23"/>
      <dgm:spPr/>
    </dgm:pt>
    <dgm:pt modelId="{FE1855C4-7AC9-4F58-BDDB-42EA311FA3DC}" type="pres">
      <dgm:prSet presAssocID="{A577194B-1877-4834-9456-2DB522F58FF0}" presName="sibTrans" presStyleCnt="0"/>
      <dgm:spPr/>
    </dgm:pt>
    <dgm:pt modelId="{18DC085B-799B-4752-A30D-ED36400ED730}" type="pres">
      <dgm:prSet presAssocID="{A577194B-1877-4834-9456-2DB522F58FF0}" presName="space" presStyleCnt="0"/>
      <dgm:spPr/>
    </dgm:pt>
    <dgm:pt modelId="{1B5129A3-0158-4A71-86AB-C07816621FAA}" type="pres">
      <dgm:prSet presAssocID="{B20394B2-709F-4A37-B326-5EB61CEBF209}" presName="composite" presStyleCnt="0"/>
      <dgm:spPr/>
    </dgm:pt>
    <dgm:pt modelId="{13D1C390-C241-4F63-A3DE-EECF20ACEBC7}" type="pres">
      <dgm:prSet presAssocID="{B20394B2-709F-4A37-B326-5EB61CEBF209}" presName="LShape" presStyleLbl="alignNode1" presStyleIdx="16" presStyleCnt="23"/>
      <dgm:spPr/>
    </dgm:pt>
    <dgm:pt modelId="{0C1679F1-518A-4A2F-8FDB-36F912FBEA83}" type="pres">
      <dgm:prSet presAssocID="{B20394B2-709F-4A37-B326-5EB61CEBF209}" presName="ParentText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220D94E9-7334-4648-AA85-E174ADDC0E3D}" type="pres">
      <dgm:prSet presAssocID="{B20394B2-709F-4A37-B326-5EB61CEBF209}" presName="Triangle" presStyleLbl="alignNode1" presStyleIdx="17" presStyleCnt="23"/>
      <dgm:spPr/>
    </dgm:pt>
    <dgm:pt modelId="{AC587C46-130C-43BF-8E98-5C8296D0BEF7}" type="pres">
      <dgm:prSet presAssocID="{ED32255C-81AE-493E-8A7C-E50106CEE84B}" presName="sibTrans" presStyleCnt="0"/>
      <dgm:spPr/>
    </dgm:pt>
    <dgm:pt modelId="{452AFCC9-1BC8-434E-931B-AA82F6C06141}" type="pres">
      <dgm:prSet presAssocID="{ED32255C-81AE-493E-8A7C-E50106CEE84B}" presName="space" presStyleCnt="0"/>
      <dgm:spPr/>
    </dgm:pt>
    <dgm:pt modelId="{A88D3144-86A5-407C-A451-AB2C7C26BC2A}" type="pres">
      <dgm:prSet presAssocID="{BFF50BAC-4E5D-416C-B353-06AA1D1871F2}" presName="composite" presStyleCnt="0"/>
      <dgm:spPr/>
    </dgm:pt>
    <dgm:pt modelId="{9DFDB457-A535-4AEE-959F-158F0C43DD6E}" type="pres">
      <dgm:prSet presAssocID="{BFF50BAC-4E5D-416C-B353-06AA1D1871F2}" presName="LShape" presStyleLbl="alignNode1" presStyleIdx="18" presStyleCnt="23"/>
      <dgm:spPr/>
    </dgm:pt>
    <dgm:pt modelId="{AA26B3C9-0DCE-42F8-AC69-17B523E2CC4B}" type="pres">
      <dgm:prSet presAssocID="{BFF50BAC-4E5D-416C-B353-06AA1D1871F2}" presName="ParentText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E4699085-EBC7-458B-A239-2C9EFBD6884B}" type="pres">
      <dgm:prSet presAssocID="{BFF50BAC-4E5D-416C-B353-06AA1D1871F2}" presName="Triangle" presStyleLbl="alignNode1" presStyleIdx="19" presStyleCnt="23"/>
      <dgm:spPr/>
    </dgm:pt>
    <dgm:pt modelId="{0C1657B5-4EB6-4CBC-A6A4-B5BD61D58EB5}" type="pres">
      <dgm:prSet presAssocID="{04E7295E-9171-418D-A3AD-2B949FDCD711}" presName="sibTrans" presStyleCnt="0"/>
      <dgm:spPr/>
    </dgm:pt>
    <dgm:pt modelId="{45B59C99-0676-46B1-BF04-3FCB6E529ED2}" type="pres">
      <dgm:prSet presAssocID="{04E7295E-9171-418D-A3AD-2B949FDCD711}" presName="space" presStyleCnt="0"/>
      <dgm:spPr/>
    </dgm:pt>
    <dgm:pt modelId="{0BB17360-50B0-4839-B929-A28AEFE71FE5}" type="pres">
      <dgm:prSet presAssocID="{1BE80405-B9B9-48FE-A444-AC9924C98E03}" presName="composite" presStyleCnt="0"/>
      <dgm:spPr/>
    </dgm:pt>
    <dgm:pt modelId="{E2E9EB82-A7C6-43D3-B1A6-F13192DFDDA9}" type="pres">
      <dgm:prSet presAssocID="{1BE80405-B9B9-48FE-A444-AC9924C98E03}" presName="LShape" presStyleLbl="alignNode1" presStyleIdx="20" presStyleCnt="23"/>
      <dgm:spPr/>
    </dgm:pt>
    <dgm:pt modelId="{86026D9E-4C07-45FF-A064-D1121506A93D}" type="pres">
      <dgm:prSet presAssocID="{1BE80405-B9B9-48FE-A444-AC9924C98E03}" presName="ParentText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9E645578-5C2A-4C51-A785-9D98C5780D06}" type="pres">
      <dgm:prSet presAssocID="{1BE80405-B9B9-48FE-A444-AC9924C98E03}" presName="Triangle" presStyleLbl="alignNode1" presStyleIdx="21" presStyleCnt="23"/>
      <dgm:spPr/>
    </dgm:pt>
    <dgm:pt modelId="{366D64DD-473A-428B-BC3D-6F3575B93CF5}" type="pres">
      <dgm:prSet presAssocID="{C4FC84FB-2D2D-402A-BE9B-D30C31426488}" presName="sibTrans" presStyleCnt="0"/>
      <dgm:spPr/>
    </dgm:pt>
    <dgm:pt modelId="{575FD6E9-2CA8-4F43-B63F-F9CB4D675D15}" type="pres">
      <dgm:prSet presAssocID="{C4FC84FB-2D2D-402A-BE9B-D30C31426488}" presName="space" presStyleCnt="0"/>
      <dgm:spPr/>
    </dgm:pt>
    <dgm:pt modelId="{3BE50A9D-07DB-46D7-AD37-3F85AF6F8AC6}" type="pres">
      <dgm:prSet presAssocID="{A9310794-FC2E-4805-ACC5-857861565D4A}" presName="composite" presStyleCnt="0"/>
      <dgm:spPr/>
    </dgm:pt>
    <dgm:pt modelId="{10394703-B8EE-4F4B-901B-9CBE88172851}" type="pres">
      <dgm:prSet presAssocID="{A9310794-FC2E-4805-ACC5-857861565D4A}" presName="LShape" presStyleLbl="alignNode1" presStyleIdx="22" presStyleCnt="23"/>
      <dgm:spPr/>
    </dgm:pt>
    <dgm:pt modelId="{ACC6110B-8A98-470C-8D3B-8C591854903F}" type="pres">
      <dgm:prSet presAssocID="{A9310794-FC2E-4805-ACC5-857861565D4A}" presName="ParentText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7547170C-A402-46F4-BF06-C38B6AA9A197}" srcId="{46EECDB3-DF83-473C-93B9-2EA82802CD32}" destId="{ABE35B75-9D2F-4117-BDF1-841AF8C7F3A9}" srcOrd="6" destOrd="0" parTransId="{B0AC7511-53DC-43A2-A84C-A19817B3DD12}" sibTransId="{F4A29CA7-E22E-4ECD-8AE6-495AB484FC57}"/>
    <dgm:cxn modelId="{CBD2511C-5CB5-49CC-9F7B-B8A320C924A2}" srcId="{46EECDB3-DF83-473C-93B9-2EA82802CD32}" destId="{1BE80405-B9B9-48FE-A444-AC9924C98E03}" srcOrd="10" destOrd="0" parTransId="{9269854B-8298-4371-94C4-47B6D7882530}" sibTransId="{C4FC84FB-2D2D-402A-BE9B-D30C31426488}"/>
    <dgm:cxn modelId="{0828A71D-2783-44F4-9829-3BA243FE4D1C}" srcId="{46EECDB3-DF83-473C-93B9-2EA82802CD32}" destId="{6C7DF30E-696B-40B6-859A-3913EAA322F6}" srcOrd="4" destOrd="0" parTransId="{95D66F49-45FD-4ECF-B458-5CDF6922122E}" sibTransId="{175F91F8-ADC3-48D0-BB24-1C4F7DA07467}"/>
    <dgm:cxn modelId="{49B1791F-3EEA-4DD2-B6B6-B466A886BAFA}" type="presOf" srcId="{A9310794-FC2E-4805-ACC5-857861565D4A}" destId="{ACC6110B-8A98-470C-8D3B-8C591854903F}" srcOrd="0" destOrd="0" presId="urn:microsoft.com/office/officeart/2009/3/layout/StepUpProcess"/>
    <dgm:cxn modelId="{29723D23-FC67-4154-9059-00E7F9E6B4B1}" srcId="{46EECDB3-DF83-473C-93B9-2EA82802CD32}" destId="{A9310794-FC2E-4805-ACC5-857861565D4A}" srcOrd="11" destOrd="0" parTransId="{94C2E6C3-CEAC-43A9-A06F-862EDD5C4B4D}" sibTransId="{30F38C4B-378E-45A0-B33A-66FA8E7FFE2C}"/>
    <dgm:cxn modelId="{933F372D-1170-4445-98C5-7C9E22C55164}" type="presOf" srcId="{ABE35B75-9D2F-4117-BDF1-841AF8C7F3A9}" destId="{9E0AED4C-424E-421A-81C4-55E2000974AA}" srcOrd="0" destOrd="0" presId="urn:microsoft.com/office/officeart/2009/3/layout/StepUpProcess"/>
    <dgm:cxn modelId="{7634E231-B2D8-4B40-9E10-452C442AF9EE}" type="presOf" srcId="{B20394B2-709F-4A37-B326-5EB61CEBF209}" destId="{0C1679F1-518A-4A2F-8FDB-36F912FBEA83}" srcOrd="0" destOrd="0" presId="urn:microsoft.com/office/officeart/2009/3/layout/StepUpProcess"/>
    <dgm:cxn modelId="{4B128B32-19F2-4DEE-BF1C-1004EAE823FB}" srcId="{46EECDB3-DF83-473C-93B9-2EA82802CD32}" destId="{BD897529-E209-412C-A390-572FF49BAD96}" srcOrd="3" destOrd="0" parTransId="{4F5386E2-2505-4E36-9CB1-52B300C8C199}" sibTransId="{04E3FA63-8EE4-462B-837C-FC88EFEDC8A3}"/>
    <dgm:cxn modelId="{340BE15F-644E-4325-98E1-32182D969ACC}" type="presOf" srcId="{1BE80405-B9B9-48FE-A444-AC9924C98E03}" destId="{86026D9E-4C07-45FF-A064-D1121506A93D}" srcOrd="0" destOrd="0" presId="urn:microsoft.com/office/officeart/2009/3/layout/StepUpProcess"/>
    <dgm:cxn modelId="{FA231B46-954E-4907-BAC4-5608C66B8CAC}" type="presOf" srcId="{EED8DC42-89B5-4B4E-B704-5951CA8C776B}" destId="{BB67F886-8F56-4B03-B03A-BB55BDDCB2CA}" srcOrd="0" destOrd="0" presId="urn:microsoft.com/office/officeart/2009/3/layout/StepUpProcess"/>
    <dgm:cxn modelId="{E383F048-6994-432B-ABA7-BE67B6EA1853}" type="presOf" srcId="{2B7C7560-7553-402B-AC0D-EBAB284395F4}" destId="{5D4745AB-8A18-4E02-B4A7-945104DA1C3D}" srcOrd="0" destOrd="0" presId="urn:microsoft.com/office/officeart/2009/3/layout/StepUpProcess"/>
    <dgm:cxn modelId="{64BCE24B-C8DE-4253-93DE-8B4765B34A24}" type="presOf" srcId="{FF9F9DFA-ED28-4D0D-B420-892B35E0F81C}" destId="{5D27D76E-0219-491B-B3B9-95032504B5F0}" srcOrd="0" destOrd="0" presId="urn:microsoft.com/office/officeart/2009/3/layout/StepUpProcess"/>
    <dgm:cxn modelId="{88D6E26E-6C87-43FF-83AE-8ECF90A90E01}" srcId="{46EECDB3-DF83-473C-93B9-2EA82802CD32}" destId="{BFF50BAC-4E5D-416C-B353-06AA1D1871F2}" srcOrd="9" destOrd="0" parTransId="{DAEE907A-95FB-4EB8-A0EE-AEA664B4711A}" sibTransId="{04E7295E-9171-418D-A3AD-2B949FDCD711}"/>
    <dgm:cxn modelId="{C1439B56-DB13-42FE-9EA7-036825228B75}" srcId="{46EECDB3-DF83-473C-93B9-2EA82802CD32}" destId="{2B7C7560-7553-402B-AC0D-EBAB284395F4}" srcOrd="7" destOrd="0" parTransId="{DFEC5214-4031-4A03-B706-117BEA8291C1}" sibTransId="{A577194B-1877-4834-9456-2DB522F58FF0}"/>
    <dgm:cxn modelId="{7ADDF876-252F-477C-95C2-B5054519F863}" srcId="{46EECDB3-DF83-473C-93B9-2EA82802CD32}" destId="{63D45F56-8D92-422C-93CF-F9D9B5B716B0}" srcOrd="1" destOrd="0" parTransId="{9A385E88-E976-4339-B2FE-8823545AF6F2}" sibTransId="{B98A8FDC-424B-4D2C-B0B6-880B4EC488CA}"/>
    <dgm:cxn modelId="{EB74727A-E991-4CD6-9692-06419CBB0779}" srcId="{46EECDB3-DF83-473C-93B9-2EA82802CD32}" destId="{B20394B2-709F-4A37-B326-5EB61CEBF209}" srcOrd="8" destOrd="0" parTransId="{C8AC746F-E64F-4B17-BB96-94A09EE72393}" sibTransId="{ED32255C-81AE-493E-8A7C-E50106CEE84B}"/>
    <dgm:cxn modelId="{6E8EDF5A-2C43-4775-A263-D43727DEFD6D}" type="presOf" srcId="{63D45F56-8D92-422C-93CF-F9D9B5B716B0}" destId="{D86D3C1A-1FF6-45C6-8400-AA710FE06A37}" srcOrd="0" destOrd="0" presId="urn:microsoft.com/office/officeart/2009/3/layout/StepUpProcess"/>
    <dgm:cxn modelId="{ED9E1188-0335-4FB5-91BC-03FDEA9F2694}" srcId="{46EECDB3-DF83-473C-93B9-2EA82802CD32}" destId="{EED8DC42-89B5-4B4E-B704-5951CA8C776B}" srcOrd="5" destOrd="0" parTransId="{34D74739-F2BA-4806-958C-63E89E0F48EC}" sibTransId="{F5AC5D59-59AC-4D6A-8F32-51E17CCA4735}"/>
    <dgm:cxn modelId="{1FCE2FA4-392A-40A8-9DFF-4F9965FEF4F8}" srcId="{46EECDB3-DF83-473C-93B9-2EA82802CD32}" destId="{5AA0237D-9724-42A4-951F-CB3FD7101162}" srcOrd="2" destOrd="0" parTransId="{AD38C300-1AE0-4D86-8209-9C36FCCF8A52}" sibTransId="{A72E1D56-9067-421F-9BC8-2D3F911B63A7}"/>
    <dgm:cxn modelId="{0547D6B6-04A7-49AE-87BC-68FD1DD3A072}" type="presOf" srcId="{5AA0237D-9724-42A4-951F-CB3FD7101162}" destId="{F5C56741-BF20-4FEB-AD55-F6F970EF9255}" srcOrd="0" destOrd="0" presId="urn:microsoft.com/office/officeart/2009/3/layout/StepUpProcess"/>
    <dgm:cxn modelId="{AF2C0DB8-3AC0-435A-80A6-F7C3BE405CB6}" srcId="{46EECDB3-DF83-473C-93B9-2EA82802CD32}" destId="{FF9F9DFA-ED28-4D0D-B420-892B35E0F81C}" srcOrd="0" destOrd="0" parTransId="{8CC4959A-88B3-4139-AEE7-E41AE2FB4FFA}" sibTransId="{89EB4CB5-39A6-4A75-BAD1-7C5BD411197D}"/>
    <dgm:cxn modelId="{236BFFBC-AB50-4A2B-B53D-0E4C9E20410C}" type="presOf" srcId="{6C7DF30E-696B-40B6-859A-3913EAA322F6}" destId="{8CA5708F-F10D-45FD-888B-D8649D1C1BB1}" srcOrd="0" destOrd="0" presId="urn:microsoft.com/office/officeart/2009/3/layout/StepUpProcess"/>
    <dgm:cxn modelId="{D2E56FC6-B7DE-419D-9670-9FCABE82B268}" type="presOf" srcId="{BD897529-E209-412C-A390-572FF49BAD96}" destId="{D053BC7D-02E7-49A3-BA27-48B1DD9AB283}" srcOrd="0" destOrd="0" presId="urn:microsoft.com/office/officeart/2009/3/layout/StepUpProcess"/>
    <dgm:cxn modelId="{34A399CD-8128-4B5E-AA52-1576E7DD3CD2}" type="presOf" srcId="{BFF50BAC-4E5D-416C-B353-06AA1D1871F2}" destId="{AA26B3C9-0DCE-42F8-AC69-17B523E2CC4B}" srcOrd="0" destOrd="0" presId="urn:microsoft.com/office/officeart/2009/3/layout/StepUpProcess"/>
    <dgm:cxn modelId="{B3CCCADE-F561-4C4C-ACEA-C1F051D63E21}" type="presOf" srcId="{46EECDB3-DF83-473C-93B9-2EA82802CD32}" destId="{538C9AAE-1790-4EEC-90C2-75CDC6BE62F6}" srcOrd="0" destOrd="0" presId="urn:microsoft.com/office/officeart/2009/3/layout/StepUpProcess"/>
    <dgm:cxn modelId="{04F23001-FBBF-4FE4-91F8-EDF59F450BBC}" type="presParOf" srcId="{538C9AAE-1790-4EEC-90C2-75CDC6BE62F6}" destId="{C421CE46-6AB4-49AC-8292-F227734596B4}" srcOrd="0" destOrd="0" presId="urn:microsoft.com/office/officeart/2009/3/layout/StepUpProcess"/>
    <dgm:cxn modelId="{6C8A77A6-7118-463C-BA79-F20FF682D15C}" type="presParOf" srcId="{C421CE46-6AB4-49AC-8292-F227734596B4}" destId="{154E4B85-1655-4DA8-8C1D-BC6D04A6013D}" srcOrd="0" destOrd="0" presId="urn:microsoft.com/office/officeart/2009/3/layout/StepUpProcess"/>
    <dgm:cxn modelId="{A5E56C78-ABC7-4C01-8F9D-F592F528D276}" type="presParOf" srcId="{C421CE46-6AB4-49AC-8292-F227734596B4}" destId="{5D27D76E-0219-491B-B3B9-95032504B5F0}" srcOrd="1" destOrd="0" presId="urn:microsoft.com/office/officeart/2009/3/layout/StepUpProcess"/>
    <dgm:cxn modelId="{813F4D4D-F600-4798-8355-596679C6B7CA}" type="presParOf" srcId="{C421CE46-6AB4-49AC-8292-F227734596B4}" destId="{EFAEECE9-FC3A-47C7-973C-764A2441F4B6}" srcOrd="2" destOrd="0" presId="urn:microsoft.com/office/officeart/2009/3/layout/StepUpProcess"/>
    <dgm:cxn modelId="{A636A30D-446B-444A-A88B-BD9AAAEAF749}" type="presParOf" srcId="{538C9AAE-1790-4EEC-90C2-75CDC6BE62F6}" destId="{44B8BDC0-E5EF-459E-BB31-09C0E73F7301}" srcOrd="1" destOrd="0" presId="urn:microsoft.com/office/officeart/2009/3/layout/StepUpProcess"/>
    <dgm:cxn modelId="{EE6E0C76-ADB3-4227-A2EA-B0B351F980A8}" type="presParOf" srcId="{44B8BDC0-E5EF-459E-BB31-09C0E73F7301}" destId="{3FE6A7A5-7993-4D39-A9B1-5CEF74F60477}" srcOrd="0" destOrd="0" presId="urn:microsoft.com/office/officeart/2009/3/layout/StepUpProcess"/>
    <dgm:cxn modelId="{14160204-952B-4A5B-92AF-6E7E3FCDD27E}" type="presParOf" srcId="{538C9AAE-1790-4EEC-90C2-75CDC6BE62F6}" destId="{51512283-E3B3-4952-A096-52005AC0B2E3}" srcOrd="2" destOrd="0" presId="urn:microsoft.com/office/officeart/2009/3/layout/StepUpProcess"/>
    <dgm:cxn modelId="{A88DE2D6-38AB-4056-9063-0EEA2632EBD0}" type="presParOf" srcId="{51512283-E3B3-4952-A096-52005AC0B2E3}" destId="{81C0C1E5-CA2B-443F-9534-F5C380F726E2}" srcOrd="0" destOrd="0" presId="urn:microsoft.com/office/officeart/2009/3/layout/StepUpProcess"/>
    <dgm:cxn modelId="{39FF3420-3670-4686-B278-C28A297AC161}" type="presParOf" srcId="{51512283-E3B3-4952-A096-52005AC0B2E3}" destId="{D86D3C1A-1FF6-45C6-8400-AA710FE06A37}" srcOrd="1" destOrd="0" presId="urn:microsoft.com/office/officeart/2009/3/layout/StepUpProcess"/>
    <dgm:cxn modelId="{EFA5BFD5-5DAB-440D-9126-4FAE4CB05BA8}" type="presParOf" srcId="{51512283-E3B3-4952-A096-52005AC0B2E3}" destId="{06B236A4-A8B2-4994-A811-0585122482C9}" srcOrd="2" destOrd="0" presId="urn:microsoft.com/office/officeart/2009/3/layout/StepUpProcess"/>
    <dgm:cxn modelId="{40DA2594-34EA-4827-8ECC-E58FE1D289ED}" type="presParOf" srcId="{538C9AAE-1790-4EEC-90C2-75CDC6BE62F6}" destId="{CB0CDDB1-97D3-4989-839B-49D1223045DB}" srcOrd="3" destOrd="0" presId="urn:microsoft.com/office/officeart/2009/3/layout/StepUpProcess"/>
    <dgm:cxn modelId="{E79CC07D-73C0-451A-A020-94DDF39228D2}" type="presParOf" srcId="{CB0CDDB1-97D3-4989-839B-49D1223045DB}" destId="{4DC891EF-F194-485F-B413-68944B9B12CC}" srcOrd="0" destOrd="0" presId="urn:microsoft.com/office/officeart/2009/3/layout/StepUpProcess"/>
    <dgm:cxn modelId="{872BC2A5-A200-40E1-AEA8-2F18CD1BFDB9}" type="presParOf" srcId="{538C9AAE-1790-4EEC-90C2-75CDC6BE62F6}" destId="{0EF9161C-D92A-457D-9BCF-555A27320B01}" srcOrd="4" destOrd="0" presId="urn:microsoft.com/office/officeart/2009/3/layout/StepUpProcess"/>
    <dgm:cxn modelId="{4EAEF182-ABBB-4CAD-B1CF-323EA04397B0}" type="presParOf" srcId="{0EF9161C-D92A-457D-9BCF-555A27320B01}" destId="{61E7D7D1-E9BE-4C8B-9CF5-6D17F9D7324D}" srcOrd="0" destOrd="0" presId="urn:microsoft.com/office/officeart/2009/3/layout/StepUpProcess"/>
    <dgm:cxn modelId="{A98BF555-4B42-4772-999F-07102A31DA3E}" type="presParOf" srcId="{0EF9161C-D92A-457D-9BCF-555A27320B01}" destId="{F5C56741-BF20-4FEB-AD55-F6F970EF9255}" srcOrd="1" destOrd="0" presId="urn:microsoft.com/office/officeart/2009/3/layout/StepUpProcess"/>
    <dgm:cxn modelId="{C0B997D0-1EDA-4B3F-81A4-EFA48EED33B8}" type="presParOf" srcId="{0EF9161C-D92A-457D-9BCF-555A27320B01}" destId="{C9678999-8678-4C76-B7AD-15A358CC0EC7}" srcOrd="2" destOrd="0" presId="urn:microsoft.com/office/officeart/2009/3/layout/StepUpProcess"/>
    <dgm:cxn modelId="{F759EE9F-4E0B-442A-A7F4-0F7D58957DC5}" type="presParOf" srcId="{538C9AAE-1790-4EEC-90C2-75CDC6BE62F6}" destId="{0E5649D1-E13C-4C88-8785-D0E24422D8A2}" srcOrd="5" destOrd="0" presId="urn:microsoft.com/office/officeart/2009/3/layout/StepUpProcess"/>
    <dgm:cxn modelId="{D4648DA4-8EAD-4A28-9994-34C38C2A29A1}" type="presParOf" srcId="{0E5649D1-E13C-4C88-8785-D0E24422D8A2}" destId="{4394582B-1C07-4E52-946D-22F6759E07DA}" srcOrd="0" destOrd="0" presId="urn:microsoft.com/office/officeart/2009/3/layout/StepUpProcess"/>
    <dgm:cxn modelId="{C10B8796-D7E5-44CC-9429-ACF10E4878FF}" type="presParOf" srcId="{538C9AAE-1790-4EEC-90C2-75CDC6BE62F6}" destId="{5D84A362-5E2B-4089-9C3A-D033B40E0C7E}" srcOrd="6" destOrd="0" presId="urn:microsoft.com/office/officeart/2009/3/layout/StepUpProcess"/>
    <dgm:cxn modelId="{9215A5FF-59FA-4730-BAB7-B410688F9208}" type="presParOf" srcId="{5D84A362-5E2B-4089-9C3A-D033B40E0C7E}" destId="{169D16EE-12E0-4314-856E-3FC4287B1E19}" srcOrd="0" destOrd="0" presId="urn:microsoft.com/office/officeart/2009/3/layout/StepUpProcess"/>
    <dgm:cxn modelId="{96DC0729-CDFB-4550-82C2-A0772D227BCB}" type="presParOf" srcId="{5D84A362-5E2B-4089-9C3A-D033B40E0C7E}" destId="{D053BC7D-02E7-49A3-BA27-48B1DD9AB283}" srcOrd="1" destOrd="0" presId="urn:microsoft.com/office/officeart/2009/3/layout/StepUpProcess"/>
    <dgm:cxn modelId="{0983FF2B-43E0-4BE1-9288-165D93D9AEF9}" type="presParOf" srcId="{5D84A362-5E2B-4089-9C3A-D033B40E0C7E}" destId="{DFBAA27E-59AA-4409-920A-BC4B2247A70D}" srcOrd="2" destOrd="0" presId="urn:microsoft.com/office/officeart/2009/3/layout/StepUpProcess"/>
    <dgm:cxn modelId="{2CD68FC4-1207-4388-8C94-F0F96DD80E18}" type="presParOf" srcId="{538C9AAE-1790-4EEC-90C2-75CDC6BE62F6}" destId="{E0A9CBAC-6F1E-4ABB-A5D8-8087F9CB065A}" srcOrd="7" destOrd="0" presId="urn:microsoft.com/office/officeart/2009/3/layout/StepUpProcess"/>
    <dgm:cxn modelId="{54BC7BD0-4468-4307-B744-6014B1EDC802}" type="presParOf" srcId="{E0A9CBAC-6F1E-4ABB-A5D8-8087F9CB065A}" destId="{9F73588A-AE8E-4D47-A102-7690D3CBBFA1}" srcOrd="0" destOrd="0" presId="urn:microsoft.com/office/officeart/2009/3/layout/StepUpProcess"/>
    <dgm:cxn modelId="{BFA64928-3BCF-4DA4-B067-340497451403}" type="presParOf" srcId="{538C9AAE-1790-4EEC-90C2-75CDC6BE62F6}" destId="{974E88F5-C440-44B6-919F-5FFF813A3ADC}" srcOrd="8" destOrd="0" presId="urn:microsoft.com/office/officeart/2009/3/layout/StepUpProcess"/>
    <dgm:cxn modelId="{1DD9ED38-646E-450D-8E16-332864D7BC19}" type="presParOf" srcId="{974E88F5-C440-44B6-919F-5FFF813A3ADC}" destId="{D78E394D-5A63-489E-BD4B-EA0BD6BCA9CE}" srcOrd="0" destOrd="0" presId="urn:microsoft.com/office/officeart/2009/3/layout/StepUpProcess"/>
    <dgm:cxn modelId="{75300923-4BC9-4AD3-8843-755B611880AA}" type="presParOf" srcId="{974E88F5-C440-44B6-919F-5FFF813A3ADC}" destId="{8CA5708F-F10D-45FD-888B-D8649D1C1BB1}" srcOrd="1" destOrd="0" presId="urn:microsoft.com/office/officeart/2009/3/layout/StepUpProcess"/>
    <dgm:cxn modelId="{109DEECC-D7E5-4588-BDAF-8698D8C4AB0A}" type="presParOf" srcId="{974E88F5-C440-44B6-919F-5FFF813A3ADC}" destId="{A53B2535-8B8A-4045-85FA-A3B45DE2F3A0}" srcOrd="2" destOrd="0" presId="urn:microsoft.com/office/officeart/2009/3/layout/StepUpProcess"/>
    <dgm:cxn modelId="{E0687DB8-F58A-4775-A865-C5658F0E737D}" type="presParOf" srcId="{538C9AAE-1790-4EEC-90C2-75CDC6BE62F6}" destId="{63A19B17-36DD-47D3-824D-092E2F9EF997}" srcOrd="9" destOrd="0" presId="urn:microsoft.com/office/officeart/2009/3/layout/StepUpProcess"/>
    <dgm:cxn modelId="{ACAAEE9F-1740-4EA3-B6B6-D0A19FED44E1}" type="presParOf" srcId="{63A19B17-36DD-47D3-824D-092E2F9EF997}" destId="{E52807CF-9AB9-435A-BE37-88FC0C89A7BC}" srcOrd="0" destOrd="0" presId="urn:microsoft.com/office/officeart/2009/3/layout/StepUpProcess"/>
    <dgm:cxn modelId="{554CEC55-B477-4842-8A9D-35A5177E5790}" type="presParOf" srcId="{538C9AAE-1790-4EEC-90C2-75CDC6BE62F6}" destId="{38835E8E-D120-4DC0-859C-3FBEEA6DB189}" srcOrd="10" destOrd="0" presId="urn:microsoft.com/office/officeart/2009/3/layout/StepUpProcess"/>
    <dgm:cxn modelId="{FB8EE061-D4FD-4186-9FFC-27BBD3944269}" type="presParOf" srcId="{38835E8E-D120-4DC0-859C-3FBEEA6DB189}" destId="{EF675E5A-A71D-4DF8-B032-1F083A398C5E}" srcOrd="0" destOrd="0" presId="urn:microsoft.com/office/officeart/2009/3/layout/StepUpProcess"/>
    <dgm:cxn modelId="{1D82F839-DE67-46C6-8B3A-2EF593A608A3}" type="presParOf" srcId="{38835E8E-D120-4DC0-859C-3FBEEA6DB189}" destId="{BB67F886-8F56-4B03-B03A-BB55BDDCB2CA}" srcOrd="1" destOrd="0" presId="urn:microsoft.com/office/officeart/2009/3/layout/StepUpProcess"/>
    <dgm:cxn modelId="{0545BD71-DD11-49D9-923C-9F1F655EF506}" type="presParOf" srcId="{38835E8E-D120-4DC0-859C-3FBEEA6DB189}" destId="{0CBC19E7-765B-41E9-B41A-60E007C24C5E}" srcOrd="2" destOrd="0" presId="urn:microsoft.com/office/officeart/2009/3/layout/StepUpProcess"/>
    <dgm:cxn modelId="{C2DCD98B-DF67-44F0-A46A-A8914B7A770F}" type="presParOf" srcId="{538C9AAE-1790-4EEC-90C2-75CDC6BE62F6}" destId="{D7773E59-BAE6-48F0-A410-BC039CC886F4}" srcOrd="11" destOrd="0" presId="urn:microsoft.com/office/officeart/2009/3/layout/StepUpProcess"/>
    <dgm:cxn modelId="{A6210B08-6717-4055-A6B5-45E99029837A}" type="presParOf" srcId="{D7773E59-BAE6-48F0-A410-BC039CC886F4}" destId="{4A25AA57-042B-46C6-BBE6-616393BEE17D}" srcOrd="0" destOrd="0" presId="urn:microsoft.com/office/officeart/2009/3/layout/StepUpProcess"/>
    <dgm:cxn modelId="{DBD61C95-9316-4B81-88C8-6BAF9EAF2FFE}" type="presParOf" srcId="{538C9AAE-1790-4EEC-90C2-75CDC6BE62F6}" destId="{9183EB9C-48F9-4507-8E2D-4C5902E33A87}" srcOrd="12" destOrd="0" presId="urn:microsoft.com/office/officeart/2009/3/layout/StepUpProcess"/>
    <dgm:cxn modelId="{EFF65FF3-FB90-4AA9-99F6-FE0A6129E3E4}" type="presParOf" srcId="{9183EB9C-48F9-4507-8E2D-4C5902E33A87}" destId="{0957B959-E709-4C49-94F4-4C8E00936EC8}" srcOrd="0" destOrd="0" presId="urn:microsoft.com/office/officeart/2009/3/layout/StepUpProcess"/>
    <dgm:cxn modelId="{CD6E6586-C09D-4622-B5DD-2073C93020C9}" type="presParOf" srcId="{9183EB9C-48F9-4507-8E2D-4C5902E33A87}" destId="{9E0AED4C-424E-421A-81C4-55E2000974AA}" srcOrd="1" destOrd="0" presId="urn:microsoft.com/office/officeart/2009/3/layout/StepUpProcess"/>
    <dgm:cxn modelId="{BEA98B5A-F2B0-414D-94A0-83F678292C10}" type="presParOf" srcId="{9183EB9C-48F9-4507-8E2D-4C5902E33A87}" destId="{1A0F0064-9B4B-4DBE-A1DB-78FCBFCA1D0C}" srcOrd="2" destOrd="0" presId="urn:microsoft.com/office/officeart/2009/3/layout/StepUpProcess"/>
    <dgm:cxn modelId="{824E4F9E-7703-48BA-B48F-198853B4F8DD}" type="presParOf" srcId="{538C9AAE-1790-4EEC-90C2-75CDC6BE62F6}" destId="{AF741F6A-443D-465E-92FD-258795014A28}" srcOrd="13" destOrd="0" presId="urn:microsoft.com/office/officeart/2009/3/layout/StepUpProcess"/>
    <dgm:cxn modelId="{DD97CA9A-D87B-43E8-878A-10504F2F24CB}" type="presParOf" srcId="{AF741F6A-443D-465E-92FD-258795014A28}" destId="{65EB6571-2F39-4645-A8CB-5C866457CE27}" srcOrd="0" destOrd="0" presId="urn:microsoft.com/office/officeart/2009/3/layout/StepUpProcess"/>
    <dgm:cxn modelId="{DE5C81C4-6D1A-44F2-96C2-40F22FDC791B}" type="presParOf" srcId="{538C9AAE-1790-4EEC-90C2-75CDC6BE62F6}" destId="{A3E633EB-E3B8-437E-A9AE-FB509EB81F7E}" srcOrd="14" destOrd="0" presId="urn:microsoft.com/office/officeart/2009/3/layout/StepUpProcess"/>
    <dgm:cxn modelId="{CA985227-E7C5-4E27-BA3C-38EA228ABEC5}" type="presParOf" srcId="{A3E633EB-E3B8-437E-A9AE-FB509EB81F7E}" destId="{062A3787-3E9F-474B-ABC0-E4F778143DA6}" srcOrd="0" destOrd="0" presId="urn:microsoft.com/office/officeart/2009/3/layout/StepUpProcess"/>
    <dgm:cxn modelId="{DD9D6C6C-1138-43FB-8AB7-8BE29A768EE8}" type="presParOf" srcId="{A3E633EB-E3B8-437E-A9AE-FB509EB81F7E}" destId="{5D4745AB-8A18-4E02-B4A7-945104DA1C3D}" srcOrd="1" destOrd="0" presId="urn:microsoft.com/office/officeart/2009/3/layout/StepUpProcess"/>
    <dgm:cxn modelId="{79013466-43D5-4482-9805-45E5F1A4AAFE}" type="presParOf" srcId="{A3E633EB-E3B8-437E-A9AE-FB509EB81F7E}" destId="{16A8C885-FB1B-4FEF-B046-EC9DDABF7DCD}" srcOrd="2" destOrd="0" presId="urn:microsoft.com/office/officeart/2009/3/layout/StepUpProcess"/>
    <dgm:cxn modelId="{269ABE09-901A-4E5E-8921-767343A3CDB4}" type="presParOf" srcId="{538C9AAE-1790-4EEC-90C2-75CDC6BE62F6}" destId="{FE1855C4-7AC9-4F58-BDDB-42EA311FA3DC}" srcOrd="15" destOrd="0" presId="urn:microsoft.com/office/officeart/2009/3/layout/StepUpProcess"/>
    <dgm:cxn modelId="{F505ED74-ABD5-4EB6-A12E-9BF566711944}" type="presParOf" srcId="{FE1855C4-7AC9-4F58-BDDB-42EA311FA3DC}" destId="{18DC085B-799B-4752-A30D-ED36400ED730}" srcOrd="0" destOrd="0" presId="urn:microsoft.com/office/officeart/2009/3/layout/StepUpProcess"/>
    <dgm:cxn modelId="{C47C970F-D68B-42FD-9765-2A6710505CAD}" type="presParOf" srcId="{538C9AAE-1790-4EEC-90C2-75CDC6BE62F6}" destId="{1B5129A3-0158-4A71-86AB-C07816621FAA}" srcOrd="16" destOrd="0" presId="urn:microsoft.com/office/officeart/2009/3/layout/StepUpProcess"/>
    <dgm:cxn modelId="{FC6743D3-9041-4733-8FD4-781EE9E30087}" type="presParOf" srcId="{1B5129A3-0158-4A71-86AB-C07816621FAA}" destId="{13D1C390-C241-4F63-A3DE-EECF20ACEBC7}" srcOrd="0" destOrd="0" presId="urn:microsoft.com/office/officeart/2009/3/layout/StepUpProcess"/>
    <dgm:cxn modelId="{D0DB0DBB-9B45-4142-82FF-D971C90B71AA}" type="presParOf" srcId="{1B5129A3-0158-4A71-86AB-C07816621FAA}" destId="{0C1679F1-518A-4A2F-8FDB-36F912FBEA83}" srcOrd="1" destOrd="0" presId="urn:microsoft.com/office/officeart/2009/3/layout/StepUpProcess"/>
    <dgm:cxn modelId="{22C4651B-3F06-4D99-83EC-F1845A043230}" type="presParOf" srcId="{1B5129A3-0158-4A71-86AB-C07816621FAA}" destId="{220D94E9-7334-4648-AA85-E174ADDC0E3D}" srcOrd="2" destOrd="0" presId="urn:microsoft.com/office/officeart/2009/3/layout/StepUpProcess"/>
    <dgm:cxn modelId="{2762E7EA-0C2C-46E3-B63A-D95EB9474DBB}" type="presParOf" srcId="{538C9AAE-1790-4EEC-90C2-75CDC6BE62F6}" destId="{AC587C46-130C-43BF-8E98-5C8296D0BEF7}" srcOrd="17" destOrd="0" presId="urn:microsoft.com/office/officeart/2009/3/layout/StepUpProcess"/>
    <dgm:cxn modelId="{CBB7D502-0F01-4F6E-860C-9EEA08E58AAC}" type="presParOf" srcId="{AC587C46-130C-43BF-8E98-5C8296D0BEF7}" destId="{452AFCC9-1BC8-434E-931B-AA82F6C06141}" srcOrd="0" destOrd="0" presId="urn:microsoft.com/office/officeart/2009/3/layout/StepUpProcess"/>
    <dgm:cxn modelId="{A73982A4-5059-4A8F-AA82-50F7FAB0FC3E}" type="presParOf" srcId="{538C9AAE-1790-4EEC-90C2-75CDC6BE62F6}" destId="{A88D3144-86A5-407C-A451-AB2C7C26BC2A}" srcOrd="18" destOrd="0" presId="urn:microsoft.com/office/officeart/2009/3/layout/StepUpProcess"/>
    <dgm:cxn modelId="{076D3395-8C99-4664-9608-4C2F90EDD2AC}" type="presParOf" srcId="{A88D3144-86A5-407C-A451-AB2C7C26BC2A}" destId="{9DFDB457-A535-4AEE-959F-158F0C43DD6E}" srcOrd="0" destOrd="0" presId="urn:microsoft.com/office/officeart/2009/3/layout/StepUpProcess"/>
    <dgm:cxn modelId="{7402B650-CE5A-4015-9393-7A1F91D4618D}" type="presParOf" srcId="{A88D3144-86A5-407C-A451-AB2C7C26BC2A}" destId="{AA26B3C9-0DCE-42F8-AC69-17B523E2CC4B}" srcOrd="1" destOrd="0" presId="urn:microsoft.com/office/officeart/2009/3/layout/StepUpProcess"/>
    <dgm:cxn modelId="{7974717B-14BF-4F0C-9EB0-9D593FD4A6DC}" type="presParOf" srcId="{A88D3144-86A5-407C-A451-AB2C7C26BC2A}" destId="{E4699085-EBC7-458B-A239-2C9EFBD6884B}" srcOrd="2" destOrd="0" presId="urn:microsoft.com/office/officeart/2009/3/layout/StepUpProcess"/>
    <dgm:cxn modelId="{A1D27A8E-6C05-46FA-B64C-155D4BD33F7E}" type="presParOf" srcId="{538C9AAE-1790-4EEC-90C2-75CDC6BE62F6}" destId="{0C1657B5-4EB6-4CBC-A6A4-B5BD61D58EB5}" srcOrd="19" destOrd="0" presId="urn:microsoft.com/office/officeart/2009/3/layout/StepUpProcess"/>
    <dgm:cxn modelId="{9B0F7BB1-96C3-46C8-B9C8-34BE83E88547}" type="presParOf" srcId="{0C1657B5-4EB6-4CBC-A6A4-B5BD61D58EB5}" destId="{45B59C99-0676-46B1-BF04-3FCB6E529ED2}" srcOrd="0" destOrd="0" presId="urn:microsoft.com/office/officeart/2009/3/layout/StepUpProcess"/>
    <dgm:cxn modelId="{9E2B6231-B022-472D-AD29-AA3AFC5EBEF6}" type="presParOf" srcId="{538C9AAE-1790-4EEC-90C2-75CDC6BE62F6}" destId="{0BB17360-50B0-4839-B929-A28AEFE71FE5}" srcOrd="20" destOrd="0" presId="urn:microsoft.com/office/officeart/2009/3/layout/StepUpProcess"/>
    <dgm:cxn modelId="{332439A1-FB39-4365-BE03-7D27A16518EB}" type="presParOf" srcId="{0BB17360-50B0-4839-B929-A28AEFE71FE5}" destId="{E2E9EB82-A7C6-43D3-B1A6-F13192DFDDA9}" srcOrd="0" destOrd="0" presId="urn:microsoft.com/office/officeart/2009/3/layout/StepUpProcess"/>
    <dgm:cxn modelId="{BA87F41D-3AD4-4CCC-859D-B072F2E438EC}" type="presParOf" srcId="{0BB17360-50B0-4839-B929-A28AEFE71FE5}" destId="{86026D9E-4C07-45FF-A064-D1121506A93D}" srcOrd="1" destOrd="0" presId="urn:microsoft.com/office/officeart/2009/3/layout/StepUpProcess"/>
    <dgm:cxn modelId="{95DF8F98-6968-48B3-8E4A-DE74C98D9ACF}" type="presParOf" srcId="{0BB17360-50B0-4839-B929-A28AEFE71FE5}" destId="{9E645578-5C2A-4C51-A785-9D98C5780D06}" srcOrd="2" destOrd="0" presId="urn:microsoft.com/office/officeart/2009/3/layout/StepUpProcess"/>
    <dgm:cxn modelId="{E7E78553-15A2-4702-9F32-EA34031A4E4D}" type="presParOf" srcId="{538C9AAE-1790-4EEC-90C2-75CDC6BE62F6}" destId="{366D64DD-473A-428B-BC3D-6F3575B93CF5}" srcOrd="21" destOrd="0" presId="urn:microsoft.com/office/officeart/2009/3/layout/StepUpProcess"/>
    <dgm:cxn modelId="{DB9D46A8-C1BA-4745-8740-6E747F89E367}" type="presParOf" srcId="{366D64DD-473A-428B-BC3D-6F3575B93CF5}" destId="{575FD6E9-2CA8-4F43-B63F-F9CB4D675D15}" srcOrd="0" destOrd="0" presId="urn:microsoft.com/office/officeart/2009/3/layout/StepUpProcess"/>
    <dgm:cxn modelId="{A04CF531-B742-4582-8B9C-B1ACCA50A89E}" type="presParOf" srcId="{538C9AAE-1790-4EEC-90C2-75CDC6BE62F6}" destId="{3BE50A9D-07DB-46D7-AD37-3F85AF6F8AC6}" srcOrd="22" destOrd="0" presId="urn:microsoft.com/office/officeart/2009/3/layout/StepUpProcess"/>
    <dgm:cxn modelId="{80A88767-720F-4DA7-AEC6-E3F4FA3ECF14}" type="presParOf" srcId="{3BE50A9D-07DB-46D7-AD37-3F85AF6F8AC6}" destId="{10394703-B8EE-4F4B-901B-9CBE88172851}" srcOrd="0" destOrd="0" presId="urn:microsoft.com/office/officeart/2009/3/layout/StepUpProcess"/>
    <dgm:cxn modelId="{26832566-ACEB-4984-A041-A50AF601D09B}" type="presParOf" srcId="{3BE50A9D-07DB-46D7-AD37-3F85AF6F8AC6}" destId="{ACC6110B-8A98-470C-8D3B-8C591854903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E4B85-1655-4DA8-8C1D-BC6D04A6013D}">
      <dsp:nvSpPr>
        <dsp:cNvPr id="0" name=""/>
        <dsp:cNvSpPr/>
      </dsp:nvSpPr>
      <dsp:spPr>
        <a:xfrm rot="5400000">
          <a:off x="168244" y="2428726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7D76E-0219-491B-B3B9-95032504B5F0}">
      <dsp:nvSpPr>
        <dsp:cNvPr id="0" name=""/>
        <dsp:cNvSpPr/>
      </dsp:nvSpPr>
      <dsp:spPr>
        <a:xfrm>
          <a:off x="84126" y="2679264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Vinodh Branch</a:t>
          </a:r>
        </a:p>
      </dsp:txBody>
      <dsp:txXfrm>
        <a:off x="84126" y="2679264"/>
        <a:ext cx="757024" cy="663576"/>
      </dsp:txXfrm>
    </dsp:sp>
    <dsp:sp modelId="{EFAEECE9-FC3A-47C7-973C-764A2441F4B6}">
      <dsp:nvSpPr>
        <dsp:cNvPr id="0" name=""/>
        <dsp:cNvSpPr/>
      </dsp:nvSpPr>
      <dsp:spPr>
        <a:xfrm>
          <a:off x="698316" y="2366993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0C1E5-CA2B-443F-9534-F5C380F726E2}">
      <dsp:nvSpPr>
        <dsp:cNvPr id="0" name=""/>
        <dsp:cNvSpPr/>
      </dsp:nvSpPr>
      <dsp:spPr>
        <a:xfrm rot="5400000">
          <a:off x="1094990" y="2199402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D3C1A-1FF6-45C6-8400-AA710FE06A37}">
      <dsp:nvSpPr>
        <dsp:cNvPr id="0" name=""/>
        <dsp:cNvSpPr/>
      </dsp:nvSpPr>
      <dsp:spPr>
        <a:xfrm>
          <a:off x="1010872" y="2449940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Hari Branch</a:t>
          </a:r>
        </a:p>
      </dsp:txBody>
      <dsp:txXfrm>
        <a:off x="1010872" y="2449940"/>
        <a:ext cx="757024" cy="663576"/>
      </dsp:txXfrm>
    </dsp:sp>
    <dsp:sp modelId="{06B236A4-A8B2-4994-A811-0585122482C9}">
      <dsp:nvSpPr>
        <dsp:cNvPr id="0" name=""/>
        <dsp:cNvSpPr/>
      </dsp:nvSpPr>
      <dsp:spPr>
        <a:xfrm>
          <a:off x="1625061" y="2137669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7D7D1-E9BE-4C8B-9CF5-6D17F9D7324D}">
      <dsp:nvSpPr>
        <dsp:cNvPr id="0" name=""/>
        <dsp:cNvSpPr/>
      </dsp:nvSpPr>
      <dsp:spPr>
        <a:xfrm rot="5400000">
          <a:off x="2021736" y="1970078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56741-BF20-4FEB-AD55-F6F970EF9255}">
      <dsp:nvSpPr>
        <dsp:cNvPr id="0" name=""/>
        <dsp:cNvSpPr/>
      </dsp:nvSpPr>
      <dsp:spPr>
        <a:xfrm>
          <a:off x="1937618" y="2220616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Anand Branch</a:t>
          </a:r>
        </a:p>
      </dsp:txBody>
      <dsp:txXfrm>
        <a:off x="1937618" y="2220616"/>
        <a:ext cx="757024" cy="663576"/>
      </dsp:txXfrm>
    </dsp:sp>
    <dsp:sp modelId="{C9678999-8678-4C76-B7AD-15A358CC0EC7}">
      <dsp:nvSpPr>
        <dsp:cNvPr id="0" name=""/>
        <dsp:cNvSpPr/>
      </dsp:nvSpPr>
      <dsp:spPr>
        <a:xfrm>
          <a:off x="2551807" y="1908345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D16EE-12E0-4314-856E-3FC4287B1E19}">
      <dsp:nvSpPr>
        <dsp:cNvPr id="0" name=""/>
        <dsp:cNvSpPr/>
      </dsp:nvSpPr>
      <dsp:spPr>
        <a:xfrm rot="5400000">
          <a:off x="2948481" y="1740754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3BC7D-02E7-49A3-BA27-48B1DD9AB283}">
      <dsp:nvSpPr>
        <dsp:cNvPr id="0" name=""/>
        <dsp:cNvSpPr/>
      </dsp:nvSpPr>
      <dsp:spPr>
        <a:xfrm>
          <a:off x="2864363" y="1991292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Vijay Branch</a:t>
          </a:r>
        </a:p>
      </dsp:txBody>
      <dsp:txXfrm>
        <a:off x="2864363" y="1991292"/>
        <a:ext cx="757024" cy="663576"/>
      </dsp:txXfrm>
    </dsp:sp>
    <dsp:sp modelId="{DFBAA27E-59AA-4409-920A-BC4B2247A70D}">
      <dsp:nvSpPr>
        <dsp:cNvPr id="0" name=""/>
        <dsp:cNvSpPr/>
      </dsp:nvSpPr>
      <dsp:spPr>
        <a:xfrm>
          <a:off x="3478553" y="1679020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E394D-5A63-489E-BD4B-EA0BD6BCA9CE}">
      <dsp:nvSpPr>
        <dsp:cNvPr id="0" name=""/>
        <dsp:cNvSpPr/>
      </dsp:nvSpPr>
      <dsp:spPr>
        <a:xfrm rot="5400000">
          <a:off x="3875227" y="1511429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708F-F10D-45FD-888B-D8649D1C1BB1}">
      <dsp:nvSpPr>
        <dsp:cNvPr id="0" name=""/>
        <dsp:cNvSpPr/>
      </dsp:nvSpPr>
      <dsp:spPr>
        <a:xfrm>
          <a:off x="3791109" y="1761967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Staging</a:t>
          </a:r>
        </a:p>
      </dsp:txBody>
      <dsp:txXfrm>
        <a:off x="3791109" y="1761967"/>
        <a:ext cx="757024" cy="663576"/>
      </dsp:txXfrm>
    </dsp:sp>
    <dsp:sp modelId="{A53B2535-8B8A-4045-85FA-A3B45DE2F3A0}">
      <dsp:nvSpPr>
        <dsp:cNvPr id="0" name=""/>
        <dsp:cNvSpPr/>
      </dsp:nvSpPr>
      <dsp:spPr>
        <a:xfrm>
          <a:off x="4405298" y="1449696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5E5A-A71D-4DF8-B032-1F083A398C5E}">
      <dsp:nvSpPr>
        <dsp:cNvPr id="0" name=""/>
        <dsp:cNvSpPr/>
      </dsp:nvSpPr>
      <dsp:spPr>
        <a:xfrm rot="5400000">
          <a:off x="4801973" y="1282105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7F886-8F56-4B03-B03A-BB55BDDCB2CA}">
      <dsp:nvSpPr>
        <dsp:cNvPr id="0" name=""/>
        <dsp:cNvSpPr/>
      </dsp:nvSpPr>
      <dsp:spPr>
        <a:xfrm>
          <a:off x="4717855" y="1532643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Pre-Master</a:t>
          </a:r>
        </a:p>
      </dsp:txBody>
      <dsp:txXfrm>
        <a:off x="4717855" y="1532643"/>
        <a:ext cx="757024" cy="663576"/>
      </dsp:txXfrm>
    </dsp:sp>
    <dsp:sp modelId="{0CBC19E7-765B-41E9-B41A-60E007C24C5E}">
      <dsp:nvSpPr>
        <dsp:cNvPr id="0" name=""/>
        <dsp:cNvSpPr/>
      </dsp:nvSpPr>
      <dsp:spPr>
        <a:xfrm>
          <a:off x="5332044" y="1220372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7B959-E709-4C49-94F4-4C8E00936EC8}">
      <dsp:nvSpPr>
        <dsp:cNvPr id="0" name=""/>
        <dsp:cNvSpPr/>
      </dsp:nvSpPr>
      <dsp:spPr>
        <a:xfrm rot="5400000">
          <a:off x="5728718" y="1052781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AED4C-424E-421A-81C4-55E2000974AA}">
      <dsp:nvSpPr>
        <dsp:cNvPr id="0" name=""/>
        <dsp:cNvSpPr/>
      </dsp:nvSpPr>
      <dsp:spPr>
        <a:xfrm>
          <a:off x="5644600" y="1303319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Master</a:t>
          </a:r>
        </a:p>
      </dsp:txBody>
      <dsp:txXfrm>
        <a:off x="5644600" y="1303319"/>
        <a:ext cx="757024" cy="663576"/>
      </dsp:txXfrm>
    </dsp:sp>
    <dsp:sp modelId="{1A0F0064-9B4B-4DBE-A1DB-78FCBFCA1D0C}">
      <dsp:nvSpPr>
        <dsp:cNvPr id="0" name=""/>
        <dsp:cNvSpPr/>
      </dsp:nvSpPr>
      <dsp:spPr>
        <a:xfrm>
          <a:off x="6258790" y="991048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3787-3E9F-474B-ABC0-E4F778143DA6}">
      <dsp:nvSpPr>
        <dsp:cNvPr id="0" name=""/>
        <dsp:cNvSpPr/>
      </dsp:nvSpPr>
      <dsp:spPr>
        <a:xfrm rot="5400000">
          <a:off x="6655464" y="823457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745AB-8A18-4E02-B4A7-945104DA1C3D}">
      <dsp:nvSpPr>
        <dsp:cNvPr id="0" name=""/>
        <dsp:cNvSpPr/>
      </dsp:nvSpPr>
      <dsp:spPr>
        <a:xfrm>
          <a:off x="6571346" y="1073995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INDIA_QA</a:t>
          </a:r>
        </a:p>
      </dsp:txBody>
      <dsp:txXfrm>
        <a:off x="6571346" y="1073995"/>
        <a:ext cx="757024" cy="663576"/>
      </dsp:txXfrm>
    </dsp:sp>
    <dsp:sp modelId="{16A8C885-FB1B-4FEF-B046-EC9DDABF7DCD}">
      <dsp:nvSpPr>
        <dsp:cNvPr id="0" name=""/>
        <dsp:cNvSpPr/>
      </dsp:nvSpPr>
      <dsp:spPr>
        <a:xfrm>
          <a:off x="7185536" y="761724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1C390-C241-4F63-A3DE-EECF20ACEBC7}">
      <dsp:nvSpPr>
        <dsp:cNvPr id="0" name=""/>
        <dsp:cNvSpPr/>
      </dsp:nvSpPr>
      <dsp:spPr>
        <a:xfrm rot="5400000">
          <a:off x="7582210" y="594133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79F1-518A-4A2F-8FDB-36F912FBEA83}">
      <dsp:nvSpPr>
        <dsp:cNvPr id="0" name=""/>
        <dsp:cNvSpPr/>
      </dsp:nvSpPr>
      <dsp:spPr>
        <a:xfrm>
          <a:off x="7498092" y="844671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EUR_QA</a:t>
          </a:r>
        </a:p>
      </dsp:txBody>
      <dsp:txXfrm>
        <a:off x="7498092" y="844671"/>
        <a:ext cx="757024" cy="663576"/>
      </dsp:txXfrm>
    </dsp:sp>
    <dsp:sp modelId="{220D94E9-7334-4648-AA85-E174ADDC0E3D}">
      <dsp:nvSpPr>
        <dsp:cNvPr id="0" name=""/>
        <dsp:cNvSpPr/>
      </dsp:nvSpPr>
      <dsp:spPr>
        <a:xfrm>
          <a:off x="8112281" y="532400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B457-A535-4AEE-959F-158F0C43DD6E}">
      <dsp:nvSpPr>
        <dsp:cNvPr id="0" name=""/>
        <dsp:cNvSpPr/>
      </dsp:nvSpPr>
      <dsp:spPr>
        <a:xfrm rot="5400000">
          <a:off x="8508955" y="364809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B3C9-0DCE-42F8-AC69-17B523E2CC4B}">
      <dsp:nvSpPr>
        <dsp:cNvPr id="0" name=""/>
        <dsp:cNvSpPr/>
      </dsp:nvSpPr>
      <dsp:spPr>
        <a:xfrm>
          <a:off x="8424837" y="615347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INT_QA</a:t>
          </a:r>
        </a:p>
      </dsp:txBody>
      <dsp:txXfrm>
        <a:off x="8424837" y="615347"/>
        <a:ext cx="757024" cy="663576"/>
      </dsp:txXfrm>
    </dsp:sp>
    <dsp:sp modelId="{E4699085-EBC7-458B-A239-2C9EFBD6884B}">
      <dsp:nvSpPr>
        <dsp:cNvPr id="0" name=""/>
        <dsp:cNvSpPr/>
      </dsp:nvSpPr>
      <dsp:spPr>
        <a:xfrm>
          <a:off x="9039027" y="303076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9EB82-A7C6-43D3-B1A6-F13192DFDDA9}">
      <dsp:nvSpPr>
        <dsp:cNvPr id="0" name=""/>
        <dsp:cNvSpPr/>
      </dsp:nvSpPr>
      <dsp:spPr>
        <a:xfrm rot="5400000">
          <a:off x="9435701" y="135485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6D9E-4C07-45FF-A064-D1121506A93D}">
      <dsp:nvSpPr>
        <dsp:cNvPr id="0" name=""/>
        <dsp:cNvSpPr/>
      </dsp:nvSpPr>
      <dsp:spPr>
        <a:xfrm>
          <a:off x="9351583" y="386023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Prod_1</a:t>
          </a:r>
        </a:p>
      </dsp:txBody>
      <dsp:txXfrm>
        <a:off x="9351583" y="386023"/>
        <a:ext cx="757024" cy="663576"/>
      </dsp:txXfrm>
    </dsp:sp>
    <dsp:sp modelId="{9E645578-5C2A-4C51-A785-9D98C5780D06}">
      <dsp:nvSpPr>
        <dsp:cNvPr id="0" name=""/>
        <dsp:cNvSpPr/>
      </dsp:nvSpPr>
      <dsp:spPr>
        <a:xfrm>
          <a:off x="9965773" y="73751"/>
          <a:ext cx="142834" cy="1428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94703-B8EE-4F4B-901B-9CBE88172851}">
      <dsp:nvSpPr>
        <dsp:cNvPr id="0" name=""/>
        <dsp:cNvSpPr/>
      </dsp:nvSpPr>
      <dsp:spPr>
        <a:xfrm rot="5400000">
          <a:off x="10362447" y="-93839"/>
          <a:ext cx="503927" cy="8385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110B-8A98-470C-8D3B-8C591854903F}">
      <dsp:nvSpPr>
        <dsp:cNvPr id="0" name=""/>
        <dsp:cNvSpPr/>
      </dsp:nvSpPr>
      <dsp:spPr>
        <a:xfrm>
          <a:off x="10278329" y="156698"/>
          <a:ext cx="757024" cy="66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Prod_2</a:t>
          </a:r>
        </a:p>
      </dsp:txBody>
      <dsp:txXfrm>
        <a:off x="10278329" y="156698"/>
        <a:ext cx="757024" cy="66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989D-B173-4FF4-B520-51DAE1C1C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C73FB-C1D9-402F-BDE6-1E2455300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7733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96AC-0841-4C41-B344-3C5CD92C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08/24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989F-84D0-47B2-83BA-B1D8E304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Hub Setup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D2C5-0683-4CBA-AEE7-67AA04D8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Travel Path - Environment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5A13BB-1BF5-4459-AE00-9B5475EAA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91092"/>
              </p:ext>
            </p:extLst>
          </p:nvPr>
        </p:nvGraphicFramePr>
        <p:xfrm>
          <a:off x="383343" y="2585745"/>
          <a:ext cx="1103630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4CD40B-EBF0-4F48-BB47-6C2CBE1B8BBC}"/>
              </a:ext>
            </a:extLst>
          </p:cNvPr>
          <p:cNvSpPr/>
          <p:nvPr/>
        </p:nvSpPr>
        <p:spPr>
          <a:xfrm>
            <a:off x="383343" y="5829503"/>
            <a:ext cx="6381441" cy="3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Sprint Stories (</a:t>
            </a:r>
            <a:r>
              <a:rPr lang="en-US" dirty="0" err="1"/>
              <a:t>Eg</a:t>
            </a:r>
            <a:r>
              <a:rPr lang="en-US" dirty="0"/>
              <a:t>: S19.01)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88238-0170-4C0E-82B2-88EE66599F1D}"/>
              </a:ext>
            </a:extLst>
          </p:cNvPr>
          <p:cNvSpPr/>
          <p:nvPr/>
        </p:nvSpPr>
        <p:spPr>
          <a:xfrm>
            <a:off x="6909911" y="4158818"/>
            <a:ext cx="795906" cy="3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S-19.00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CB312-48FD-475E-952F-3C275464BE73}"/>
              </a:ext>
            </a:extLst>
          </p:cNvPr>
          <p:cNvSpPr/>
          <p:nvPr/>
        </p:nvSpPr>
        <p:spPr>
          <a:xfrm>
            <a:off x="7890771" y="3961609"/>
            <a:ext cx="795906" cy="3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S-18.09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26FD-97E7-421E-88B0-425A99FC4A60}"/>
              </a:ext>
            </a:extLst>
          </p:cNvPr>
          <p:cNvSpPr/>
          <p:nvPr/>
        </p:nvSpPr>
        <p:spPr>
          <a:xfrm>
            <a:off x="8806649" y="3789470"/>
            <a:ext cx="795906" cy="3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S-18.08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9D8CB-1A83-4B0A-9A59-52D5820997F9}"/>
              </a:ext>
            </a:extLst>
          </p:cNvPr>
          <p:cNvSpPr/>
          <p:nvPr/>
        </p:nvSpPr>
        <p:spPr>
          <a:xfrm>
            <a:off x="9722527" y="3445192"/>
            <a:ext cx="1697115" cy="3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S-18.07/18.06</a:t>
            </a:r>
          </a:p>
        </p:txBody>
      </p:sp>
    </p:spTree>
    <p:extLst>
      <p:ext uri="{BB962C8B-B14F-4D97-AF65-F5344CB8AC3E}">
        <p14:creationId xmlns:p14="http://schemas.microsoft.com/office/powerpoint/2010/main" val="239795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56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Working Session</vt:lpstr>
      <vt:lpstr>Agenda – 08/24</vt:lpstr>
      <vt:lpstr>Code Travel Path -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Session</dc:title>
  <dc:creator>vinodh</dc:creator>
  <cp:lastModifiedBy>vinodh</cp:lastModifiedBy>
  <cp:revision>7</cp:revision>
  <dcterms:created xsi:type="dcterms:W3CDTF">2019-08-24T13:02:41Z</dcterms:created>
  <dcterms:modified xsi:type="dcterms:W3CDTF">2019-08-24T15:01:01Z</dcterms:modified>
</cp:coreProperties>
</file>