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/>
    <p:restoredTop sz="94709"/>
  </p:normalViewPr>
  <p:slideViewPr>
    <p:cSldViewPr snapToGrid="0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218032"/>
            <a:ext cx="11460480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972629"/>
            <a:ext cx="11460480" cy="4803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49864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7B50E4-2343-4B20-80BE-1605C97DFB16}" type="datetime1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8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161288"/>
            <a:ext cx="4663440" cy="155448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C20259-235D-F9C3-3788-C1457976F5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9048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0" y="2825496"/>
            <a:ext cx="4663440" cy="333756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571500" indent="-342900">
              <a:buFont typeface="+mj-lt"/>
              <a:buAutoNum type="arabicPeriod"/>
              <a:defRPr sz="1800"/>
            </a:lvl2pPr>
            <a:lvl3pPr marL="800100" indent="-342900">
              <a:buFont typeface="+mj-lt"/>
              <a:buAutoNum type="arabicPeriod"/>
              <a:defRPr sz="1600"/>
            </a:lvl3pPr>
            <a:lvl4pPr marL="1028700" indent="-342900">
              <a:buFont typeface="+mj-lt"/>
              <a:buAutoNum type="arabicPeriod"/>
              <a:defRPr sz="1400"/>
            </a:lvl4pPr>
            <a:lvl5pPr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7999" y="6453002"/>
            <a:ext cx="1996689" cy="365125"/>
          </a:xfrm>
        </p:spPr>
        <p:txBody>
          <a:bodyPr/>
          <a:lstStyle/>
          <a:p>
            <a:fld id="{CE6CA204-B091-40ED-8158-331EE628B522}" type="datetime1">
              <a:rPr lang="en-US" smtClean="0"/>
              <a:t>8/5/25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3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F09-9D88-4105-92F6-7298804EAA90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4F96-061D-4D71-97A2-2371A43FDE7C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1537853"/>
            <a:ext cx="4145582" cy="46388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538288"/>
            <a:ext cx="5681662" cy="4818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133-02A7-439F-9131-2680F754099D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3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77456"/>
            <a:ext cx="6159500" cy="539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F7DD-C7D0-4333-B18D-CCAF5427F9DD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548639"/>
            <a:ext cx="3494314" cy="571963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549274"/>
            <a:ext cx="7315200" cy="5806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5979-091A-4302-A385-56FC1CE52E32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37" y="548640"/>
            <a:ext cx="6093225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793885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7836D543-476D-434F-B209-1A114B2E3F04}" type="datetime1">
              <a:rPr lang="en-US" smtClean="0"/>
              <a:t>8/5/25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6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00544" y="0"/>
            <a:ext cx="479145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3DD0F20-7689-42E6-8664-6AA00B79F132}" type="datetime1">
              <a:rPr lang="en-US" smtClean="0"/>
              <a:t>8/5/25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9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36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02336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45736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30F2F577-5BDA-4749-9F3F-0D340DC0D6A8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50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7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91732" y="0"/>
            <a:ext cx="4100267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9378AD-A6D7-4162-BB5C-47C49B2E145B}" type="datetime1">
              <a:rPr lang="en-US" smtClean="0"/>
              <a:t>8/5/25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E44A-7CD8-4860-9BDC-2BE4C911F6D0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6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808" y="584339"/>
            <a:ext cx="436168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61150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53745" y="2212975"/>
            <a:ext cx="4362450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67B65D3-547A-48A8-9F1F-13ED0B55ACC6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69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436168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4360863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2031073" cy="365125"/>
          </a:xfrm>
        </p:spPr>
        <p:txBody>
          <a:bodyPr/>
          <a:lstStyle/>
          <a:p>
            <a:fld id="{76A7CFE7-E645-4439-AA6B-DA8CF856D63E}" type="datetime1">
              <a:rPr lang="en-US" smtClean="0"/>
              <a:t>8/5/25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45480" y="0"/>
            <a:ext cx="644652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49224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8B2C0DB-994F-48B0-91F4-5F06C3B86E32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380744"/>
            <a:ext cx="4572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2031073" cy="365125"/>
          </a:xfrm>
        </p:spPr>
        <p:txBody>
          <a:bodyPr/>
          <a:lstStyle/>
          <a:p>
            <a:fld id="{D3F6A089-BE3E-4BB0-98EE-FDF712FF3613}" type="datetime1">
              <a:rPr lang="en-US" smtClean="0"/>
              <a:t>8/5/25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17720" y="0"/>
            <a:ext cx="627427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2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84144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AC101298-AE91-4071-9C72-5A98117ABE14}" type="datetime1">
              <a:rPr lang="en-US" smtClean="0"/>
              <a:t>8/5/25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4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1067625" cy="365125"/>
          </a:xfrm>
        </p:spPr>
        <p:txBody>
          <a:bodyPr/>
          <a:lstStyle/>
          <a:p>
            <a:fld id="{EABE4333-790C-44CD-B503-F52418ED809A}" type="datetime1">
              <a:rPr lang="en-US" smtClean="0"/>
              <a:t>8/5/25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1780" y="0"/>
            <a:ext cx="743021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4785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4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02" y="1078992"/>
            <a:ext cx="3273552" cy="194277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781365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440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2397CCD-8E49-4379-8DCB-9F17CAEDFC10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8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4635132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46F6-C62B-441B-BAD2-D550454B4D53}" type="datetime1">
              <a:rPr lang="en-US" smtClean="0"/>
              <a:t>8/5/25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9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377827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3A68-D563-4FD5-B11F-54F8D5F1E37F}" type="datetime1">
              <a:rPr lang="en-US" smtClean="0"/>
              <a:t>8/5/25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4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079730"/>
            <a:ext cx="12192000" cy="377827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3148FABB-02FF-476F-AB37-BDD0E354E780}" type="datetime1">
              <a:rPr lang="en-US" smtClean="0"/>
              <a:t>8/5/25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5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7" y="4731335"/>
            <a:ext cx="4206240" cy="118458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58495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68895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38EAEAF-D16E-446F-97F9-D23FB245CB45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5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45" y="1828800"/>
            <a:ext cx="6172200" cy="4425696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27395" y="1828800"/>
            <a:ext cx="425196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8D3-736A-4038-886C-8BF662AA2745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02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4672584" cy="14538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48" y="2290890"/>
            <a:ext cx="4672584" cy="4041648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EB-9B85-4E99-8A3D-ABE66C6280C3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6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50217"/>
            <a:ext cx="3657603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521" y="2295144"/>
            <a:ext cx="3490176" cy="4041648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5DCA-443F-4667-9ED1-418507CE45A8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55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71830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b="0" dirty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603503"/>
            <a:ext cx="1082649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3200" b="1" dirty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557D-4816-44D0-B6EE-6CAC6E30B54D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8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872E-5ED2-46B0-83A4-0C1AF0E0D91C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15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B1ECB8-9E10-D2F3-E361-7D268551E2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575-0C6E-47B4-936E-32183810D7BF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0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5-1C86-423F-AEAA-2683840666C3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046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CB4E-88AF-46AC-B7C5-30308F179659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2463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15B6-CC2A-4462-A7E5-B3080DF8F97D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424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8" y="5431536"/>
            <a:ext cx="9021471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88F7-A494-4EEB-A53D-2B97B1D4CD3C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8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1480"/>
            <a:ext cx="4654296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6128" y="0"/>
            <a:ext cx="6595872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782E7A21-5BA8-4C4C-9705-3A1EA342AD8A}" type="datetime1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29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DECC02-1725-49EE-C93B-A4C2C404945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9" y="5349240"/>
            <a:ext cx="9043416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BC0-1562-42E5-89A2-925CA193C8A6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3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0041" y="5669280"/>
            <a:ext cx="8805672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097280"/>
            <a:ext cx="8961120" cy="347472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2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376A-778D-45CF-8340-DB03B2DA6A3E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74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75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FF5A-622E-43FE-9EE9-BAAB78AB2046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43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2387600"/>
            <a:ext cx="51577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387600"/>
            <a:ext cx="51831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C09E-FF30-4AA0-A227-171955622259}" type="datetime1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480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79FF-407B-4B41-9E69-DE66ED04A328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39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812-757D-4139-AF81-227C72D4B544}" type="datetime1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960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595634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5"/>
            <a:ext cx="6440258" cy="575510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7E1-C424-43A5-938A-12DEC0A1D59D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197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63319" y="557784"/>
            <a:ext cx="6519080" cy="5779007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4FC2-B89B-4919-A96B-662A3584681C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21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6" y="1847088"/>
            <a:ext cx="10888473" cy="1133856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775" y="3594099"/>
            <a:ext cx="10890374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E51-D660-433D-AABA-154BE028E64E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6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627318"/>
            <a:ext cx="8430767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3622674"/>
            <a:ext cx="8430639" cy="127961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F76E-6064-4431-B5C4-29A511725BCF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8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73553"/>
            <a:ext cx="6655522" cy="154533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2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73BE-5F1F-40EF-8F67-E3F24D65884D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4617138"/>
            <a:ext cx="7375466" cy="10149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8EF1-668D-4AD0-8652-1F3B3622EDC2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4039647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609F-9B5B-4E29-8DB1-457A85E01A27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1801368"/>
            <a:ext cx="7772400" cy="4572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E37-B9D6-425C-B79B-6C6DFFBD0DA2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64108"/>
            <a:ext cx="8467558" cy="15544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7" y="2333860"/>
            <a:ext cx="8467558" cy="368990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/>
            </a:lvl1pPr>
            <a:lvl2pPr marL="685800" indent="-457200">
              <a:buFont typeface="+mj-lt"/>
              <a:buAutoNum type="arabicPeriod"/>
              <a:defRPr sz="2000"/>
            </a:lvl2pPr>
            <a:lvl3pPr marL="800100" indent="-342900">
              <a:buFont typeface="+mj-lt"/>
              <a:buAutoNum type="arabicPeriod"/>
              <a:defRPr sz="1800"/>
            </a:lvl3pPr>
            <a:lvl4pPr marL="1028700" indent="-342900">
              <a:buFont typeface="+mj-lt"/>
              <a:buAutoNum type="arabicPeriod"/>
              <a:defRPr sz="1600"/>
            </a:lvl4pPr>
            <a:lvl5pPr marL="12573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B0EE-4023-4E3C-8875-10AA631453CF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EE9E671-1C83-40F7-9D33-FE8AAC7F721F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49" r:id="rId37"/>
    <p:sldLayoutId id="2147483737" r:id="rId38"/>
    <p:sldLayoutId id="2147483738" r:id="rId39"/>
    <p:sldLayoutId id="2147483739" r:id="rId40"/>
    <p:sldLayoutId id="2147483740" r:id="rId41"/>
    <p:sldLayoutId id="2147483741" r:id="rId42"/>
    <p:sldLayoutId id="2147483742" r:id="rId43"/>
    <p:sldLayoutId id="2147483743" r:id="rId44"/>
    <p:sldLayoutId id="2147483744" r:id="rId45"/>
    <p:sldLayoutId id="2147483745" r:id="rId46"/>
    <p:sldLayoutId id="2147483746" r:id="rId47"/>
    <p:sldLayoutId id="2147483747" r:id="rId48"/>
    <p:sldLayoutId id="2147483748" r:id="rId4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7A5D-31EE-DE75-C643-12791314D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218032"/>
            <a:ext cx="11460480" cy="786384"/>
          </a:xfrm>
        </p:spPr>
        <p:txBody>
          <a:bodyPr anchor="b"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Copilot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0182C-0AD1-3A3F-8819-7B952243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972629"/>
            <a:ext cx="11460480" cy="480373"/>
          </a:xfrm>
        </p:spPr>
        <p:txBody>
          <a:bodyPr>
            <a:normAutofit/>
          </a:bodyPr>
          <a:lstStyle/>
          <a:p>
            <a:r>
              <a:rPr lang="en-US" dirty="0"/>
              <a:t>Practical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CEAB093-AC78-7B90-CCEF-A411EE4478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52B0-D4BC-B38F-B1E2-2B137FCA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Presentation Overview</a:t>
            </a:r>
          </a:p>
        </p:txBody>
      </p:sp>
      <p:pic>
        <p:nvPicPr>
          <p:cNvPr id="4" name="Content Placeholder 3" descr="Laptop on a table">
            <a:extLst>
              <a:ext uri="{FF2B5EF4-FFF2-40B4-BE49-F238E27FC236}">
                <a16:creationId xmlns:a16="http://schemas.microsoft.com/office/drawing/2014/main" id="{3DA47FC8-0983-426B-862E-06E5D306F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377" b="29197"/>
          <a:stretch>
            <a:fillRect/>
          </a:stretch>
        </p:blipFill>
        <p:spPr>
          <a:xfrm>
            <a:off x="-1" y="10"/>
            <a:ext cx="12192000" cy="377826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25EAC8-5870-441F-A874-F7724F02B1E4}"/>
              </a:ext>
            </a:extLst>
          </p:cNvPr>
          <p:cNvSpPr txBox="1"/>
          <p:nvPr/>
        </p:nvSpPr>
        <p:spPr>
          <a:xfrm>
            <a:off x="3977640" y="4162318"/>
            <a:ext cx="7772400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Introduction to AI-powered coding assistants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In-depth look at GitHub Copilot's features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Case study: Yuki Kawauchi's Boston Marathon win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Exploring the impact of AI on productivity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Future trends in software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2821760802"/>
      </p:ext>
    </p:extLst>
  </p:cSld>
  <p:clrMapOvr>
    <a:masterClrMapping/>
  </p:clrMapOvr>
</p:sld>
</file>

<file path=ppt/theme/theme1.xml><?xml version="1.0" encoding="utf-8"?>
<a:theme xmlns:a="http://schemas.openxmlformats.org/drawingml/2006/main" name="Helena">
  <a:themeElements>
    <a:clrScheme name="Helen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ena" id="{83D43F4A-02D5-42AD-9542-27487597C212}" vid="{14154C61-C2E2-42F2-9833-4EC39495D4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Helena</vt:lpstr>
      <vt:lpstr>Github Copilot</vt:lpstr>
      <vt:lpstr>Presentation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Vinodh Srinivasan</dc:creator>
  <cp:lastModifiedBy>Vinodh Srinivasan</cp:lastModifiedBy>
  <cp:revision>2</cp:revision>
  <dcterms:created xsi:type="dcterms:W3CDTF">2025-08-04T13:21:10Z</dcterms:created>
  <dcterms:modified xsi:type="dcterms:W3CDTF">2025-08-05T02:53:40Z</dcterms:modified>
</cp:coreProperties>
</file>