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60"/>
    <p:restoredTop sz="94709"/>
  </p:normalViewPr>
  <p:slideViewPr>
    <p:cSldViewPr snapToGrid="0">
      <p:cViewPr varScale="1">
        <p:scale>
          <a:sx n="143" d="100"/>
          <a:sy n="143" d="100"/>
        </p:scale>
        <p:origin x="50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github.com/learn/pathways/copilot/essentials/how-github-copilot-handles-data/" TargetMode="External"/><Relationship Id="rId2" Type="http://schemas.openxmlformats.org/officeDocument/2006/relationships/hyperlink" Target="https://github.com/login/device" TargetMode="External"/><Relationship Id="rId1" Type="http://schemas.openxmlformats.org/officeDocument/2006/relationships/hyperlink" Target="https://github.com/enterprises/%3csso%3e/sso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10" Type="http://schemas.openxmlformats.org/officeDocument/2006/relationships/image" Target="../media/image27.svg"/><Relationship Id="rId4" Type="http://schemas.openxmlformats.org/officeDocument/2006/relationships/image" Target="../media/image21.svg"/><Relationship Id="rId9" Type="http://schemas.openxmlformats.org/officeDocument/2006/relationships/image" Target="../media/image26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hyperlink" Target="https://resources.github.com/learn/pathways/copilot/essentials/how-github-copilot-handles-data/" TargetMode="External"/><Relationship Id="rId2" Type="http://schemas.openxmlformats.org/officeDocument/2006/relationships/hyperlink" Target="https://github.com/login/device" TargetMode="External"/><Relationship Id="rId1" Type="http://schemas.openxmlformats.org/officeDocument/2006/relationships/hyperlink" Target="https://github.com/enterprises/%3csso%3e/sso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9765092-7F46-4AB8-80ED-E2C3F2C2F4BF}" type="doc">
      <dgm:prSet loTypeId="urn:microsoft.com/office/officeart/2005/8/layout/hierarchy3" loCatId="hierarchy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F6411779-645B-4DB4-9103-DBF9DBF9691E}">
      <dgm:prSet phldrT="[Text]"/>
      <dgm:spPr/>
      <dgm:t>
        <a:bodyPr/>
        <a:lstStyle/>
        <a:p>
          <a:r>
            <a:rPr lang="en-US" dirty="0"/>
            <a:t>Code Auto Completion</a:t>
          </a:r>
          <a:endParaRPr lang="en-SG" dirty="0"/>
        </a:p>
      </dgm:t>
    </dgm:pt>
    <dgm:pt modelId="{B648D261-B83F-4BF7-AC88-872468B49467}" type="parTrans" cxnId="{12A7E629-D5F1-466B-A649-1B1617FFDBC9}">
      <dgm:prSet/>
      <dgm:spPr/>
      <dgm:t>
        <a:bodyPr/>
        <a:lstStyle/>
        <a:p>
          <a:endParaRPr lang="en-SG"/>
        </a:p>
      </dgm:t>
    </dgm:pt>
    <dgm:pt modelId="{2B4776F4-8ECE-467B-8B6B-3F2E72BDBC20}" type="sibTrans" cxnId="{12A7E629-D5F1-466B-A649-1B1617FFDBC9}">
      <dgm:prSet/>
      <dgm:spPr/>
      <dgm:t>
        <a:bodyPr/>
        <a:lstStyle/>
        <a:p>
          <a:endParaRPr lang="en-SG"/>
        </a:p>
      </dgm:t>
    </dgm:pt>
    <dgm:pt modelId="{84C22941-2C79-43DF-8DAC-7D869D1196CB}">
      <dgm:prSet phldrT="[Text]"/>
      <dgm:spPr/>
      <dgm:t>
        <a:bodyPr/>
        <a:lstStyle/>
        <a:p>
          <a:r>
            <a:rPr lang="en-US" dirty="0"/>
            <a:t>Understand the context</a:t>
          </a:r>
          <a:endParaRPr lang="en-SG" dirty="0"/>
        </a:p>
      </dgm:t>
    </dgm:pt>
    <dgm:pt modelId="{C8AA984A-F6AB-424A-8575-A37A2C21A74C}" type="parTrans" cxnId="{8AE36000-7B32-4F42-8978-BA1848E7E3DB}">
      <dgm:prSet/>
      <dgm:spPr/>
      <dgm:t>
        <a:bodyPr/>
        <a:lstStyle/>
        <a:p>
          <a:endParaRPr lang="en-SG"/>
        </a:p>
      </dgm:t>
    </dgm:pt>
    <dgm:pt modelId="{D4EC7E1E-67B9-4C73-8172-878D8651ACC3}" type="sibTrans" cxnId="{8AE36000-7B32-4F42-8978-BA1848E7E3DB}">
      <dgm:prSet/>
      <dgm:spPr/>
      <dgm:t>
        <a:bodyPr/>
        <a:lstStyle/>
        <a:p>
          <a:endParaRPr lang="en-SG"/>
        </a:p>
      </dgm:t>
    </dgm:pt>
    <dgm:pt modelId="{C13DD907-90A3-4DEA-98AC-E0B6049E2CDD}">
      <dgm:prSet phldrT="[Text]"/>
      <dgm:spPr/>
      <dgm:t>
        <a:bodyPr/>
        <a:lstStyle/>
        <a:p>
          <a:r>
            <a:rPr lang="en-US" dirty="0"/>
            <a:t>Suggest code</a:t>
          </a:r>
          <a:endParaRPr lang="en-SG" dirty="0"/>
        </a:p>
      </dgm:t>
    </dgm:pt>
    <dgm:pt modelId="{B4F487B5-5993-4263-8486-8C78B992D54B}" type="parTrans" cxnId="{60971511-1CEB-40A2-8B5B-B3D45213CB61}">
      <dgm:prSet/>
      <dgm:spPr/>
      <dgm:t>
        <a:bodyPr/>
        <a:lstStyle/>
        <a:p>
          <a:endParaRPr lang="en-SG"/>
        </a:p>
      </dgm:t>
    </dgm:pt>
    <dgm:pt modelId="{FE435FDE-2B7E-4074-BF40-DB767B284540}" type="sibTrans" cxnId="{60971511-1CEB-40A2-8B5B-B3D45213CB61}">
      <dgm:prSet/>
      <dgm:spPr/>
      <dgm:t>
        <a:bodyPr/>
        <a:lstStyle/>
        <a:p>
          <a:endParaRPr lang="en-SG"/>
        </a:p>
      </dgm:t>
    </dgm:pt>
    <dgm:pt modelId="{906977C4-070F-48C7-958D-AB82DC63D5C9}">
      <dgm:prSet phldrT="[Text]"/>
      <dgm:spPr/>
      <dgm:t>
        <a:bodyPr/>
        <a:lstStyle/>
        <a:p>
          <a:r>
            <a:rPr lang="en-US" dirty="0"/>
            <a:t>Generate Docs</a:t>
          </a:r>
          <a:endParaRPr lang="en-SG" dirty="0"/>
        </a:p>
      </dgm:t>
    </dgm:pt>
    <dgm:pt modelId="{0A590C61-2368-4DC8-8BD8-4BE7E3A3CA63}" type="parTrans" cxnId="{D4DB0144-E3F4-4934-816A-F9DBFCD758ED}">
      <dgm:prSet/>
      <dgm:spPr/>
      <dgm:t>
        <a:bodyPr/>
        <a:lstStyle/>
        <a:p>
          <a:endParaRPr lang="en-SG"/>
        </a:p>
      </dgm:t>
    </dgm:pt>
    <dgm:pt modelId="{6AE5DD74-0F11-49EA-A43D-8C51E5AB9A4A}" type="sibTrans" cxnId="{D4DB0144-E3F4-4934-816A-F9DBFCD758ED}">
      <dgm:prSet/>
      <dgm:spPr/>
      <dgm:t>
        <a:bodyPr/>
        <a:lstStyle/>
        <a:p>
          <a:endParaRPr lang="en-SG"/>
        </a:p>
      </dgm:t>
    </dgm:pt>
    <dgm:pt modelId="{ECFDFAA2-6644-45DD-8EA7-EF5F1017F96F}">
      <dgm:prSet phldrT="[Text]"/>
      <dgm:spPr/>
      <dgm:t>
        <a:bodyPr/>
        <a:lstStyle/>
        <a:p>
          <a:r>
            <a:rPr lang="en-US" dirty="0"/>
            <a:t>Create documentation by understanding code</a:t>
          </a:r>
          <a:endParaRPr lang="en-SG" dirty="0"/>
        </a:p>
      </dgm:t>
    </dgm:pt>
    <dgm:pt modelId="{AFEF1D23-FB03-4358-AF9B-3F51F1B17EDD}" type="parTrans" cxnId="{1A995029-0D34-4820-A89D-4D1A776004F3}">
      <dgm:prSet/>
      <dgm:spPr/>
      <dgm:t>
        <a:bodyPr/>
        <a:lstStyle/>
        <a:p>
          <a:endParaRPr lang="en-SG"/>
        </a:p>
      </dgm:t>
    </dgm:pt>
    <dgm:pt modelId="{AFBB2345-B571-4F30-ACED-40A82E48CA82}" type="sibTrans" cxnId="{1A995029-0D34-4820-A89D-4D1A776004F3}">
      <dgm:prSet/>
      <dgm:spPr/>
      <dgm:t>
        <a:bodyPr/>
        <a:lstStyle/>
        <a:p>
          <a:endParaRPr lang="en-SG"/>
        </a:p>
      </dgm:t>
    </dgm:pt>
    <dgm:pt modelId="{2E403F9E-0873-4EA5-91F9-6DD54ADC1D61}">
      <dgm:prSet phldrT="[Text]"/>
      <dgm:spPr/>
      <dgm:t>
        <a:bodyPr/>
        <a:lstStyle/>
        <a:p>
          <a:r>
            <a:rPr lang="en-US" dirty="0"/>
            <a:t>Generate test</a:t>
          </a:r>
          <a:endParaRPr lang="en-SG" dirty="0"/>
        </a:p>
      </dgm:t>
    </dgm:pt>
    <dgm:pt modelId="{7AAE0533-778D-4854-B052-99194A8B2099}" type="parTrans" cxnId="{A2369CB9-EF89-4E55-AC31-75A9F00764AF}">
      <dgm:prSet/>
      <dgm:spPr/>
      <dgm:t>
        <a:bodyPr/>
        <a:lstStyle/>
        <a:p>
          <a:endParaRPr lang="en-SG"/>
        </a:p>
      </dgm:t>
    </dgm:pt>
    <dgm:pt modelId="{F23FAE89-7028-4A27-B2E6-CA65552202A4}" type="sibTrans" cxnId="{A2369CB9-EF89-4E55-AC31-75A9F00764AF}">
      <dgm:prSet/>
      <dgm:spPr/>
      <dgm:t>
        <a:bodyPr/>
        <a:lstStyle/>
        <a:p>
          <a:endParaRPr lang="en-SG"/>
        </a:p>
      </dgm:t>
    </dgm:pt>
    <dgm:pt modelId="{2A7B4EEE-64E0-40E2-925A-B5F9C4D14244}">
      <dgm:prSet phldrT="[Text]"/>
      <dgm:spPr/>
      <dgm:t>
        <a:bodyPr/>
        <a:lstStyle/>
        <a:p>
          <a:r>
            <a:rPr lang="en-US" dirty="0"/>
            <a:t>Will create test for the give code</a:t>
          </a:r>
          <a:endParaRPr lang="en-SG" dirty="0"/>
        </a:p>
      </dgm:t>
    </dgm:pt>
    <dgm:pt modelId="{C8614CE4-FE4B-4FF6-9F24-68A79AE3AD29}" type="parTrans" cxnId="{1880CCB7-1E11-4394-B5CA-8D54895B02DC}">
      <dgm:prSet/>
      <dgm:spPr/>
      <dgm:t>
        <a:bodyPr/>
        <a:lstStyle/>
        <a:p>
          <a:endParaRPr lang="en-SG"/>
        </a:p>
      </dgm:t>
    </dgm:pt>
    <dgm:pt modelId="{92DFA8D5-3398-4B1B-A285-E2810AA62357}" type="sibTrans" cxnId="{1880CCB7-1E11-4394-B5CA-8D54895B02DC}">
      <dgm:prSet/>
      <dgm:spPr/>
      <dgm:t>
        <a:bodyPr/>
        <a:lstStyle/>
        <a:p>
          <a:endParaRPr lang="en-SG"/>
        </a:p>
      </dgm:t>
    </dgm:pt>
    <dgm:pt modelId="{61D4EA62-3C25-4258-954C-54617E6D9FC3}">
      <dgm:prSet phldrT="[Text]"/>
      <dgm:spPr/>
      <dgm:t>
        <a:bodyPr/>
        <a:lstStyle/>
        <a:p>
          <a:r>
            <a:rPr lang="en-US" dirty="0"/>
            <a:t>Fix this</a:t>
          </a:r>
          <a:endParaRPr lang="en-SG" dirty="0"/>
        </a:p>
      </dgm:t>
    </dgm:pt>
    <dgm:pt modelId="{818241A9-F188-4ACE-8CFD-A5FD1B41DBEC}" type="parTrans" cxnId="{1CE17401-8662-4313-B55C-758A1BC2D6DF}">
      <dgm:prSet/>
      <dgm:spPr/>
      <dgm:t>
        <a:bodyPr/>
        <a:lstStyle/>
        <a:p>
          <a:endParaRPr lang="en-SG"/>
        </a:p>
      </dgm:t>
    </dgm:pt>
    <dgm:pt modelId="{F41E32FA-D35C-4447-B730-B753C9453331}" type="sibTrans" cxnId="{1CE17401-8662-4313-B55C-758A1BC2D6DF}">
      <dgm:prSet/>
      <dgm:spPr/>
      <dgm:t>
        <a:bodyPr/>
        <a:lstStyle/>
        <a:p>
          <a:endParaRPr lang="en-SG"/>
        </a:p>
      </dgm:t>
    </dgm:pt>
    <dgm:pt modelId="{A5823375-F462-474A-9556-02DD64586E93}">
      <dgm:prSet phldrT="[Text]"/>
      <dgm:spPr/>
      <dgm:t>
        <a:bodyPr/>
        <a:lstStyle/>
        <a:p>
          <a:r>
            <a:rPr lang="en-US" dirty="0"/>
            <a:t>Review existing code and provide suggestions</a:t>
          </a:r>
          <a:endParaRPr lang="en-SG" dirty="0"/>
        </a:p>
      </dgm:t>
    </dgm:pt>
    <dgm:pt modelId="{D6A55401-6218-468C-9CAA-91413872CAE6}" type="parTrans" cxnId="{6A1F6469-7889-4D97-9B49-4A4B4DDD6F77}">
      <dgm:prSet/>
      <dgm:spPr/>
      <dgm:t>
        <a:bodyPr/>
        <a:lstStyle/>
        <a:p>
          <a:endParaRPr lang="en-SG"/>
        </a:p>
      </dgm:t>
    </dgm:pt>
    <dgm:pt modelId="{86ECBE58-6BC5-4CE6-9E6E-479E32E58A5E}" type="sibTrans" cxnId="{6A1F6469-7889-4D97-9B49-4A4B4DDD6F77}">
      <dgm:prSet/>
      <dgm:spPr/>
      <dgm:t>
        <a:bodyPr/>
        <a:lstStyle/>
        <a:p>
          <a:endParaRPr lang="en-SG"/>
        </a:p>
      </dgm:t>
    </dgm:pt>
    <dgm:pt modelId="{46D1014C-7C3C-4CBF-8933-74129D5E0D69}">
      <dgm:prSet phldrT="[Text]"/>
      <dgm:spPr/>
      <dgm:t>
        <a:bodyPr/>
        <a:lstStyle/>
        <a:p>
          <a:r>
            <a:rPr lang="en-US" dirty="0"/>
            <a:t>Explain This</a:t>
          </a:r>
          <a:endParaRPr lang="en-SG" dirty="0"/>
        </a:p>
      </dgm:t>
    </dgm:pt>
    <dgm:pt modelId="{50E43565-2042-4A05-8E23-C855BD9E8ACA}" type="parTrans" cxnId="{EE64ADFA-942D-47ED-9863-D653F0461578}">
      <dgm:prSet/>
      <dgm:spPr/>
      <dgm:t>
        <a:bodyPr/>
        <a:lstStyle/>
        <a:p>
          <a:endParaRPr lang="en-SG"/>
        </a:p>
      </dgm:t>
    </dgm:pt>
    <dgm:pt modelId="{DE20BD3B-DD92-4C67-A7C7-631FB402639E}" type="sibTrans" cxnId="{EE64ADFA-942D-47ED-9863-D653F0461578}">
      <dgm:prSet/>
      <dgm:spPr/>
      <dgm:t>
        <a:bodyPr/>
        <a:lstStyle/>
        <a:p>
          <a:endParaRPr lang="en-SG"/>
        </a:p>
      </dgm:t>
    </dgm:pt>
    <dgm:pt modelId="{16F507AA-8987-400D-B80C-64E79DC28DB8}">
      <dgm:prSet phldrT="[Text]"/>
      <dgm:spPr/>
      <dgm:t>
        <a:bodyPr/>
        <a:lstStyle/>
        <a:p>
          <a:r>
            <a:rPr lang="en-US" dirty="0"/>
            <a:t>Understand existing code and provide explanation</a:t>
          </a:r>
          <a:endParaRPr lang="en-SG" dirty="0"/>
        </a:p>
      </dgm:t>
    </dgm:pt>
    <dgm:pt modelId="{6BF62A09-B791-43AB-B14B-495F45FB707E}" type="parTrans" cxnId="{1F1BDB5B-F685-4C59-9865-9EFE67FFA330}">
      <dgm:prSet/>
      <dgm:spPr/>
      <dgm:t>
        <a:bodyPr/>
        <a:lstStyle/>
        <a:p>
          <a:endParaRPr lang="en-SG"/>
        </a:p>
      </dgm:t>
    </dgm:pt>
    <dgm:pt modelId="{3B2FABE9-5CAF-43FC-BD51-CD2D96EE5E98}" type="sibTrans" cxnId="{1F1BDB5B-F685-4C59-9865-9EFE67FFA330}">
      <dgm:prSet/>
      <dgm:spPr/>
      <dgm:t>
        <a:bodyPr/>
        <a:lstStyle/>
        <a:p>
          <a:endParaRPr lang="en-SG"/>
        </a:p>
      </dgm:t>
    </dgm:pt>
    <dgm:pt modelId="{4D1F1CE9-BAA8-4F9B-BD4C-85BB8EF391B9}">
      <dgm:prSet phldrT="[Text]"/>
      <dgm:spPr/>
      <dgm:t>
        <a:bodyPr/>
        <a:lstStyle/>
        <a:p>
          <a:r>
            <a:rPr lang="en-US" dirty="0"/>
            <a:t>Simply this</a:t>
          </a:r>
          <a:endParaRPr lang="en-SG" dirty="0"/>
        </a:p>
      </dgm:t>
    </dgm:pt>
    <dgm:pt modelId="{D5B444FA-B1E4-4D94-8242-C44DC70E1F2B}" type="parTrans" cxnId="{504F530E-629C-4FFF-A62D-2EB85D7803A1}">
      <dgm:prSet/>
      <dgm:spPr/>
      <dgm:t>
        <a:bodyPr/>
        <a:lstStyle/>
        <a:p>
          <a:endParaRPr lang="en-SG"/>
        </a:p>
      </dgm:t>
    </dgm:pt>
    <dgm:pt modelId="{E20F59CD-1B49-41F7-ACFC-63882BA80E28}" type="sibTrans" cxnId="{504F530E-629C-4FFF-A62D-2EB85D7803A1}">
      <dgm:prSet/>
      <dgm:spPr/>
      <dgm:t>
        <a:bodyPr/>
        <a:lstStyle/>
        <a:p>
          <a:endParaRPr lang="en-SG"/>
        </a:p>
      </dgm:t>
    </dgm:pt>
    <dgm:pt modelId="{4405647B-343A-406C-B927-290D4655E82B}">
      <dgm:prSet phldrT="[Text]"/>
      <dgm:spPr/>
      <dgm:t>
        <a:bodyPr/>
        <a:lstStyle/>
        <a:p>
          <a:r>
            <a:rPr lang="en-US" dirty="0"/>
            <a:t>Provide minimalize version</a:t>
          </a:r>
          <a:endParaRPr lang="en-SG" dirty="0"/>
        </a:p>
      </dgm:t>
    </dgm:pt>
    <dgm:pt modelId="{1347B2DE-C8DB-41C7-A643-88E1DC7E7A26}" type="parTrans" cxnId="{52D11D16-1746-4E50-98F9-3E6D086EA550}">
      <dgm:prSet/>
      <dgm:spPr/>
      <dgm:t>
        <a:bodyPr/>
        <a:lstStyle/>
        <a:p>
          <a:endParaRPr lang="en-SG"/>
        </a:p>
      </dgm:t>
    </dgm:pt>
    <dgm:pt modelId="{86A6794B-1917-42BF-9C75-9FF685F9F370}" type="sibTrans" cxnId="{52D11D16-1746-4E50-98F9-3E6D086EA550}">
      <dgm:prSet/>
      <dgm:spPr/>
      <dgm:t>
        <a:bodyPr/>
        <a:lstStyle/>
        <a:p>
          <a:endParaRPr lang="en-SG"/>
        </a:p>
      </dgm:t>
    </dgm:pt>
    <dgm:pt modelId="{4CFE9EDC-146A-DC4F-B3A6-B0B0422D5DCB}" type="pres">
      <dgm:prSet presAssocID="{C9765092-7F46-4AB8-80ED-E2C3F2C2F4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3694F4-AC44-194D-A579-84BB0D317912}" type="pres">
      <dgm:prSet presAssocID="{F6411779-645B-4DB4-9103-DBF9DBF9691E}" presName="root" presStyleCnt="0"/>
      <dgm:spPr/>
    </dgm:pt>
    <dgm:pt modelId="{53DD0BC3-5802-AF4E-9202-CD34A4238382}" type="pres">
      <dgm:prSet presAssocID="{F6411779-645B-4DB4-9103-DBF9DBF9691E}" presName="rootComposite" presStyleCnt="0"/>
      <dgm:spPr/>
    </dgm:pt>
    <dgm:pt modelId="{30DE5070-08BA-2846-AF93-AB4AEA759EA0}" type="pres">
      <dgm:prSet presAssocID="{F6411779-645B-4DB4-9103-DBF9DBF9691E}" presName="rootText" presStyleLbl="node1" presStyleIdx="0" presStyleCnt="6"/>
      <dgm:spPr/>
    </dgm:pt>
    <dgm:pt modelId="{4AAB74FE-C32E-D449-BDBC-CA6BE5C61036}" type="pres">
      <dgm:prSet presAssocID="{F6411779-645B-4DB4-9103-DBF9DBF9691E}" presName="rootConnector" presStyleLbl="node1" presStyleIdx="0" presStyleCnt="6"/>
      <dgm:spPr/>
    </dgm:pt>
    <dgm:pt modelId="{DB5F36CD-C374-5548-A0CA-CD4A85FEC909}" type="pres">
      <dgm:prSet presAssocID="{F6411779-645B-4DB4-9103-DBF9DBF9691E}" presName="childShape" presStyleCnt="0"/>
      <dgm:spPr/>
    </dgm:pt>
    <dgm:pt modelId="{BD08EFD9-513C-4144-8706-D01BCB78B8BB}" type="pres">
      <dgm:prSet presAssocID="{C8AA984A-F6AB-424A-8575-A37A2C21A74C}" presName="Name13" presStyleLbl="parChTrans1D2" presStyleIdx="0" presStyleCnt="7"/>
      <dgm:spPr/>
    </dgm:pt>
    <dgm:pt modelId="{1838F35D-ACEB-CE43-A4CC-3B1E154DBFAC}" type="pres">
      <dgm:prSet presAssocID="{84C22941-2C79-43DF-8DAC-7D869D1196CB}" presName="childText" presStyleLbl="bgAcc1" presStyleIdx="0" presStyleCnt="7">
        <dgm:presLayoutVars>
          <dgm:bulletEnabled val="1"/>
        </dgm:presLayoutVars>
      </dgm:prSet>
      <dgm:spPr/>
    </dgm:pt>
    <dgm:pt modelId="{302773F9-D05E-1E4B-878B-99F6DB1E76A3}" type="pres">
      <dgm:prSet presAssocID="{B4F487B5-5993-4263-8486-8C78B992D54B}" presName="Name13" presStyleLbl="parChTrans1D2" presStyleIdx="1" presStyleCnt="7"/>
      <dgm:spPr/>
    </dgm:pt>
    <dgm:pt modelId="{6BED706C-1001-0844-B763-2EDE3311E219}" type="pres">
      <dgm:prSet presAssocID="{C13DD907-90A3-4DEA-98AC-E0B6049E2CDD}" presName="childText" presStyleLbl="bgAcc1" presStyleIdx="1" presStyleCnt="7">
        <dgm:presLayoutVars>
          <dgm:bulletEnabled val="1"/>
        </dgm:presLayoutVars>
      </dgm:prSet>
      <dgm:spPr/>
    </dgm:pt>
    <dgm:pt modelId="{E32887D7-45DD-7940-A34D-57305FDFC625}" type="pres">
      <dgm:prSet presAssocID="{906977C4-070F-48C7-958D-AB82DC63D5C9}" presName="root" presStyleCnt="0"/>
      <dgm:spPr/>
    </dgm:pt>
    <dgm:pt modelId="{A000403D-69CC-9845-AC1E-80B743EDFB6C}" type="pres">
      <dgm:prSet presAssocID="{906977C4-070F-48C7-958D-AB82DC63D5C9}" presName="rootComposite" presStyleCnt="0"/>
      <dgm:spPr/>
    </dgm:pt>
    <dgm:pt modelId="{ACBB9DA8-10E2-8747-BEB5-AEED25E6476C}" type="pres">
      <dgm:prSet presAssocID="{906977C4-070F-48C7-958D-AB82DC63D5C9}" presName="rootText" presStyleLbl="node1" presStyleIdx="1" presStyleCnt="6"/>
      <dgm:spPr/>
    </dgm:pt>
    <dgm:pt modelId="{AC3AD5B4-35D4-7549-AB13-7E708EBDEB44}" type="pres">
      <dgm:prSet presAssocID="{906977C4-070F-48C7-958D-AB82DC63D5C9}" presName="rootConnector" presStyleLbl="node1" presStyleIdx="1" presStyleCnt="6"/>
      <dgm:spPr/>
    </dgm:pt>
    <dgm:pt modelId="{6E9F0759-F01C-9A49-9620-38B090D75C9B}" type="pres">
      <dgm:prSet presAssocID="{906977C4-070F-48C7-958D-AB82DC63D5C9}" presName="childShape" presStyleCnt="0"/>
      <dgm:spPr/>
    </dgm:pt>
    <dgm:pt modelId="{035A462F-A8CB-3849-8DA8-AB3E1E6E12A4}" type="pres">
      <dgm:prSet presAssocID="{AFEF1D23-FB03-4358-AF9B-3F51F1B17EDD}" presName="Name13" presStyleLbl="parChTrans1D2" presStyleIdx="2" presStyleCnt="7"/>
      <dgm:spPr/>
    </dgm:pt>
    <dgm:pt modelId="{29508503-17AA-4947-AB56-3A0F9182CDA8}" type="pres">
      <dgm:prSet presAssocID="{ECFDFAA2-6644-45DD-8EA7-EF5F1017F96F}" presName="childText" presStyleLbl="bgAcc1" presStyleIdx="2" presStyleCnt="7">
        <dgm:presLayoutVars>
          <dgm:bulletEnabled val="1"/>
        </dgm:presLayoutVars>
      </dgm:prSet>
      <dgm:spPr/>
    </dgm:pt>
    <dgm:pt modelId="{4D4F0CCB-605C-DA4C-898C-EEAA3904982E}" type="pres">
      <dgm:prSet presAssocID="{2E403F9E-0873-4EA5-91F9-6DD54ADC1D61}" presName="root" presStyleCnt="0"/>
      <dgm:spPr/>
    </dgm:pt>
    <dgm:pt modelId="{04845A67-333E-E546-838D-DCF421CF2942}" type="pres">
      <dgm:prSet presAssocID="{2E403F9E-0873-4EA5-91F9-6DD54ADC1D61}" presName="rootComposite" presStyleCnt="0"/>
      <dgm:spPr/>
    </dgm:pt>
    <dgm:pt modelId="{51F52C2E-91BE-5247-A37C-1E195C3E7C09}" type="pres">
      <dgm:prSet presAssocID="{2E403F9E-0873-4EA5-91F9-6DD54ADC1D61}" presName="rootText" presStyleLbl="node1" presStyleIdx="2" presStyleCnt="6"/>
      <dgm:spPr/>
    </dgm:pt>
    <dgm:pt modelId="{0F61426A-198D-584C-B16B-18FD2F64C77A}" type="pres">
      <dgm:prSet presAssocID="{2E403F9E-0873-4EA5-91F9-6DD54ADC1D61}" presName="rootConnector" presStyleLbl="node1" presStyleIdx="2" presStyleCnt="6"/>
      <dgm:spPr/>
    </dgm:pt>
    <dgm:pt modelId="{9AE83C17-46F2-3F44-B03D-ACF043857AC7}" type="pres">
      <dgm:prSet presAssocID="{2E403F9E-0873-4EA5-91F9-6DD54ADC1D61}" presName="childShape" presStyleCnt="0"/>
      <dgm:spPr/>
    </dgm:pt>
    <dgm:pt modelId="{83CED764-DED5-C741-B556-63446EFBE406}" type="pres">
      <dgm:prSet presAssocID="{C8614CE4-FE4B-4FF6-9F24-68A79AE3AD29}" presName="Name13" presStyleLbl="parChTrans1D2" presStyleIdx="3" presStyleCnt="7"/>
      <dgm:spPr/>
    </dgm:pt>
    <dgm:pt modelId="{6614AA4D-FD04-A14B-9E17-57E45363C3B3}" type="pres">
      <dgm:prSet presAssocID="{2A7B4EEE-64E0-40E2-925A-B5F9C4D14244}" presName="childText" presStyleLbl="bgAcc1" presStyleIdx="3" presStyleCnt="7">
        <dgm:presLayoutVars>
          <dgm:bulletEnabled val="1"/>
        </dgm:presLayoutVars>
      </dgm:prSet>
      <dgm:spPr/>
    </dgm:pt>
    <dgm:pt modelId="{B96FE0A0-7DCE-5343-858E-0B7402350461}" type="pres">
      <dgm:prSet presAssocID="{61D4EA62-3C25-4258-954C-54617E6D9FC3}" presName="root" presStyleCnt="0"/>
      <dgm:spPr/>
    </dgm:pt>
    <dgm:pt modelId="{FAF612A6-C141-9B40-8608-A156DC31ADA0}" type="pres">
      <dgm:prSet presAssocID="{61D4EA62-3C25-4258-954C-54617E6D9FC3}" presName="rootComposite" presStyleCnt="0"/>
      <dgm:spPr/>
    </dgm:pt>
    <dgm:pt modelId="{7E961EAC-73F6-8941-818E-235ACC81E2BE}" type="pres">
      <dgm:prSet presAssocID="{61D4EA62-3C25-4258-954C-54617E6D9FC3}" presName="rootText" presStyleLbl="node1" presStyleIdx="3" presStyleCnt="6"/>
      <dgm:spPr/>
    </dgm:pt>
    <dgm:pt modelId="{EA516D48-1758-7D41-9063-2145915E7936}" type="pres">
      <dgm:prSet presAssocID="{61D4EA62-3C25-4258-954C-54617E6D9FC3}" presName="rootConnector" presStyleLbl="node1" presStyleIdx="3" presStyleCnt="6"/>
      <dgm:spPr/>
    </dgm:pt>
    <dgm:pt modelId="{085C95CD-68EF-E14E-9034-8F303F0B183A}" type="pres">
      <dgm:prSet presAssocID="{61D4EA62-3C25-4258-954C-54617E6D9FC3}" presName="childShape" presStyleCnt="0"/>
      <dgm:spPr/>
    </dgm:pt>
    <dgm:pt modelId="{0167FE0D-EE50-CB4D-9ADF-2ACDED6C4278}" type="pres">
      <dgm:prSet presAssocID="{D6A55401-6218-468C-9CAA-91413872CAE6}" presName="Name13" presStyleLbl="parChTrans1D2" presStyleIdx="4" presStyleCnt="7"/>
      <dgm:spPr/>
    </dgm:pt>
    <dgm:pt modelId="{7E2C262F-68F1-B94C-AF0A-F398105EE06C}" type="pres">
      <dgm:prSet presAssocID="{A5823375-F462-474A-9556-02DD64586E93}" presName="childText" presStyleLbl="bgAcc1" presStyleIdx="4" presStyleCnt="7">
        <dgm:presLayoutVars>
          <dgm:bulletEnabled val="1"/>
        </dgm:presLayoutVars>
      </dgm:prSet>
      <dgm:spPr/>
    </dgm:pt>
    <dgm:pt modelId="{C0A597D7-EA32-614E-9DD8-D14AC0F8EF68}" type="pres">
      <dgm:prSet presAssocID="{46D1014C-7C3C-4CBF-8933-74129D5E0D69}" presName="root" presStyleCnt="0"/>
      <dgm:spPr/>
    </dgm:pt>
    <dgm:pt modelId="{80B3BBFA-0A15-B749-950B-FB05193440A6}" type="pres">
      <dgm:prSet presAssocID="{46D1014C-7C3C-4CBF-8933-74129D5E0D69}" presName="rootComposite" presStyleCnt="0"/>
      <dgm:spPr/>
    </dgm:pt>
    <dgm:pt modelId="{0AFF2A25-01D0-6C47-B8B8-FA02FB526DB7}" type="pres">
      <dgm:prSet presAssocID="{46D1014C-7C3C-4CBF-8933-74129D5E0D69}" presName="rootText" presStyleLbl="node1" presStyleIdx="4" presStyleCnt="6"/>
      <dgm:spPr/>
    </dgm:pt>
    <dgm:pt modelId="{4D235200-2A8D-B147-B47A-12743B1A5AB3}" type="pres">
      <dgm:prSet presAssocID="{46D1014C-7C3C-4CBF-8933-74129D5E0D69}" presName="rootConnector" presStyleLbl="node1" presStyleIdx="4" presStyleCnt="6"/>
      <dgm:spPr/>
    </dgm:pt>
    <dgm:pt modelId="{9859BB9D-2844-7F45-9DD9-7E1F6FD7CD81}" type="pres">
      <dgm:prSet presAssocID="{46D1014C-7C3C-4CBF-8933-74129D5E0D69}" presName="childShape" presStyleCnt="0"/>
      <dgm:spPr/>
    </dgm:pt>
    <dgm:pt modelId="{10EDFCC0-9806-F545-A1AD-845A4AD300FB}" type="pres">
      <dgm:prSet presAssocID="{6BF62A09-B791-43AB-B14B-495F45FB707E}" presName="Name13" presStyleLbl="parChTrans1D2" presStyleIdx="5" presStyleCnt="7"/>
      <dgm:spPr/>
    </dgm:pt>
    <dgm:pt modelId="{E971D089-BB7B-EF47-A307-F167A5ED97D5}" type="pres">
      <dgm:prSet presAssocID="{16F507AA-8987-400D-B80C-64E79DC28DB8}" presName="childText" presStyleLbl="bgAcc1" presStyleIdx="5" presStyleCnt="7">
        <dgm:presLayoutVars>
          <dgm:bulletEnabled val="1"/>
        </dgm:presLayoutVars>
      </dgm:prSet>
      <dgm:spPr/>
    </dgm:pt>
    <dgm:pt modelId="{71EEF3A1-5B28-AD46-8298-6C586E789810}" type="pres">
      <dgm:prSet presAssocID="{4D1F1CE9-BAA8-4F9B-BD4C-85BB8EF391B9}" presName="root" presStyleCnt="0"/>
      <dgm:spPr/>
    </dgm:pt>
    <dgm:pt modelId="{0DF97D50-EC5E-594D-BF2A-91BB24480DB2}" type="pres">
      <dgm:prSet presAssocID="{4D1F1CE9-BAA8-4F9B-BD4C-85BB8EF391B9}" presName="rootComposite" presStyleCnt="0"/>
      <dgm:spPr/>
    </dgm:pt>
    <dgm:pt modelId="{6F451534-9FE2-1A41-BBF5-4B827124F19C}" type="pres">
      <dgm:prSet presAssocID="{4D1F1CE9-BAA8-4F9B-BD4C-85BB8EF391B9}" presName="rootText" presStyleLbl="node1" presStyleIdx="5" presStyleCnt="6"/>
      <dgm:spPr/>
    </dgm:pt>
    <dgm:pt modelId="{ECBA4912-5F83-F44B-9599-9F9D17860BA4}" type="pres">
      <dgm:prSet presAssocID="{4D1F1CE9-BAA8-4F9B-BD4C-85BB8EF391B9}" presName="rootConnector" presStyleLbl="node1" presStyleIdx="5" presStyleCnt="6"/>
      <dgm:spPr/>
    </dgm:pt>
    <dgm:pt modelId="{2014FFBF-FE69-CE44-91B3-2F45071DE4E1}" type="pres">
      <dgm:prSet presAssocID="{4D1F1CE9-BAA8-4F9B-BD4C-85BB8EF391B9}" presName="childShape" presStyleCnt="0"/>
      <dgm:spPr/>
    </dgm:pt>
    <dgm:pt modelId="{D6073D7D-522F-EA4A-9559-46CC32DB7E32}" type="pres">
      <dgm:prSet presAssocID="{1347B2DE-C8DB-41C7-A643-88E1DC7E7A26}" presName="Name13" presStyleLbl="parChTrans1D2" presStyleIdx="6" presStyleCnt="7"/>
      <dgm:spPr/>
    </dgm:pt>
    <dgm:pt modelId="{2FA60B45-6A99-BD4E-BEE5-947A686489F6}" type="pres">
      <dgm:prSet presAssocID="{4405647B-343A-406C-B927-290D4655E82B}" presName="childText" presStyleLbl="bgAcc1" presStyleIdx="6" presStyleCnt="7">
        <dgm:presLayoutVars>
          <dgm:bulletEnabled val="1"/>
        </dgm:presLayoutVars>
      </dgm:prSet>
      <dgm:spPr/>
    </dgm:pt>
  </dgm:ptLst>
  <dgm:cxnLst>
    <dgm:cxn modelId="{8AE36000-7B32-4F42-8978-BA1848E7E3DB}" srcId="{F6411779-645B-4DB4-9103-DBF9DBF9691E}" destId="{84C22941-2C79-43DF-8DAC-7D869D1196CB}" srcOrd="0" destOrd="0" parTransId="{C8AA984A-F6AB-424A-8575-A37A2C21A74C}" sibTransId="{D4EC7E1E-67B9-4C73-8172-878D8651ACC3}"/>
    <dgm:cxn modelId="{1CE17401-8662-4313-B55C-758A1BC2D6DF}" srcId="{C9765092-7F46-4AB8-80ED-E2C3F2C2F4BF}" destId="{61D4EA62-3C25-4258-954C-54617E6D9FC3}" srcOrd="3" destOrd="0" parTransId="{818241A9-F188-4ACE-8CFD-A5FD1B41DBEC}" sibTransId="{F41E32FA-D35C-4447-B730-B753C9453331}"/>
    <dgm:cxn modelId="{0308F804-C54C-B841-8EB3-D2EC3FCE411F}" type="presOf" srcId="{2E403F9E-0873-4EA5-91F9-6DD54ADC1D61}" destId="{0F61426A-198D-584C-B16B-18FD2F64C77A}" srcOrd="1" destOrd="0" presId="urn:microsoft.com/office/officeart/2005/8/layout/hierarchy3"/>
    <dgm:cxn modelId="{D15E7508-2859-9346-9B9A-86CE69AEAF53}" type="presOf" srcId="{B4F487B5-5993-4263-8486-8C78B992D54B}" destId="{302773F9-D05E-1E4B-878B-99F6DB1E76A3}" srcOrd="0" destOrd="0" presId="urn:microsoft.com/office/officeart/2005/8/layout/hierarchy3"/>
    <dgm:cxn modelId="{504F530E-629C-4FFF-A62D-2EB85D7803A1}" srcId="{C9765092-7F46-4AB8-80ED-E2C3F2C2F4BF}" destId="{4D1F1CE9-BAA8-4F9B-BD4C-85BB8EF391B9}" srcOrd="5" destOrd="0" parTransId="{D5B444FA-B1E4-4D94-8242-C44DC70E1F2B}" sibTransId="{E20F59CD-1B49-41F7-ACFC-63882BA80E28}"/>
    <dgm:cxn modelId="{07A7600E-4D65-B04E-8AAF-E7FC4F147AB4}" type="presOf" srcId="{1347B2DE-C8DB-41C7-A643-88E1DC7E7A26}" destId="{D6073D7D-522F-EA4A-9559-46CC32DB7E32}" srcOrd="0" destOrd="0" presId="urn:microsoft.com/office/officeart/2005/8/layout/hierarchy3"/>
    <dgm:cxn modelId="{60971511-1CEB-40A2-8B5B-B3D45213CB61}" srcId="{F6411779-645B-4DB4-9103-DBF9DBF9691E}" destId="{C13DD907-90A3-4DEA-98AC-E0B6049E2CDD}" srcOrd="1" destOrd="0" parTransId="{B4F487B5-5993-4263-8486-8C78B992D54B}" sibTransId="{FE435FDE-2B7E-4074-BF40-DB767B284540}"/>
    <dgm:cxn modelId="{52D11D16-1746-4E50-98F9-3E6D086EA550}" srcId="{4D1F1CE9-BAA8-4F9B-BD4C-85BB8EF391B9}" destId="{4405647B-343A-406C-B927-290D4655E82B}" srcOrd="0" destOrd="0" parTransId="{1347B2DE-C8DB-41C7-A643-88E1DC7E7A26}" sibTransId="{86A6794B-1917-42BF-9C75-9FF685F9F370}"/>
    <dgm:cxn modelId="{6C52B217-F2AA-6A4F-9147-6CB0CF8D8D0D}" type="presOf" srcId="{C8614CE4-FE4B-4FF6-9F24-68A79AE3AD29}" destId="{83CED764-DED5-C741-B556-63446EFBE406}" srcOrd="0" destOrd="0" presId="urn:microsoft.com/office/officeart/2005/8/layout/hierarchy3"/>
    <dgm:cxn modelId="{4EA2A321-9962-0347-97E9-45098E770F57}" type="presOf" srcId="{F6411779-645B-4DB4-9103-DBF9DBF9691E}" destId="{30DE5070-08BA-2846-AF93-AB4AEA759EA0}" srcOrd="0" destOrd="0" presId="urn:microsoft.com/office/officeart/2005/8/layout/hierarchy3"/>
    <dgm:cxn modelId="{F78A0F22-49A4-2E4C-A246-B65593DA4F8D}" type="presOf" srcId="{2A7B4EEE-64E0-40E2-925A-B5F9C4D14244}" destId="{6614AA4D-FD04-A14B-9E17-57E45363C3B3}" srcOrd="0" destOrd="0" presId="urn:microsoft.com/office/officeart/2005/8/layout/hierarchy3"/>
    <dgm:cxn modelId="{0AC89223-3754-BC4A-8985-D1FE32E30BDF}" type="presOf" srcId="{C9765092-7F46-4AB8-80ED-E2C3F2C2F4BF}" destId="{4CFE9EDC-146A-DC4F-B3A6-B0B0422D5DCB}" srcOrd="0" destOrd="0" presId="urn:microsoft.com/office/officeart/2005/8/layout/hierarchy3"/>
    <dgm:cxn modelId="{0314E228-604C-9444-B08C-8E3C1D62EBFA}" type="presOf" srcId="{AFEF1D23-FB03-4358-AF9B-3F51F1B17EDD}" destId="{035A462F-A8CB-3849-8DA8-AB3E1E6E12A4}" srcOrd="0" destOrd="0" presId="urn:microsoft.com/office/officeart/2005/8/layout/hierarchy3"/>
    <dgm:cxn modelId="{1A995029-0D34-4820-A89D-4D1A776004F3}" srcId="{906977C4-070F-48C7-958D-AB82DC63D5C9}" destId="{ECFDFAA2-6644-45DD-8EA7-EF5F1017F96F}" srcOrd="0" destOrd="0" parTransId="{AFEF1D23-FB03-4358-AF9B-3F51F1B17EDD}" sibTransId="{AFBB2345-B571-4F30-ACED-40A82E48CA82}"/>
    <dgm:cxn modelId="{12A7E629-D5F1-466B-A649-1B1617FFDBC9}" srcId="{C9765092-7F46-4AB8-80ED-E2C3F2C2F4BF}" destId="{F6411779-645B-4DB4-9103-DBF9DBF9691E}" srcOrd="0" destOrd="0" parTransId="{B648D261-B83F-4BF7-AC88-872468B49467}" sibTransId="{2B4776F4-8ECE-467B-8B6B-3F2E72BDBC20}"/>
    <dgm:cxn modelId="{EF9D4935-4552-8F4A-AE47-E9CEE1D0E714}" type="presOf" srcId="{46D1014C-7C3C-4CBF-8933-74129D5E0D69}" destId="{4D235200-2A8D-B147-B47A-12743B1A5AB3}" srcOrd="1" destOrd="0" presId="urn:microsoft.com/office/officeart/2005/8/layout/hierarchy3"/>
    <dgm:cxn modelId="{D4DB0144-E3F4-4934-816A-F9DBFCD758ED}" srcId="{C9765092-7F46-4AB8-80ED-E2C3F2C2F4BF}" destId="{906977C4-070F-48C7-958D-AB82DC63D5C9}" srcOrd="1" destOrd="0" parTransId="{0A590C61-2368-4DC8-8BD8-4BE7E3A3CA63}" sibTransId="{6AE5DD74-0F11-49EA-A43D-8C51E5AB9A4A}"/>
    <dgm:cxn modelId="{1F1BDB5B-F685-4C59-9865-9EFE67FFA330}" srcId="{46D1014C-7C3C-4CBF-8933-74129D5E0D69}" destId="{16F507AA-8987-400D-B80C-64E79DC28DB8}" srcOrd="0" destOrd="0" parTransId="{6BF62A09-B791-43AB-B14B-495F45FB707E}" sibTransId="{3B2FABE9-5CAF-43FC-BD51-CD2D96EE5E98}"/>
    <dgm:cxn modelId="{03E0D05D-8DE9-5A45-8481-CD21B8194C11}" type="presOf" srcId="{4405647B-343A-406C-B927-290D4655E82B}" destId="{2FA60B45-6A99-BD4E-BEE5-947A686489F6}" srcOrd="0" destOrd="0" presId="urn:microsoft.com/office/officeart/2005/8/layout/hierarchy3"/>
    <dgm:cxn modelId="{4B54F067-AE54-E649-B37D-32D6B4467B0E}" type="presOf" srcId="{16F507AA-8987-400D-B80C-64E79DC28DB8}" destId="{E971D089-BB7B-EF47-A307-F167A5ED97D5}" srcOrd="0" destOrd="0" presId="urn:microsoft.com/office/officeart/2005/8/layout/hierarchy3"/>
    <dgm:cxn modelId="{6A1F6469-7889-4D97-9B49-4A4B4DDD6F77}" srcId="{61D4EA62-3C25-4258-954C-54617E6D9FC3}" destId="{A5823375-F462-474A-9556-02DD64586E93}" srcOrd="0" destOrd="0" parTransId="{D6A55401-6218-468C-9CAA-91413872CAE6}" sibTransId="{86ECBE58-6BC5-4CE6-9E6E-479E32E58A5E}"/>
    <dgm:cxn modelId="{8E5C8178-BB50-DF49-9D06-727FF5496FDF}" type="presOf" srcId="{ECFDFAA2-6644-45DD-8EA7-EF5F1017F96F}" destId="{29508503-17AA-4947-AB56-3A0F9182CDA8}" srcOrd="0" destOrd="0" presId="urn:microsoft.com/office/officeart/2005/8/layout/hierarchy3"/>
    <dgm:cxn modelId="{0400C779-2E23-9E49-A948-CA5AD3CDD41B}" type="presOf" srcId="{C13DD907-90A3-4DEA-98AC-E0B6049E2CDD}" destId="{6BED706C-1001-0844-B763-2EDE3311E219}" srcOrd="0" destOrd="0" presId="urn:microsoft.com/office/officeart/2005/8/layout/hierarchy3"/>
    <dgm:cxn modelId="{84F4997E-983A-614E-8F1B-6C1AC89E2190}" type="presOf" srcId="{A5823375-F462-474A-9556-02DD64586E93}" destId="{7E2C262F-68F1-B94C-AF0A-F398105EE06C}" srcOrd="0" destOrd="0" presId="urn:microsoft.com/office/officeart/2005/8/layout/hierarchy3"/>
    <dgm:cxn modelId="{CB545288-396B-7340-B44D-65D75D0D869A}" type="presOf" srcId="{84C22941-2C79-43DF-8DAC-7D869D1196CB}" destId="{1838F35D-ACEB-CE43-A4CC-3B1E154DBFAC}" srcOrd="0" destOrd="0" presId="urn:microsoft.com/office/officeart/2005/8/layout/hierarchy3"/>
    <dgm:cxn modelId="{DB923E99-B343-E547-9115-85F64D85B613}" type="presOf" srcId="{2E403F9E-0873-4EA5-91F9-6DD54ADC1D61}" destId="{51F52C2E-91BE-5247-A37C-1E195C3E7C09}" srcOrd="0" destOrd="0" presId="urn:microsoft.com/office/officeart/2005/8/layout/hierarchy3"/>
    <dgm:cxn modelId="{71250E9B-6C3E-C84A-99D7-60774303EF56}" type="presOf" srcId="{C8AA984A-F6AB-424A-8575-A37A2C21A74C}" destId="{BD08EFD9-513C-4144-8706-D01BCB78B8BB}" srcOrd="0" destOrd="0" presId="urn:microsoft.com/office/officeart/2005/8/layout/hierarchy3"/>
    <dgm:cxn modelId="{8D6253A4-4599-C141-B7B9-EE85E9CB2C7B}" type="presOf" srcId="{61D4EA62-3C25-4258-954C-54617E6D9FC3}" destId="{7E961EAC-73F6-8941-818E-235ACC81E2BE}" srcOrd="0" destOrd="0" presId="urn:microsoft.com/office/officeart/2005/8/layout/hierarchy3"/>
    <dgm:cxn modelId="{03695AB1-69A2-2147-B9DE-6AAFF843AEE8}" type="presOf" srcId="{F6411779-645B-4DB4-9103-DBF9DBF9691E}" destId="{4AAB74FE-C32E-D449-BDBC-CA6BE5C61036}" srcOrd="1" destOrd="0" presId="urn:microsoft.com/office/officeart/2005/8/layout/hierarchy3"/>
    <dgm:cxn modelId="{1880CCB7-1E11-4394-B5CA-8D54895B02DC}" srcId="{2E403F9E-0873-4EA5-91F9-6DD54ADC1D61}" destId="{2A7B4EEE-64E0-40E2-925A-B5F9C4D14244}" srcOrd="0" destOrd="0" parTransId="{C8614CE4-FE4B-4FF6-9F24-68A79AE3AD29}" sibTransId="{92DFA8D5-3398-4B1B-A285-E2810AA62357}"/>
    <dgm:cxn modelId="{A2369CB9-EF89-4E55-AC31-75A9F00764AF}" srcId="{C9765092-7F46-4AB8-80ED-E2C3F2C2F4BF}" destId="{2E403F9E-0873-4EA5-91F9-6DD54ADC1D61}" srcOrd="2" destOrd="0" parTransId="{7AAE0533-778D-4854-B052-99194A8B2099}" sibTransId="{F23FAE89-7028-4A27-B2E6-CA65552202A4}"/>
    <dgm:cxn modelId="{804C5EBC-244E-C142-A632-CBE522E0D34E}" type="presOf" srcId="{4D1F1CE9-BAA8-4F9B-BD4C-85BB8EF391B9}" destId="{ECBA4912-5F83-F44B-9599-9F9D17860BA4}" srcOrd="1" destOrd="0" presId="urn:microsoft.com/office/officeart/2005/8/layout/hierarchy3"/>
    <dgm:cxn modelId="{1E4E6FBE-FB4B-784C-BE00-29FC2EFD253C}" type="presOf" srcId="{6BF62A09-B791-43AB-B14B-495F45FB707E}" destId="{10EDFCC0-9806-F545-A1AD-845A4AD300FB}" srcOrd="0" destOrd="0" presId="urn:microsoft.com/office/officeart/2005/8/layout/hierarchy3"/>
    <dgm:cxn modelId="{14AF24CA-B9EE-7F44-825E-F1E3159E620B}" type="presOf" srcId="{D6A55401-6218-468C-9CAA-91413872CAE6}" destId="{0167FE0D-EE50-CB4D-9ADF-2ACDED6C4278}" srcOrd="0" destOrd="0" presId="urn:microsoft.com/office/officeart/2005/8/layout/hierarchy3"/>
    <dgm:cxn modelId="{26D09ECB-2E3A-AE48-B1C6-86B19DDF8FC4}" type="presOf" srcId="{4D1F1CE9-BAA8-4F9B-BD4C-85BB8EF391B9}" destId="{6F451534-9FE2-1A41-BBF5-4B827124F19C}" srcOrd="0" destOrd="0" presId="urn:microsoft.com/office/officeart/2005/8/layout/hierarchy3"/>
    <dgm:cxn modelId="{DE680DDB-68B9-E347-B459-55A5B4C51B39}" type="presOf" srcId="{906977C4-070F-48C7-958D-AB82DC63D5C9}" destId="{AC3AD5B4-35D4-7549-AB13-7E708EBDEB44}" srcOrd="1" destOrd="0" presId="urn:microsoft.com/office/officeart/2005/8/layout/hierarchy3"/>
    <dgm:cxn modelId="{8D1D93EC-CC0B-B243-822D-21D81B591A08}" type="presOf" srcId="{61D4EA62-3C25-4258-954C-54617E6D9FC3}" destId="{EA516D48-1758-7D41-9063-2145915E7936}" srcOrd="1" destOrd="0" presId="urn:microsoft.com/office/officeart/2005/8/layout/hierarchy3"/>
    <dgm:cxn modelId="{1E466DF0-F10D-1042-8E67-59BE7EC9A544}" type="presOf" srcId="{46D1014C-7C3C-4CBF-8933-74129D5E0D69}" destId="{0AFF2A25-01D0-6C47-B8B8-FA02FB526DB7}" srcOrd="0" destOrd="0" presId="urn:microsoft.com/office/officeart/2005/8/layout/hierarchy3"/>
    <dgm:cxn modelId="{DC4B11F7-7F0D-634A-B45F-AD9F9D4FA76A}" type="presOf" srcId="{906977C4-070F-48C7-958D-AB82DC63D5C9}" destId="{ACBB9DA8-10E2-8747-BEB5-AEED25E6476C}" srcOrd="0" destOrd="0" presId="urn:microsoft.com/office/officeart/2005/8/layout/hierarchy3"/>
    <dgm:cxn modelId="{EE64ADFA-942D-47ED-9863-D653F0461578}" srcId="{C9765092-7F46-4AB8-80ED-E2C3F2C2F4BF}" destId="{46D1014C-7C3C-4CBF-8933-74129D5E0D69}" srcOrd="4" destOrd="0" parTransId="{50E43565-2042-4A05-8E23-C855BD9E8ACA}" sibTransId="{DE20BD3B-DD92-4C67-A7C7-631FB402639E}"/>
    <dgm:cxn modelId="{EB0AA69D-C33C-9B44-9C1D-E0BDBFFDEC3B}" type="presParOf" srcId="{4CFE9EDC-146A-DC4F-B3A6-B0B0422D5DCB}" destId="{913694F4-AC44-194D-A579-84BB0D317912}" srcOrd="0" destOrd="0" presId="urn:microsoft.com/office/officeart/2005/8/layout/hierarchy3"/>
    <dgm:cxn modelId="{CBE28D9F-2254-1B40-B7E3-E3D995E1C282}" type="presParOf" srcId="{913694F4-AC44-194D-A579-84BB0D317912}" destId="{53DD0BC3-5802-AF4E-9202-CD34A4238382}" srcOrd="0" destOrd="0" presId="urn:microsoft.com/office/officeart/2005/8/layout/hierarchy3"/>
    <dgm:cxn modelId="{58EEEBF0-AD8E-5348-BCD8-12CA78593F01}" type="presParOf" srcId="{53DD0BC3-5802-AF4E-9202-CD34A4238382}" destId="{30DE5070-08BA-2846-AF93-AB4AEA759EA0}" srcOrd="0" destOrd="0" presId="urn:microsoft.com/office/officeart/2005/8/layout/hierarchy3"/>
    <dgm:cxn modelId="{AE538D1C-381F-A94B-8248-92A8C567242F}" type="presParOf" srcId="{53DD0BC3-5802-AF4E-9202-CD34A4238382}" destId="{4AAB74FE-C32E-D449-BDBC-CA6BE5C61036}" srcOrd="1" destOrd="0" presId="urn:microsoft.com/office/officeart/2005/8/layout/hierarchy3"/>
    <dgm:cxn modelId="{5FB65862-4F91-2C4A-998B-6BB02025895F}" type="presParOf" srcId="{913694F4-AC44-194D-A579-84BB0D317912}" destId="{DB5F36CD-C374-5548-A0CA-CD4A85FEC909}" srcOrd="1" destOrd="0" presId="urn:microsoft.com/office/officeart/2005/8/layout/hierarchy3"/>
    <dgm:cxn modelId="{BD47E2E5-4033-1441-BE85-9C7DE070E371}" type="presParOf" srcId="{DB5F36CD-C374-5548-A0CA-CD4A85FEC909}" destId="{BD08EFD9-513C-4144-8706-D01BCB78B8BB}" srcOrd="0" destOrd="0" presId="urn:microsoft.com/office/officeart/2005/8/layout/hierarchy3"/>
    <dgm:cxn modelId="{19F459AE-9F7A-CA43-B46D-BD87D0BB5BD4}" type="presParOf" srcId="{DB5F36CD-C374-5548-A0CA-CD4A85FEC909}" destId="{1838F35D-ACEB-CE43-A4CC-3B1E154DBFAC}" srcOrd="1" destOrd="0" presId="urn:microsoft.com/office/officeart/2005/8/layout/hierarchy3"/>
    <dgm:cxn modelId="{2D75CA60-06E8-8B4E-9AB1-78FE0F991A1C}" type="presParOf" srcId="{DB5F36CD-C374-5548-A0CA-CD4A85FEC909}" destId="{302773F9-D05E-1E4B-878B-99F6DB1E76A3}" srcOrd="2" destOrd="0" presId="urn:microsoft.com/office/officeart/2005/8/layout/hierarchy3"/>
    <dgm:cxn modelId="{4B6D7A8D-8660-3C4C-B699-CB68BAA0D980}" type="presParOf" srcId="{DB5F36CD-C374-5548-A0CA-CD4A85FEC909}" destId="{6BED706C-1001-0844-B763-2EDE3311E219}" srcOrd="3" destOrd="0" presId="urn:microsoft.com/office/officeart/2005/8/layout/hierarchy3"/>
    <dgm:cxn modelId="{5B9A3E89-C71A-D14F-AC71-74A48A37DA0E}" type="presParOf" srcId="{4CFE9EDC-146A-DC4F-B3A6-B0B0422D5DCB}" destId="{E32887D7-45DD-7940-A34D-57305FDFC625}" srcOrd="1" destOrd="0" presId="urn:microsoft.com/office/officeart/2005/8/layout/hierarchy3"/>
    <dgm:cxn modelId="{8FB18AA3-4CAE-7C4D-93F9-73363724D75F}" type="presParOf" srcId="{E32887D7-45DD-7940-A34D-57305FDFC625}" destId="{A000403D-69CC-9845-AC1E-80B743EDFB6C}" srcOrd="0" destOrd="0" presId="urn:microsoft.com/office/officeart/2005/8/layout/hierarchy3"/>
    <dgm:cxn modelId="{80A90309-A35A-A14C-BDEF-D2A8A753ACD3}" type="presParOf" srcId="{A000403D-69CC-9845-AC1E-80B743EDFB6C}" destId="{ACBB9DA8-10E2-8747-BEB5-AEED25E6476C}" srcOrd="0" destOrd="0" presId="urn:microsoft.com/office/officeart/2005/8/layout/hierarchy3"/>
    <dgm:cxn modelId="{6B575EE1-B162-854C-ACBC-4F67EE4ED9B5}" type="presParOf" srcId="{A000403D-69CC-9845-AC1E-80B743EDFB6C}" destId="{AC3AD5B4-35D4-7549-AB13-7E708EBDEB44}" srcOrd="1" destOrd="0" presId="urn:microsoft.com/office/officeart/2005/8/layout/hierarchy3"/>
    <dgm:cxn modelId="{6821F35E-36C4-BE4D-A619-4B762319E837}" type="presParOf" srcId="{E32887D7-45DD-7940-A34D-57305FDFC625}" destId="{6E9F0759-F01C-9A49-9620-38B090D75C9B}" srcOrd="1" destOrd="0" presId="urn:microsoft.com/office/officeart/2005/8/layout/hierarchy3"/>
    <dgm:cxn modelId="{4E809736-B775-CD48-84D6-AFED71DAF885}" type="presParOf" srcId="{6E9F0759-F01C-9A49-9620-38B090D75C9B}" destId="{035A462F-A8CB-3849-8DA8-AB3E1E6E12A4}" srcOrd="0" destOrd="0" presId="urn:microsoft.com/office/officeart/2005/8/layout/hierarchy3"/>
    <dgm:cxn modelId="{401B8059-5ADD-674F-A976-885554602A9B}" type="presParOf" srcId="{6E9F0759-F01C-9A49-9620-38B090D75C9B}" destId="{29508503-17AA-4947-AB56-3A0F9182CDA8}" srcOrd="1" destOrd="0" presId="urn:microsoft.com/office/officeart/2005/8/layout/hierarchy3"/>
    <dgm:cxn modelId="{514D5176-92AB-E34F-9120-B9F7C0E90A81}" type="presParOf" srcId="{4CFE9EDC-146A-DC4F-B3A6-B0B0422D5DCB}" destId="{4D4F0CCB-605C-DA4C-898C-EEAA3904982E}" srcOrd="2" destOrd="0" presId="urn:microsoft.com/office/officeart/2005/8/layout/hierarchy3"/>
    <dgm:cxn modelId="{B5421D05-2FAE-9B4E-BD10-3B0BC64BC905}" type="presParOf" srcId="{4D4F0CCB-605C-DA4C-898C-EEAA3904982E}" destId="{04845A67-333E-E546-838D-DCF421CF2942}" srcOrd="0" destOrd="0" presId="urn:microsoft.com/office/officeart/2005/8/layout/hierarchy3"/>
    <dgm:cxn modelId="{4FDD6C52-82E5-9345-A8B6-6583635C0D1A}" type="presParOf" srcId="{04845A67-333E-E546-838D-DCF421CF2942}" destId="{51F52C2E-91BE-5247-A37C-1E195C3E7C09}" srcOrd="0" destOrd="0" presId="urn:microsoft.com/office/officeart/2005/8/layout/hierarchy3"/>
    <dgm:cxn modelId="{7F073C16-44A7-D048-948B-895E4A03396E}" type="presParOf" srcId="{04845A67-333E-E546-838D-DCF421CF2942}" destId="{0F61426A-198D-584C-B16B-18FD2F64C77A}" srcOrd="1" destOrd="0" presId="urn:microsoft.com/office/officeart/2005/8/layout/hierarchy3"/>
    <dgm:cxn modelId="{867C98E5-E86E-FB48-BB51-967F263F130F}" type="presParOf" srcId="{4D4F0CCB-605C-DA4C-898C-EEAA3904982E}" destId="{9AE83C17-46F2-3F44-B03D-ACF043857AC7}" srcOrd="1" destOrd="0" presId="urn:microsoft.com/office/officeart/2005/8/layout/hierarchy3"/>
    <dgm:cxn modelId="{0B018814-C78A-3B4E-A805-409A59D0837E}" type="presParOf" srcId="{9AE83C17-46F2-3F44-B03D-ACF043857AC7}" destId="{83CED764-DED5-C741-B556-63446EFBE406}" srcOrd="0" destOrd="0" presId="urn:microsoft.com/office/officeart/2005/8/layout/hierarchy3"/>
    <dgm:cxn modelId="{121309EA-6878-9845-9728-7B0C3806C352}" type="presParOf" srcId="{9AE83C17-46F2-3F44-B03D-ACF043857AC7}" destId="{6614AA4D-FD04-A14B-9E17-57E45363C3B3}" srcOrd="1" destOrd="0" presId="urn:microsoft.com/office/officeart/2005/8/layout/hierarchy3"/>
    <dgm:cxn modelId="{B6004C2D-D733-054E-AE48-3EB98B324228}" type="presParOf" srcId="{4CFE9EDC-146A-DC4F-B3A6-B0B0422D5DCB}" destId="{B96FE0A0-7DCE-5343-858E-0B7402350461}" srcOrd="3" destOrd="0" presId="urn:microsoft.com/office/officeart/2005/8/layout/hierarchy3"/>
    <dgm:cxn modelId="{1D2694C3-FB16-7A4E-A050-17D551254751}" type="presParOf" srcId="{B96FE0A0-7DCE-5343-858E-0B7402350461}" destId="{FAF612A6-C141-9B40-8608-A156DC31ADA0}" srcOrd="0" destOrd="0" presId="urn:microsoft.com/office/officeart/2005/8/layout/hierarchy3"/>
    <dgm:cxn modelId="{D7AF7456-6665-784E-A388-6B562ECCC368}" type="presParOf" srcId="{FAF612A6-C141-9B40-8608-A156DC31ADA0}" destId="{7E961EAC-73F6-8941-818E-235ACC81E2BE}" srcOrd="0" destOrd="0" presId="urn:microsoft.com/office/officeart/2005/8/layout/hierarchy3"/>
    <dgm:cxn modelId="{E89B90AB-7621-EA45-A2AD-8B1BB03C4672}" type="presParOf" srcId="{FAF612A6-C141-9B40-8608-A156DC31ADA0}" destId="{EA516D48-1758-7D41-9063-2145915E7936}" srcOrd="1" destOrd="0" presId="urn:microsoft.com/office/officeart/2005/8/layout/hierarchy3"/>
    <dgm:cxn modelId="{450E8117-3912-4C4B-95EC-AEB0E4E10379}" type="presParOf" srcId="{B96FE0A0-7DCE-5343-858E-0B7402350461}" destId="{085C95CD-68EF-E14E-9034-8F303F0B183A}" srcOrd="1" destOrd="0" presId="urn:microsoft.com/office/officeart/2005/8/layout/hierarchy3"/>
    <dgm:cxn modelId="{5EB69E0F-674C-A947-995C-2DC4190A83E1}" type="presParOf" srcId="{085C95CD-68EF-E14E-9034-8F303F0B183A}" destId="{0167FE0D-EE50-CB4D-9ADF-2ACDED6C4278}" srcOrd="0" destOrd="0" presId="urn:microsoft.com/office/officeart/2005/8/layout/hierarchy3"/>
    <dgm:cxn modelId="{9CE79AF5-6756-6747-8C19-06A119AD843A}" type="presParOf" srcId="{085C95CD-68EF-E14E-9034-8F303F0B183A}" destId="{7E2C262F-68F1-B94C-AF0A-F398105EE06C}" srcOrd="1" destOrd="0" presId="urn:microsoft.com/office/officeart/2005/8/layout/hierarchy3"/>
    <dgm:cxn modelId="{BBD8450A-BD6C-E14F-8683-6EEAE4652B30}" type="presParOf" srcId="{4CFE9EDC-146A-DC4F-B3A6-B0B0422D5DCB}" destId="{C0A597D7-EA32-614E-9DD8-D14AC0F8EF68}" srcOrd="4" destOrd="0" presId="urn:microsoft.com/office/officeart/2005/8/layout/hierarchy3"/>
    <dgm:cxn modelId="{9B99F6CD-EAC0-CD44-B09F-C0A20598F6D0}" type="presParOf" srcId="{C0A597D7-EA32-614E-9DD8-D14AC0F8EF68}" destId="{80B3BBFA-0A15-B749-950B-FB05193440A6}" srcOrd="0" destOrd="0" presId="urn:microsoft.com/office/officeart/2005/8/layout/hierarchy3"/>
    <dgm:cxn modelId="{42C2E1BF-75E4-0346-B3EA-534BD77FE227}" type="presParOf" srcId="{80B3BBFA-0A15-B749-950B-FB05193440A6}" destId="{0AFF2A25-01D0-6C47-B8B8-FA02FB526DB7}" srcOrd="0" destOrd="0" presId="urn:microsoft.com/office/officeart/2005/8/layout/hierarchy3"/>
    <dgm:cxn modelId="{B14D9AF4-FC0C-324F-9FDC-DA1A36B70340}" type="presParOf" srcId="{80B3BBFA-0A15-B749-950B-FB05193440A6}" destId="{4D235200-2A8D-B147-B47A-12743B1A5AB3}" srcOrd="1" destOrd="0" presId="urn:microsoft.com/office/officeart/2005/8/layout/hierarchy3"/>
    <dgm:cxn modelId="{EF5B2B1E-54F6-A64E-B039-DFB3A80064BF}" type="presParOf" srcId="{C0A597D7-EA32-614E-9DD8-D14AC0F8EF68}" destId="{9859BB9D-2844-7F45-9DD9-7E1F6FD7CD81}" srcOrd="1" destOrd="0" presId="urn:microsoft.com/office/officeart/2005/8/layout/hierarchy3"/>
    <dgm:cxn modelId="{448C8BA1-34E0-D346-954F-74D010B4EDCF}" type="presParOf" srcId="{9859BB9D-2844-7F45-9DD9-7E1F6FD7CD81}" destId="{10EDFCC0-9806-F545-A1AD-845A4AD300FB}" srcOrd="0" destOrd="0" presId="urn:microsoft.com/office/officeart/2005/8/layout/hierarchy3"/>
    <dgm:cxn modelId="{68804B6B-B735-3E44-8EE6-B58271C9D0EF}" type="presParOf" srcId="{9859BB9D-2844-7F45-9DD9-7E1F6FD7CD81}" destId="{E971D089-BB7B-EF47-A307-F167A5ED97D5}" srcOrd="1" destOrd="0" presId="urn:microsoft.com/office/officeart/2005/8/layout/hierarchy3"/>
    <dgm:cxn modelId="{A1C79641-AF4D-2746-8D38-B53816050AA2}" type="presParOf" srcId="{4CFE9EDC-146A-DC4F-B3A6-B0B0422D5DCB}" destId="{71EEF3A1-5B28-AD46-8298-6C586E789810}" srcOrd="5" destOrd="0" presId="urn:microsoft.com/office/officeart/2005/8/layout/hierarchy3"/>
    <dgm:cxn modelId="{C26DB556-09B2-BA46-97BF-D0964F020EB4}" type="presParOf" srcId="{71EEF3A1-5B28-AD46-8298-6C586E789810}" destId="{0DF97D50-EC5E-594D-BF2A-91BB24480DB2}" srcOrd="0" destOrd="0" presId="urn:microsoft.com/office/officeart/2005/8/layout/hierarchy3"/>
    <dgm:cxn modelId="{6FBD2E62-0A38-D244-BAC8-2661C5AD2012}" type="presParOf" srcId="{0DF97D50-EC5E-594D-BF2A-91BB24480DB2}" destId="{6F451534-9FE2-1A41-BBF5-4B827124F19C}" srcOrd="0" destOrd="0" presId="urn:microsoft.com/office/officeart/2005/8/layout/hierarchy3"/>
    <dgm:cxn modelId="{ED3F7A3A-4662-B342-801C-D89EAFC589AA}" type="presParOf" srcId="{0DF97D50-EC5E-594D-BF2A-91BB24480DB2}" destId="{ECBA4912-5F83-F44B-9599-9F9D17860BA4}" srcOrd="1" destOrd="0" presId="urn:microsoft.com/office/officeart/2005/8/layout/hierarchy3"/>
    <dgm:cxn modelId="{05CCD6EB-64FA-8147-86A5-7009A119BA05}" type="presParOf" srcId="{71EEF3A1-5B28-AD46-8298-6C586E789810}" destId="{2014FFBF-FE69-CE44-91B3-2F45071DE4E1}" srcOrd="1" destOrd="0" presId="urn:microsoft.com/office/officeart/2005/8/layout/hierarchy3"/>
    <dgm:cxn modelId="{3E4EE2E3-2EA8-4144-922F-34B09A1991C3}" type="presParOf" srcId="{2014FFBF-FE69-CE44-91B3-2F45071DE4E1}" destId="{D6073D7D-522F-EA4A-9559-46CC32DB7E32}" srcOrd="0" destOrd="0" presId="urn:microsoft.com/office/officeart/2005/8/layout/hierarchy3"/>
    <dgm:cxn modelId="{72A8E2BC-E6FF-7F42-8A10-DC68F13D1E0B}" type="presParOf" srcId="{2014FFBF-FE69-CE44-91B3-2F45071DE4E1}" destId="{2FA60B45-6A99-BD4E-BEE5-947A686489F6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4E6BCD-A91F-4B8A-A9F8-005940130BC1}" type="doc">
      <dgm:prSet loTypeId="urn:microsoft.com/office/officeart/2005/8/layout/defaul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SG"/>
        </a:p>
      </dgm:t>
    </dgm:pt>
    <dgm:pt modelId="{2145EEE3-439A-4027-A36A-FD0A3877DCDE}">
      <dgm:prSet phldrT="[Text]"/>
      <dgm:spPr/>
      <dgm:t>
        <a:bodyPr/>
        <a:lstStyle/>
        <a:p>
          <a:r>
            <a:rPr lang="en-US" dirty="0"/>
            <a:t>Auto code completion and inline suggestions</a:t>
          </a:r>
          <a:endParaRPr lang="en-SG" dirty="0"/>
        </a:p>
      </dgm:t>
    </dgm:pt>
    <dgm:pt modelId="{12FD6FDA-50C7-41BD-92B6-81BF1A27E49C}" type="parTrans" cxnId="{EAAE1158-7CF0-470D-A49A-7A9126D4F256}">
      <dgm:prSet/>
      <dgm:spPr/>
      <dgm:t>
        <a:bodyPr/>
        <a:lstStyle/>
        <a:p>
          <a:endParaRPr lang="en-SG"/>
        </a:p>
      </dgm:t>
    </dgm:pt>
    <dgm:pt modelId="{059CF1BA-F826-4EB0-BE39-3A8573FAA8EB}" type="sibTrans" cxnId="{EAAE1158-7CF0-470D-A49A-7A9126D4F256}">
      <dgm:prSet/>
      <dgm:spPr/>
      <dgm:t>
        <a:bodyPr/>
        <a:lstStyle/>
        <a:p>
          <a:endParaRPr lang="en-SG"/>
        </a:p>
      </dgm:t>
    </dgm:pt>
    <dgm:pt modelId="{019C6EDD-E2F6-4DFE-8345-6E86ECC9358E}">
      <dgm:prSet phldrT="[Text]"/>
      <dgm:spPr/>
      <dgm:t>
        <a:bodyPr/>
        <a:lstStyle/>
        <a:p>
          <a:r>
            <a:rPr lang="en-SG" dirty="0"/>
            <a:t>Unit test creation</a:t>
          </a:r>
        </a:p>
      </dgm:t>
    </dgm:pt>
    <dgm:pt modelId="{576AE4E3-69B3-409B-BA1D-D167CF21EC1A}" type="parTrans" cxnId="{E7E5B9AE-5540-417F-A695-83708759BC01}">
      <dgm:prSet/>
      <dgm:spPr/>
      <dgm:t>
        <a:bodyPr/>
        <a:lstStyle/>
        <a:p>
          <a:endParaRPr lang="en-SG"/>
        </a:p>
      </dgm:t>
    </dgm:pt>
    <dgm:pt modelId="{C50C120E-5CE8-4F32-B9AF-B192AE4EA403}" type="sibTrans" cxnId="{E7E5B9AE-5540-417F-A695-83708759BC01}">
      <dgm:prSet/>
      <dgm:spPr/>
      <dgm:t>
        <a:bodyPr/>
        <a:lstStyle/>
        <a:p>
          <a:endParaRPr lang="en-SG"/>
        </a:p>
      </dgm:t>
    </dgm:pt>
    <dgm:pt modelId="{DFE45D09-3736-4C3A-A491-D87EF966A936}">
      <dgm:prSet phldrT="[Text]"/>
      <dgm:spPr/>
      <dgm:t>
        <a:bodyPr/>
        <a:lstStyle/>
        <a:p>
          <a:r>
            <a:rPr lang="en-SG" dirty="0"/>
            <a:t>Learn new features of language/ ide</a:t>
          </a:r>
        </a:p>
      </dgm:t>
    </dgm:pt>
    <dgm:pt modelId="{087851AD-57CB-4058-A608-2238E55CD8D8}" type="parTrans" cxnId="{39912FDB-8848-4C22-9D90-C185198532E9}">
      <dgm:prSet/>
      <dgm:spPr/>
      <dgm:t>
        <a:bodyPr/>
        <a:lstStyle/>
        <a:p>
          <a:endParaRPr lang="en-SG"/>
        </a:p>
      </dgm:t>
    </dgm:pt>
    <dgm:pt modelId="{8985A43C-E08F-411D-9147-7C4C8C3B9E33}" type="sibTrans" cxnId="{39912FDB-8848-4C22-9D90-C185198532E9}">
      <dgm:prSet/>
      <dgm:spPr/>
      <dgm:t>
        <a:bodyPr/>
        <a:lstStyle/>
        <a:p>
          <a:endParaRPr lang="en-SG"/>
        </a:p>
      </dgm:t>
    </dgm:pt>
    <dgm:pt modelId="{15F828B6-C305-4A05-9E61-7CB7F3197CBD}">
      <dgm:prSet phldrT="[Text]"/>
      <dgm:spPr/>
      <dgm:t>
        <a:bodyPr/>
        <a:lstStyle/>
        <a:p>
          <a:r>
            <a:rPr lang="en-SG" dirty="0"/>
            <a:t>Refactor the core or translate into a different language</a:t>
          </a:r>
        </a:p>
      </dgm:t>
    </dgm:pt>
    <dgm:pt modelId="{FCC9FF47-B20D-40AC-BF8E-0F7727811ED5}" type="parTrans" cxnId="{CCF12472-49EE-4928-B825-883026307753}">
      <dgm:prSet/>
      <dgm:spPr/>
      <dgm:t>
        <a:bodyPr/>
        <a:lstStyle/>
        <a:p>
          <a:endParaRPr lang="en-SG"/>
        </a:p>
      </dgm:t>
    </dgm:pt>
    <dgm:pt modelId="{201F46EE-75EA-4643-AF35-E6B753BFA569}" type="sibTrans" cxnId="{CCF12472-49EE-4928-B825-883026307753}">
      <dgm:prSet/>
      <dgm:spPr/>
      <dgm:t>
        <a:bodyPr/>
        <a:lstStyle/>
        <a:p>
          <a:endParaRPr lang="en-SG"/>
        </a:p>
      </dgm:t>
    </dgm:pt>
    <dgm:pt modelId="{5A6E80D2-0968-4EF4-9168-D77D4297C29C}">
      <dgm:prSet phldrT="[Text]"/>
      <dgm:spPr/>
      <dgm:t>
        <a:bodyPr/>
        <a:lstStyle/>
        <a:p>
          <a:r>
            <a:rPr lang="en-SG" dirty="0"/>
            <a:t>Understand existing code</a:t>
          </a:r>
        </a:p>
      </dgm:t>
    </dgm:pt>
    <dgm:pt modelId="{564EB338-D838-4A66-A6B4-34A2073E6A6C}" type="parTrans" cxnId="{53D31D64-23BB-42D8-BE36-B004FB7515EA}">
      <dgm:prSet/>
      <dgm:spPr/>
      <dgm:t>
        <a:bodyPr/>
        <a:lstStyle/>
        <a:p>
          <a:endParaRPr lang="en-SG"/>
        </a:p>
      </dgm:t>
    </dgm:pt>
    <dgm:pt modelId="{EF51A43D-E68C-4321-8078-C287D8729100}" type="sibTrans" cxnId="{53D31D64-23BB-42D8-BE36-B004FB7515EA}">
      <dgm:prSet/>
      <dgm:spPr/>
      <dgm:t>
        <a:bodyPr/>
        <a:lstStyle/>
        <a:p>
          <a:endParaRPr lang="en-SG"/>
        </a:p>
      </dgm:t>
    </dgm:pt>
    <dgm:pt modelId="{9F57CE8E-5981-4326-B0A3-98C39836251C}">
      <dgm:prSet phldrT="[Text]"/>
      <dgm:spPr/>
      <dgm:t>
        <a:bodyPr/>
        <a:lstStyle/>
        <a:p>
          <a:r>
            <a:rPr lang="en-US" dirty="0"/>
            <a:t>Generate comments</a:t>
          </a:r>
          <a:endParaRPr lang="en-SG" dirty="0"/>
        </a:p>
      </dgm:t>
    </dgm:pt>
    <dgm:pt modelId="{D389E17A-9E17-4066-A32B-28D13A57C256}" type="parTrans" cxnId="{33EB03D4-D679-43B4-B6C1-EA2D4E8655D6}">
      <dgm:prSet/>
      <dgm:spPr/>
      <dgm:t>
        <a:bodyPr/>
        <a:lstStyle/>
        <a:p>
          <a:endParaRPr lang="en-SG"/>
        </a:p>
      </dgm:t>
    </dgm:pt>
    <dgm:pt modelId="{EB4512AF-2D2A-46CC-956A-FB6D07FD17CE}" type="sibTrans" cxnId="{33EB03D4-D679-43B4-B6C1-EA2D4E8655D6}">
      <dgm:prSet/>
      <dgm:spPr/>
      <dgm:t>
        <a:bodyPr/>
        <a:lstStyle/>
        <a:p>
          <a:endParaRPr lang="en-SG"/>
        </a:p>
      </dgm:t>
    </dgm:pt>
    <dgm:pt modelId="{ED97C8D7-7719-4E78-B074-69141D1CD4E7}">
      <dgm:prSet phldrT="[Text]"/>
      <dgm:spPr/>
      <dgm:t>
        <a:bodyPr/>
        <a:lstStyle/>
        <a:p>
          <a:r>
            <a:rPr lang="en-US" dirty="0"/>
            <a:t>Details of Role / Job description and other generic information</a:t>
          </a:r>
          <a:endParaRPr lang="en-SG" dirty="0"/>
        </a:p>
      </dgm:t>
    </dgm:pt>
    <dgm:pt modelId="{0CA011B5-91F1-4813-B8E9-29F1F745D5EB}" type="parTrans" cxnId="{47C5C15E-7DA1-414F-8BA0-6FBCDBA47B9C}">
      <dgm:prSet/>
      <dgm:spPr/>
      <dgm:t>
        <a:bodyPr/>
        <a:lstStyle/>
        <a:p>
          <a:endParaRPr lang="en-SG"/>
        </a:p>
      </dgm:t>
    </dgm:pt>
    <dgm:pt modelId="{F025BFD4-68D4-4E7A-8E71-8663FA223C41}" type="sibTrans" cxnId="{47C5C15E-7DA1-414F-8BA0-6FBCDBA47B9C}">
      <dgm:prSet/>
      <dgm:spPr/>
      <dgm:t>
        <a:bodyPr/>
        <a:lstStyle/>
        <a:p>
          <a:endParaRPr lang="en-SG"/>
        </a:p>
      </dgm:t>
    </dgm:pt>
    <dgm:pt modelId="{90874E26-E29B-4A67-9036-99A410F2CBED}">
      <dgm:prSet phldrT="[Text]"/>
      <dgm:spPr/>
      <dgm:t>
        <a:bodyPr/>
        <a:lstStyle/>
        <a:p>
          <a:r>
            <a:rPr lang="en-US" dirty="0"/>
            <a:t>Simplify / fix</a:t>
          </a:r>
          <a:endParaRPr lang="en-SG" dirty="0"/>
        </a:p>
      </dgm:t>
    </dgm:pt>
    <dgm:pt modelId="{7499C191-2827-4530-87BB-2BDC4882E386}" type="parTrans" cxnId="{837F6CF3-B28E-40BA-87F4-1A119D3964F9}">
      <dgm:prSet/>
      <dgm:spPr/>
      <dgm:t>
        <a:bodyPr/>
        <a:lstStyle/>
        <a:p>
          <a:endParaRPr lang="en-SG"/>
        </a:p>
      </dgm:t>
    </dgm:pt>
    <dgm:pt modelId="{C1A40F4C-A0DE-4C25-85C7-3B8CE8B2F0B2}" type="sibTrans" cxnId="{837F6CF3-B28E-40BA-87F4-1A119D3964F9}">
      <dgm:prSet/>
      <dgm:spPr/>
      <dgm:t>
        <a:bodyPr/>
        <a:lstStyle/>
        <a:p>
          <a:endParaRPr lang="en-SG"/>
        </a:p>
      </dgm:t>
    </dgm:pt>
    <dgm:pt modelId="{0C39C7ED-247C-4D20-BB93-2837F4D83069}">
      <dgm:prSet phldrT="[Text]"/>
      <dgm:spPr/>
      <dgm:t>
        <a:bodyPr/>
        <a:lstStyle/>
        <a:p>
          <a:r>
            <a:rPr lang="en-US" dirty="0"/>
            <a:t>Vulnerability suggestions / fix</a:t>
          </a:r>
          <a:endParaRPr lang="en-SG" dirty="0"/>
        </a:p>
      </dgm:t>
    </dgm:pt>
    <dgm:pt modelId="{4BDA77C8-A36C-4C0F-9BC8-E8CA47D9E648}" type="parTrans" cxnId="{EC051351-F594-427C-B2EC-E1A2B4DA3821}">
      <dgm:prSet/>
      <dgm:spPr/>
      <dgm:t>
        <a:bodyPr/>
        <a:lstStyle/>
        <a:p>
          <a:endParaRPr lang="en-SG"/>
        </a:p>
      </dgm:t>
    </dgm:pt>
    <dgm:pt modelId="{EACC554E-233E-4400-8797-4CCC69F0B466}" type="sibTrans" cxnId="{EC051351-F594-427C-B2EC-E1A2B4DA3821}">
      <dgm:prSet/>
      <dgm:spPr/>
      <dgm:t>
        <a:bodyPr/>
        <a:lstStyle/>
        <a:p>
          <a:endParaRPr lang="en-SG"/>
        </a:p>
      </dgm:t>
    </dgm:pt>
    <dgm:pt modelId="{C03726DE-1F6D-9C4A-B9DC-03ADE95D3ADB}" type="pres">
      <dgm:prSet presAssocID="{D24E6BCD-A91F-4B8A-A9F8-005940130BC1}" presName="diagram" presStyleCnt="0">
        <dgm:presLayoutVars>
          <dgm:dir/>
          <dgm:resizeHandles val="exact"/>
        </dgm:presLayoutVars>
      </dgm:prSet>
      <dgm:spPr/>
    </dgm:pt>
    <dgm:pt modelId="{B26EA0BF-9587-9840-9300-C0BF42F1DD4E}" type="pres">
      <dgm:prSet presAssocID="{2145EEE3-439A-4027-A36A-FD0A3877DCDE}" presName="node" presStyleLbl="node1" presStyleIdx="0" presStyleCnt="9">
        <dgm:presLayoutVars>
          <dgm:bulletEnabled val="1"/>
        </dgm:presLayoutVars>
      </dgm:prSet>
      <dgm:spPr/>
    </dgm:pt>
    <dgm:pt modelId="{AFF9F529-5EF1-B24A-9B1B-F18A67BD9AD1}" type="pres">
      <dgm:prSet presAssocID="{059CF1BA-F826-4EB0-BE39-3A8573FAA8EB}" presName="sibTrans" presStyleCnt="0"/>
      <dgm:spPr/>
    </dgm:pt>
    <dgm:pt modelId="{99AED03C-6FD1-1D42-BB52-234692599128}" type="pres">
      <dgm:prSet presAssocID="{019C6EDD-E2F6-4DFE-8345-6E86ECC9358E}" presName="node" presStyleLbl="node1" presStyleIdx="1" presStyleCnt="9">
        <dgm:presLayoutVars>
          <dgm:bulletEnabled val="1"/>
        </dgm:presLayoutVars>
      </dgm:prSet>
      <dgm:spPr/>
    </dgm:pt>
    <dgm:pt modelId="{6BA25EC3-8BD9-6F40-A896-23FA37D54136}" type="pres">
      <dgm:prSet presAssocID="{C50C120E-5CE8-4F32-B9AF-B192AE4EA403}" presName="sibTrans" presStyleCnt="0"/>
      <dgm:spPr/>
    </dgm:pt>
    <dgm:pt modelId="{3AE7EDC8-EC43-084C-B599-76822192AB57}" type="pres">
      <dgm:prSet presAssocID="{DFE45D09-3736-4C3A-A491-D87EF966A936}" presName="node" presStyleLbl="node1" presStyleIdx="2" presStyleCnt="9">
        <dgm:presLayoutVars>
          <dgm:bulletEnabled val="1"/>
        </dgm:presLayoutVars>
      </dgm:prSet>
      <dgm:spPr/>
    </dgm:pt>
    <dgm:pt modelId="{26E01B27-593C-EC4A-981E-2C87DB10D3EF}" type="pres">
      <dgm:prSet presAssocID="{8985A43C-E08F-411D-9147-7C4C8C3B9E33}" presName="sibTrans" presStyleCnt="0"/>
      <dgm:spPr/>
    </dgm:pt>
    <dgm:pt modelId="{78050A1A-9747-4A4F-BA26-AF85A111828C}" type="pres">
      <dgm:prSet presAssocID="{15F828B6-C305-4A05-9E61-7CB7F3197CBD}" presName="node" presStyleLbl="node1" presStyleIdx="3" presStyleCnt="9">
        <dgm:presLayoutVars>
          <dgm:bulletEnabled val="1"/>
        </dgm:presLayoutVars>
      </dgm:prSet>
      <dgm:spPr/>
    </dgm:pt>
    <dgm:pt modelId="{3F79CD56-4681-B24C-9830-B4C840EED068}" type="pres">
      <dgm:prSet presAssocID="{201F46EE-75EA-4643-AF35-E6B753BFA569}" presName="sibTrans" presStyleCnt="0"/>
      <dgm:spPr/>
    </dgm:pt>
    <dgm:pt modelId="{9DD0FB9A-E2AF-4F48-BB11-EF30125B75A4}" type="pres">
      <dgm:prSet presAssocID="{5A6E80D2-0968-4EF4-9168-D77D4297C29C}" presName="node" presStyleLbl="node1" presStyleIdx="4" presStyleCnt="9">
        <dgm:presLayoutVars>
          <dgm:bulletEnabled val="1"/>
        </dgm:presLayoutVars>
      </dgm:prSet>
      <dgm:spPr/>
    </dgm:pt>
    <dgm:pt modelId="{79FC90A2-3069-454D-9D90-CDC5C25BC198}" type="pres">
      <dgm:prSet presAssocID="{EF51A43D-E68C-4321-8078-C287D8729100}" presName="sibTrans" presStyleCnt="0"/>
      <dgm:spPr/>
    </dgm:pt>
    <dgm:pt modelId="{BB18568A-BD68-5948-81D3-8086230C03E7}" type="pres">
      <dgm:prSet presAssocID="{9F57CE8E-5981-4326-B0A3-98C39836251C}" presName="node" presStyleLbl="node1" presStyleIdx="5" presStyleCnt="9">
        <dgm:presLayoutVars>
          <dgm:bulletEnabled val="1"/>
        </dgm:presLayoutVars>
      </dgm:prSet>
      <dgm:spPr/>
    </dgm:pt>
    <dgm:pt modelId="{6496570D-A037-7A44-B515-09FBE667B5B1}" type="pres">
      <dgm:prSet presAssocID="{EB4512AF-2D2A-46CC-956A-FB6D07FD17CE}" presName="sibTrans" presStyleCnt="0"/>
      <dgm:spPr/>
    </dgm:pt>
    <dgm:pt modelId="{55F57214-98C0-724C-B71D-61D6FD54A779}" type="pres">
      <dgm:prSet presAssocID="{90874E26-E29B-4A67-9036-99A410F2CBED}" presName="node" presStyleLbl="node1" presStyleIdx="6" presStyleCnt="9">
        <dgm:presLayoutVars>
          <dgm:bulletEnabled val="1"/>
        </dgm:presLayoutVars>
      </dgm:prSet>
      <dgm:spPr/>
    </dgm:pt>
    <dgm:pt modelId="{37703890-B737-1844-B045-E5C4A683FBC7}" type="pres">
      <dgm:prSet presAssocID="{C1A40F4C-A0DE-4C25-85C7-3B8CE8B2F0B2}" presName="sibTrans" presStyleCnt="0"/>
      <dgm:spPr/>
    </dgm:pt>
    <dgm:pt modelId="{4D057027-E626-F44F-9648-B77DBE39F8D2}" type="pres">
      <dgm:prSet presAssocID="{0C39C7ED-247C-4D20-BB93-2837F4D83069}" presName="node" presStyleLbl="node1" presStyleIdx="7" presStyleCnt="9">
        <dgm:presLayoutVars>
          <dgm:bulletEnabled val="1"/>
        </dgm:presLayoutVars>
      </dgm:prSet>
      <dgm:spPr/>
    </dgm:pt>
    <dgm:pt modelId="{BF8B0425-B3B5-A341-ABD8-6F076F69D57D}" type="pres">
      <dgm:prSet presAssocID="{EACC554E-233E-4400-8797-4CCC69F0B466}" presName="sibTrans" presStyleCnt="0"/>
      <dgm:spPr/>
    </dgm:pt>
    <dgm:pt modelId="{81621689-2042-2943-9ED5-E44F5DCCA229}" type="pres">
      <dgm:prSet presAssocID="{ED97C8D7-7719-4E78-B074-69141D1CD4E7}" presName="node" presStyleLbl="node1" presStyleIdx="8" presStyleCnt="9">
        <dgm:presLayoutVars>
          <dgm:bulletEnabled val="1"/>
        </dgm:presLayoutVars>
      </dgm:prSet>
      <dgm:spPr/>
    </dgm:pt>
  </dgm:ptLst>
  <dgm:cxnLst>
    <dgm:cxn modelId="{6EA52C03-CF26-4843-A3AD-DB7BBAF9DFC5}" type="presOf" srcId="{15F828B6-C305-4A05-9E61-7CB7F3197CBD}" destId="{78050A1A-9747-4A4F-BA26-AF85A111828C}" srcOrd="0" destOrd="0" presId="urn:microsoft.com/office/officeart/2005/8/layout/default"/>
    <dgm:cxn modelId="{74943A17-8006-2E4B-A48F-2BFD6FF989CD}" type="presOf" srcId="{9F57CE8E-5981-4326-B0A3-98C39836251C}" destId="{BB18568A-BD68-5948-81D3-8086230C03E7}" srcOrd="0" destOrd="0" presId="urn:microsoft.com/office/officeart/2005/8/layout/default"/>
    <dgm:cxn modelId="{E3E5C147-1287-CA49-A25A-D743DDBF2F0B}" type="presOf" srcId="{ED97C8D7-7719-4E78-B074-69141D1CD4E7}" destId="{81621689-2042-2943-9ED5-E44F5DCCA229}" srcOrd="0" destOrd="0" presId="urn:microsoft.com/office/officeart/2005/8/layout/default"/>
    <dgm:cxn modelId="{EC051351-F594-427C-B2EC-E1A2B4DA3821}" srcId="{D24E6BCD-A91F-4B8A-A9F8-005940130BC1}" destId="{0C39C7ED-247C-4D20-BB93-2837F4D83069}" srcOrd="7" destOrd="0" parTransId="{4BDA77C8-A36C-4C0F-9BC8-E8CA47D9E648}" sibTransId="{EACC554E-233E-4400-8797-4CCC69F0B466}"/>
    <dgm:cxn modelId="{DE4A3C56-887A-184F-9284-0A6DB66029AE}" type="presOf" srcId="{5A6E80D2-0968-4EF4-9168-D77D4297C29C}" destId="{9DD0FB9A-E2AF-4F48-BB11-EF30125B75A4}" srcOrd="0" destOrd="0" presId="urn:microsoft.com/office/officeart/2005/8/layout/default"/>
    <dgm:cxn modelId="{EAAE1158-7CF0-470D-A49A-7A9126D4F256}" srcId="{D24E6BCD-A91F-4B8A-A9F8-005940130BC1}" destId="{2145EEE3-439A-4027-A36A-FD0A3877DCDE}" srcOrd="0" destOrd="0" parTransId="{12FD6FDA-50C7-41BD-92B6-81BF1A27E49C}" sibTransId="{059CF1BA-F826-4EB0-BE39-3A8573FAA8EB}"/>
    <dgm:cxn modelId="{47C5C15E-7DA1-414F-8BA0-6FBCDBA47B9C}" srcId="{D24E6BCD-A91F-4B8A-A9F8-005940130BC1}" destId="{ED97C8D7-7719-4E78-B074-69141D1CD4E7}" srcOrd="8" destOrd="0" parTransId="{0CA011B5-91F1-4813-B8E9-29F1F745D5EB}" sibTransId="{F025BFD4-68D4-4E7A-8E71-8663FA223C41}"/>
    <dgm:cxn modelId="{DEC7E75F-151A-6E40-A1D3-F0FB8CC4E419}" type="presOf" srcId="{019C6EDD-E2F6-4DFE-8345-6E86ECC9358E}" destId="{99AED03C-6FD1-1D42-BB52-234692599128}" srcOrd="0" destOrd="0" presId="urn:microsoft.com/office/officeart/2005/8/layout/default"/>
    <dgm:cxn modelId="{53D31D64-23BB-42D8-BE36-B004FB7515EA}" srcId="{D24E6BCD-A91F-4B8A-A9F8-005940130BC1}" destId="{5A6E80D2-0968-4EF4-9168-D77D4297C29C}" srcOrd="4" destOrd="0" parTransId="{564EB338-D838-4A66-A6B4-34A2073E6A6C}" sibTransId="{EF51A43D-E68C-4321-8078-C287D8729100}"/>
    <dgm:cxn modelId="{CCF12472-49EE-4928-B825-883026307753}" srcId="{D24E6BCD-A91F-4B8A-A9F8-005940130BC1}" destId="{15F828B6-C305-4A05-9E61-7CB7F3197CBD}" srcOrd="3" destOrd="0" parTransId="{FCC9FF47-B20D-40AC-BF8E-0F7727811ED5}" sibTransId="{201F46EE-75EA-4643-AF35-E6B753BFA569}"/>
    <dgm:cxn modelId="{029BEB9A-97BA-214C-9E6B-DD8087E5DA0D}" type="presOf" srcId="{D24E6BCD-A91F-4B8A-A9F8-005940130BC1}" destId="{C03726DE-1F6D-9C4A-B9DC-03ADE95D3ADB}" srcOrd="0" destOrd="0" presId="urn:microsoft.com/office/officeart/2005/8/layout/default"/>
    <dgm:cxn modelId="{12BECFA5-8729-4A48-8FD5-B46CB93DA206}" type="presOf" srcId="{DFE45D09-3736-4C3A-A491-D87EF966A936}" destId="{3AE7EDC8-EC43-084C-B599-76822192AB57}" srcOrd="0" destOrd="0" presId="urn:microsoft.com/office/officeart/2005/8/layout/default"/>
    <dgm:cxn modelId="{E7E5B9AE-5540-417F-A695-83708759BC01}" srcId="{D24E6BCD-A91F-4B8A-A9F8-005940130BC1}" destId="{019C6EDD-E2F6-4DFE-8345-6E86ECC9358E}" srcOrd="1" destOrd="0" parTransId="{576AE4E3-69B3-409B-BA1D-D167CF21EC1A}" sibTransId="{C50C120E-5CE8-4F32-B9AF-B192AE4EA403}"/>
    <dgm:cxn modelId="{C0E478B1-9190-454C-BD04-3AE606182663}" type="presOf" srcId="{90874E26-E29B-4A67-9036-99A410F2CBED}" destId="{55F57214-98C0-724C-B71D-61D6FD54A779}" srcOrd="0" destOrd="0" presId="urn:microsoft.com/office/officeart/2005/8/layout/default"/>
    <dgm:cxn modelId="{4F4CB4C3-33CC-2448-B910-379529ACB315}" type="presOf" srcId="{2145EEE3-439A-4027-A36A-FD0A3877DCDE}" destId="{B26EA0BF-9587-9840-9300-C0BF42F1DD4E}" srcOrd="0" destOrd="0" presId="urn:microsoft.com/office/officeart/2005/8/layout/default"/>
    <dgm:cxn modelId="{33EB03D4-D679-43B4-B6C1-EA2D4E8655D6}" srcId="{D24E6BCD-A91F-4B8A-A9F8-005940130BC1}" destId="{9F57CE8E-5981-4326-B0A3-98C39836251C}" srcOrd="5" destOrd="0" parTransId="{D389E17A-9E17-4066-A32B-28D13A57C256}" sibTransId="{EB4512AF-2D2A-46CC-956A-FB6D07FD17CE}"/>
    <dgm:cxn modelId="{39912FDB-8848-4C22-9D90-C185198532E9}" srcId="{D24E6BCD-A91F-4B8A-A9F8-005940130BC1}" destId="{DFE45D09-3736-4C3A-A491-D87EF966A936}" srcOrd="2" destOrd="0" parTransId="{087851AD-57CB-4058-A608-2238E55CD8D8}" sibTransId="{8985A43C-E08F-411D-9147-7C4C8C3B9E33}"/>
    <dgm:cxn modelId="{406FF0DF-446B-7742-A5E7-149BA24A65E9}" type="presOf" srcId="{0C39C7ED-247C-4D20-BB93-2837F4D83069}" destId="{4D057027-E626-F44F-9648-B77DBE39F8D2}" srcOrd="0" destOrd="0" presId="urn:microsoft.com/office/officeart/2005/8/layout/default"/>
    <dgm:cxn modelId="{837F6CF3-B28E-40BA-87F4-1A119D3964F9}" srcId="{D24E6BCD-A91F-4B8A-A9F8-005940130BC1}" destId="{90874E26-E29B-4A67-9036-99A410F2CBED}" srcOrd="6" destOrd="0" parTransId="{7499C191-2827-4530-87BB-2BDC4882E386}" sibTransId="{C1A40F4C-A0DE-4C25-85C7-3B8CE8B2F0B2}"/>
    <dgm:cxn modelId="{54068BD2-9A0C-CD44-ACF6-0117DA48F29E}" type="presParOf" srcId="{C03726DE-1F6D-9C4A-B9DC-03ADE95D3ADB}" destId="{B26EA0BF-9587-9840-9300-C0BF42F1DD4E}" srcOrd="0" destOrd="0" presId="urn:microsoft.com/office/officeart/2005/8/layout/default"/>
    <dgm:cxn modelId="{753AA665-FC2E-434B-986E-93BDD9B7916D}" type="presParOf" srcId="{C03726DE-1F6D-9C4A-B9DC-03ADE95D3ADB}" destId="{AFF9F529-5EF1-B24A-9B1B-F18A67BD9AD1}" srcOrd="1" destOrd="0" presId="urn:microsoft.com/office/officeart/2005/8/layout/default"/>
    <dgm:cxn modelId="{641DF1C8-5F30-FE45-9C12-ABAE3B441687}" type="presParOf" srcId="{C03726DE-1F6D-9C4A-B9DC-03ADE95D3ADB}" destId="{99AED03C-6FD1-1D42-BB52-234692599128}" srcOrd="2" destOrd="0" presId="urn:microsoft.com/office/officeart/2005/8/layout/default"/>
    <dgm:cxn modelId="{4CFB8FD1-C74F-8149-9FA3-4FCE8EA939B0}" type="presParOf" srcId="{C03726DE-1F6D-9C4A-B9DC-03ADE95D3ADB}" destId="{6BA25EC3-8BD9-6F40-A896-23FA37D54136}" srcOrd="3" destOrd="0" presId="urn:microsoft.com/office/officeart/2005/8/layout/default"/>
    <dgm:cxn modelId="{D378F900-BE75-C545-A293-029ED83437AC}" type="presParOf" srcId="{C03726DE-1F6D-9C4A-B9DC-03ADE95D3ADB}" destId="{3AE7EDC8-EC43-084C-B599-76822192AB57}" srcOrd="4" destOrd="0" presId="urn:microsoft.com/office/officeart/2005/8/layout/default"/>
    <dgm:cxn modelId="{74BAE8B1-9089-1F4C-9029-FA249B223986}" type="presParOf" srcId="{C03726DE-1F6D-9C4A-B9DC-03ADE95D3ADB}" destId="{26E01B27-593C-EC4A-981E-2C87DB10D3EF}" srcOrd="5" destOrd="0" presId="urn:microsoft.com/office/officeart/2005/8/layout/default"/>
    <dgm:cxn modelId="{1E61499E-CADF-D048-9682-25FB01FE2F16}" type="presParOf" srcId="{C03726DE-1F6D-9C4A-B9DC-03ADE95D3ADB}" destId="{78050A1A-9747-4A4F-BA26-AF85A111828C}" srcOrd="6" destOrd="0" presId="urn:microsoft.com/office/officeart/2005/8/layout/default"/>
    <dgm:cxn modelId="{AE1B0B53-D861-E745-9FFC-FD634722223A}" type="presParOf" srcId="{C03726DE-1F6D-9C4A-B9DC-03ADE95D3ADB}" destId="{3F79CD56-4681-B24C-9830-B4C840EED068}" srcOrd="7" destOrd="0" presId="urn:microsoft.com/office/officeart/2005/8/layout/default"/>
    <dgm:cxn modelId="{09060870-EA62-4543-BDDD-88F12A92179C}" type="presParOf" srcId="{C03726DE-1F6D-9C4A-B9DC-03ADE95D3ADB}" destId="{9DD0FB9A-E2AF-4F48-BB11-EF30125B75A4}" srcOrd="8" destOrd="0" presId="urn:microsoft.com/office/officeart/2005/8/layout/default"/>
    <dgm:cxn modelId="{20D47C3B-8E9D-8C49-B617-9F6E03D469C6}" type="presParOf" srcId="{C03726DE-1F6D-9C4A-B9DC-03ADE95D3ADB}" destId="{79FC90A2-3069-454D-9D90-CDC5C25BC198}" srcOrd="9" destOrd="0" presId="urn:microsoft.com/office/officeart/2005/8/layout/default"/>
    <dgm:cxn modelId="{465CB78B-1BBE-854A-BE60-535CB1FA2376}" type="presParOf" srcId="{C03726DE-1F6D-9C4A-B9DC-03ADE95D3ADB}" destId="{BB18568A-BD68-5948-81D3-8086230C03E7}" srcOrd="10" destOrd="0" presId="urn:microsoft.com/office/officeart/2005/8/layout/default"/>
    <dgm:cxn modelId="{72EFB0C2-7658-E349-9833-94DBE47A8E83}" type="presParOf" srcId="{C03726DE-1F6D-9C4A-B9DC-03ADE95D3ADB}" destId="{6496570D-A037-7A44-B515-09FBE667B5B1}" srcOrd="11" destOrd="0" presId="urn:microsoft.com/office/officeart/2005/8/layout/default"/>
    <dgm:cxn modelId="{3E5E5457-0F5A-3247-A8FA-A509FFA8E0B7}" type="presParOf" srcId="{C03726DE-1F6D-9C4A-B9DC-03ADE95D3ADB}" destId="{55F57214-98C0-724C-B71D-61D6FD54A779}" srcOrd="12" destOrd="0" presId="urn:microsoft.com/office/officeart/2005/8/layout/default"/>
    <dgm:cxn modelId="{39CA19DC-D551-FC41-910C-B9A59C774880}" type="presParOf" srcId="{C03726DE-1F6D-9C4A-B9DC-03ADE95D3ADB}" destId="{37703890-B737-1844-B045-E5C4A683FBC7}" srcOrd="13" destOrd="0" presId="urn:microsoft.com/office/officeart/2005/8/layout/default"/>
    <dgm:cxn modelId="{3A582420-E039-4944-BCE4-AE7D51DB3EB9}" type="presParOf" srcId="{C03726DE-1F6D-9C4A-B9DC-03ADE95D3ADB}" destId="{4D057027-E626-F44F-9648-B77DBE39F8D2}" srcOrd="14" destOrd="0" presId="urn:microsoft.com/office/officeart/2005/8/layout/default"/>
    <dgm:cxn modelId="{3D8F7BC5-C4DE-3F4F-8035-0D319286E7F6}" type="presParOf" srcId="{C03726DE-1F6D-9C4A-B9DC-03ADE95D3ADB}" destId="{BF8B0425-B3B5-A341-ABD8-6F076F69D57D}" srcOrd="15" destOrd="0" presId="urn:microsoft.com/office/officeart/2005/8/layout/default"/>
    <dgm:cxn modelId="{5E261CB2-1905-CD4F-B960-3F7DB13011A0}" type="presParOf" srcId="{C03726DE-1F6D-9C4A-B9DC-03ADE95D3ADB}" destId="{81621689-2042-2943-9ED5-E44F5DCCA22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8941BCA-725E-4445-9C89-28707C03CFE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F297AF9-B4EC-4ADB-9479-641A1F80A4B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Context</a:t>
          </a:r>
          <a:endParaRPr lang="en-SG"/>
        </a:p>
      </dgm:t>
    </dgm:pt>
    <dgm:pt modelId="{9703EF2A-9D76-43FA-AF83-0255D4DA4EF1}" type="parTrans" cxnId="{9B7862BD-3513-4B24-A992-E1BCA6DEA69D}">
      <dgm:prSet/>
      <dgm:spPr/>
      <dgm:t>
        <a:bodyPr/>
        <a:lstStyle/>
        <a:p>
          <a:endParaRPr lang="en-SG"/>
        </a:p>
      </dgm:t>
    </dgm:pt>
    <dgm:pt modelId="{E800314D-B39E-401E-837C-FAD15D045394}" type="sibTrans" cxnId="{9B7862BD-3513-4B24-A992-E1BCA6DEA69D}">
      <dgm:prSet/>
      <dgm:spPr/>
      <dgm:t>
        <a:bodyPr/>
        <a:lstStyle/>
        <a:p>
          <a:endParaRPr lang="en-SG"/>
        </a:p>
      </dgm:t>
    </dgm:pt>
    <dgm:pt modelId="{B8269B41-1850-4D30-95F7-B838AD531E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Information provided in the prompt that helps Copilot understand the task better.</a:t>
          </a:r>
          <a:endParaRPr lang="en-SG"/>
        </a:p>
      </dgm:t>
    </dgm:pt>
    <dgm:pt modelId="{CB8BB97E-5866-4B75-A75F-36D9DABADB66}" type="parTrans" cxnId="{F2D5D729-8520-4D8E-A0EB-B9F840EDFB2B}">
      <dgm:prSet/>
      <dgm:spPr/>
      <dgm:t>
        <a:bodyPr/>
        <a:lstStyle/>
        <a:p>
          <a:endParaRPr lang="en-SG"/>
        </a:p>
      </dgm:t>
    </dgm:pt>
    <dgm:pt modelId="{4A395952-9633-4E18-93D8-CA295DB308FB}" type="sibTrans" cxnId="{F2D5D729-8520-4D8E-A0EB-B9F840EDFB2B}">
      <dgm:prSet/>
      <dgm:spPr/>
      <dgm:t>
        <a:bodyPr/>
        <a:lstStyle/>
        <a:p>
          <a:endParaRPr lang="en-SG"/>
        </a:p>
      </dgm:t>
    </dgm:pt>
    <dgm:pt modelId="{6E5D5349-72CE-4DEB-9157-C961205CCC7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Intent</a:t>
          </a:r>
          <a:endParaRPr lang="en-SG"/>
        </a:p>
      </dgm:t>
    </dgm:pt>
    <dgm:pt modelId="{7A167B53-1375-402F-B9E6-338253ED25C8}" type="parTrans" cxnId="{059A0F24-DB87-4B44-9E6C-30B9406DD8DC}">
      <dgm:prSet/>
      <dgm:spPr/>
      <dgm:t>
        <a:bodyPr/>
        <a:lstStyle/>
        <a:p>
          <a:endParaRPr lang="en-SG"/>
        </a:p>
      </dgm:t>
    </dgm:pt>
    <dgm:pt modelId="{A10834AD-EC3E-413F-A9C9-BE2FE357BCD0}" type="sibTrans" cxnId="{059A0F24-DB87-4B44-9E6C-30B9406DD8DC}">
      <dgm:prSet/>
      <dgm:spPr/>
      <dgm:t>
        <a:bodyPr/>
        <a:lstStyle/>
        <a:p>
          <a:endParaRPr lang="en-SG"/>
        </a:p>
      </dgm:t>
    </dgm:pt>
    <dgm:pt modelId="{3F40E454-1553-4991-8A9C-FBF5CBA4A1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level of detail and precision in a prompt.</a:t>
          </a:r>
          <a:endParaRPr lang="en-SG"/>
        </a:p>
      </dgm:t>
    </dgm:pt>
    <dgm:pt modelId="{439E3A84-0A70-4BE8-9016-F8E5D4879E4E}" type="parTrans" cxnId="{9F652578-1D7C-4C30-89A1-7358196CB288}">
      <dgm:prSet/>
      <dgm:spPr/>
      <dgm:t>
        <a:bodyPr/>
        <a:lstStyle/>
        <a:p>
          <a:endParaRPr lang="en-SG"/>
        </a:p>
      </dgm:t>
    </dgm:pt>
    <dgm:pt modelId="{DA521C45-334E-4502-91EC-FE40A7CB2456}" type="sibTrans" cxnId="{9F652578-1D7C-4C30-89A1-7358196CB288}">
      <dgm:prSet/>
      <dgm:spPr/>
      <dgm:t>
        <a:bodyPr/>
        <a:lstStyle/>
        <a:p>
          <a:endParaRPr lang="en-SG"/>
        </a:p>
      </dgm:t>
    </dgm:pt>
    <dgm:pt modelId="{A1417C12-4BB3-4492-8B45-0D3A031E262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Clarify</a:t>
          </a:r>
          <a:endParaRPr lang="en-SG"/>
        </a:p>
      </dgm:t>
    </dgm:pt>
    <dgm:pt modelId="{4AE135EA-AECF-40BC-B8D7-F5BCDB9F0F41}" type="parTrans" cxnId="{B18344D4-F155-475C-832E-3F77FE0C0CE5}">
      <dgm:prSet/>
      <dgm:spPr/>
      <dgm:t>
        <a:bodyPr/>
        <a:lstStyle/>
        <a:p>
          <a:endParaRPr lang="en-SG"/>
        </a:p>
      </dgm:t>
    </dgm:pt>
    <dgm:pt modelId="{006EC9CB-AA81-4A3F-B0C4-C06495687F77}" type="sibTrans" cxnId="{B18344D4-F155-475C-832E-3F77FE0C0CE5}">
      <dgm:prSet/>
      <dgm:spPr/>
      <dgm:t>
        <a:bodyPr/>
        <a:lstStyle/>
        <a:p>
          <a:endParaRPr lang="en-SG"/>
        </a:p>
      </dgm:t>
    </dgm:pt>
    <dgm:pt modelId="{4ED804D8-B5E9-44D4-A67C-9F3BA4E895A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Specificity</a:t>
          </a:r>
          <a:endParaRPr lang="en-SG"/>
        </a:p>
      </dgm:t>
    </dgm:pt>
    <dgm:pt modelId="{DE82BD11-9D16-4C8A-A7D6-CE1EBF05245B}" type="parTrans" cxnId="{AB1C330C-242C-4F3A-92E1-CA463F88DFE1}">
      <dgm:prSet/>
      <dgm:spPr/>
      <dgm:t>
        <a:bodyPr/>
        <a:lstStyle/>
        <a:p>
          <a:endParaRPr lang="en-SG"/>
        </a:p>
      </dgm:t>
    </dgm:pt>
    <dgm:pt modelId="{48D18340-51E5-40ED-9B70-FC054A15F544}" type="sibTrans" cxnId="{AB1C330C-242C-4F3A-92E1-CA463F88DFE1}">
      <dgm:prSet/>
      <dgm:spPr/>
      <dgm:t>
        <a:bodyPr/>
        <a:lstStyle/>
        <a:p>
          <a:endParaRPr lang="en-SG"/>
        </a:p>
      </dgm:t>
    </dgm:pt>
    <dgm:pt modelId="{EDAA6860-67B1-438F-898C-352745FEC36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quality of being unambiguous and easy to understand.</a:t>
          </a:r>
          <a:endParaRPr lang="en-SG"/>
        </a:p>
      </dgm:t>
    </dgm:pt>
    <dgm:pt modelId="{283EE159-78E2-4A1E-9873-E49FABF7677D}" type="parTrans" cxnId="{30E80C83-F34D-4F13-BCCA-0AD09DB80525}">
      <dgm:prSet/>
      <dgm:spPr/>
      <dgm:t>
        <a:bodyPr/>
        <a:lstStyle/>
        <a:p>
          <a:endParaRPr lang="en-SG"/>
        </a:p>
      </dgm:t>
    </dgm:pt>
    <dgm:pt modelId="{FD8209DE-9E28-432E-B087-7E745FE30F2A}" type="sibTrans" cxnId="{30E80C83-F34D-4F13-BCCA-0AD09DB80525}">
      <dgm:prSet/>
      <dgm:spPr/>
      <dgm:t>
        <a:bodyPr/>
        <a:lstStyle/>
        <a:p>
          <a:endParaRPr lang="en-SG"/>
        </a:p>
      </dgm:t>
    </dgm:pt>
    <dgm:pt modelId="{C63BFBB5-8C24-4001-8152-AD14C14E3C7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specific goal or purpose you have in mind when creating a prompt.</a:t>
          </a:r>
          <a:endParaRPr lang="en-SG"/>
        </a:p>
      </dgm:t>
    </dgm:pt>
    <dgm:pt modelId="{37F6AABB-66DB-4D8C-88AD-432147ADA32C}" type="parTrans" cxnId="{6F441BCC-63B9-4FBB-A7F9-66C0EA92630A}">
      <dgm:prSet/>
      <dgm:spPr/>
      <dgm:t>
        <a:bodyPr/>
        <a:lstStyle/>
        <a:p>
          <a:endParaRPr lang="en-SG"/>
        </a:p>
      </dgm:t>
    </dgm:pt>
    <dgm:pt modelId="{AAE733BF-F35A-470F-B98F-C8BEAB4C6C4D}" type="sibTrans" cxnId="{6F441BCC-63B9-4FBB-A7F9-66C0EA92630A}">
      <dgm:prSet/>
      <dgm:spPr/>
      <dgm:t>
        <a:bodyPr/>
        <a:lstStyle/>
        <a:p>
          <a:endParaRPr lang="en-SG"/>
        </a:p>
      </dgm:t>
    </dgm:pt>
    <dgm:pt modelId="{D58E4E16-03C7-472D-8057-84D2758A6B22}" type="pres">
      <dgm:prSet presAssocID="{48941BCA-725E-4445-9C89-28707C03CFEB}" presName="root" presStyleCnt="0">
        <dgm:presLayoutVars>
          <dgm:dir/>
          <dgm:resizeHandles val="exact"/>
        </dgm:presLayoutVars>
      </dgm:prSet>
      <dgm:spPr/>
    </dgm:pt>
    <dgm:pt modelId="{3113A311-8067-4A79-9F54-BC5EEAFF799C}" type="pres">
      <dgm:prSet presAssocID="{AF297AF9-B4EC-4ADB-9479-641A1F80A4B1}" presName="compNode" presStyleCnt="0"/>
      <dgm:spPr/>
    </dgm:pt>
    <dgm:pt modelId="{78796CC4-5D78-419F-A255-760930EAE617}" type="pres">
      <dgm:prSet presAssocID="{AF297AF9-B4EC-4ADB-9479-641A1F80A4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16FD495-F228-48F1-A08F-3205389EC4EF}" type="pres">
      <dgm:prSet presAssocID="{AF297AF9-B4EC-4ADB-9479-641A1F80A4B1}" presName="iconSpace" presStyleCnt="0"/>
      <dgm:spPr/>
    </dgm:pt>
    <dgm:pt modelId="{45DF1DE3-8700-48FD-8475-B4319682A47E}" type="pres">
      <dgm:prSet presAssocID="{AF297AF9-B4EC-4ADB-9479-641A1F80A4B1}" presName="parTx" presStyleLbl="revTx" presStyleIdx="0" presStyleCnt="8">
        <dgm:presLayoutVars>
          <dgm:chMax val="0"/>
          <dgm:chPref val="0"/>
        </dgm:presLayoutVars>
      </dgm:prSet>
      <dgm:spPr/>
    </dgm:pt>
    <dgm:pt modelId="{CCBEAA71-B472-4B77-8186-36673AF8205C}" type="pres">
      <dgm:prSet presAssocID="{AF297AF9-B4EC-4ADB-9479-641A1F80A4B1}" presName="txSpace" presStyleCnt="0"/>
      <dgm:spPr/>
    </dgm:pt>
    <dgm:pt modelId="{A91DBBC7-063B-4A49-92C0-9B5AE986DFA3}" type="pres">
      <dgm:prSet presAssocID="{AF297AF9-B4EC-4ADB-9479-641A1F80A4B1}" presName="desTx" presStyleLbl="revTx" presStyleIdx="1" presStyleCnt="8">
        <dgm:presLayoutVars/>
      </dgm:prSet>
      <dgm:spPr/>
    </dgm:pt>
    <dgm:pt modelId="{90B55BAA-2E65-48E1-A8BA-EC7B4956930C}" type="pres">
      <dgm:prSet presAssocID="{E800314D-B39E-401E-837C-FAD15D045394}" presName="sibTrans" presStyleCnt="0"/>
      <dgm:spPr/>
    </dgm:pt>
    <dgm:pt modelId="{D57411F7-F244-4063-B433-201B27352EC5}" type="pres">
      <dgm:prSet presAssocID="{6E5D5349-72CE-4DEB-9157-C961205CCC71}" presName="compNode" presStyleCnt="0"/>
      <dgm:spPr/>
    </dgm:pt>
    <dgm:pt modelId="{97484D9E-E59B-4EE5-A657-6B1A971B602C}" type="pres">
      <dgm:prSet presAssocID="{6E5D5349-72CE-4DEB-9157-C961205CCC7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978D96A-D03B-47C8-978A-308535525380}" type="pres">
      <dgm:prSet presAssocID="{6E5D5349-72CE-4DEB-9157-C961205CCC71}" presName="iconSpace" presStyleCnt="0"/>
      <dgm:spPr/>
    </dgm:pt>
    <dgm:pt modelId="{2AA56811-D1CD-4077-A16D-74DA4D6E2F81}" type="pres">
      <dgm:prSet presAssocID="{6E5D5349-72CE-4DEB-9157-C961205CCC71}" presName="parTx" presStyleLbl="revTx" presStyleIdx="2" presStyleCnt="8">
        <dgm:presLayoutVars>
          <dgm:chMax val="0"/>
          <dgm:chPref val="0"/>
        </dgm:presLayoutVars>
      </dgm:prSet>
      <dgm:spPr/>
    </dgm:pt>
    <dgm:pt modelId="{082B5D74-7214-4386-91E7-C5FB434529E5}" type="pres">
      <dgm:prSet presAssocID="{6E5D5349-72CE-4DEB-9157-C961205CCC71}" presName="txSpace" presStyleCnt="0"/>
      <dgm:spPr/>
    </dgm:pt>
    <dgm:pt modelId="{F79F9CD8-91E0-4759-A35D-2E26169656FF}" type="pres">
      <dgm:prSet presAssocID="{6E5D5349-72CE-4DEB-9157-C961205CCC71}" presName="desTx" presStyleLbl="revTx" presStyleIdx="3" presStyleCnt="8">
        <dgm:presLayoutVars/>
      </dgm:prSet>
      <dgm:spPr/>
    </dgm:pt>
    <dgm:pt modelId="{2FCC9B2C-65D1-40CD-8A38-8DD3130D4014}" type="pres">
      <dgm:prSet presAssocID="{A10834AD-EC3E-413F-A9C9-BE2FE357BCD0}" presName="sibTrans" presStyleCnt="0"/>
      <dgm:spPr/>
    </dgm:pt>
    <dgm:pt modelId="{8F069EBC-0F1F-457E-A0B6-3A098989D8F7}" type="pres">
      <dgm:prSet presAssocID="{A1417C12-4BB3-4492-8B45-0D3A031E2624}" presName="compNode" presStyleCnt="0"/>
      <dgm:spPr/>
    </dgm:pt>
    <dgm:pt modelId="{BA4B922B-05D0-4F77-AE37-B1A456A7480B}" type="pres">
      <dgm:prSet presAssocID="{A1417C12-4BB3-4492-8B45-0D3A031E262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0EF33B0-3925-4FCB-97DA-70D62FB6B4CE}" type="pres">
      <dgm:prSet presAssocID="{A1417C12-4BB3-4492-8B45-0D3A031E2624}" presName="iconSpace" presStyleCnt="0"/>
      <dgm:spPr/>
    </dgm:pt>
    <dgm:pt modelId="{EB4FF99A-27A2-4987-841B-F8EB91610BAD}" type="pres">
      <dgm:prSet presAssocID="{A1417C12-4BB3-4492-8B45-0D3A031E2624}" presName="parTx" presStyleLbl="revTx" presStyleIdx="4" presStyleCnt="8">
        <dgm:presLayoutVars>
          <dgm:chMax val="0"/>
          <dgm:chPref val="0"/>
        </dgm:presLayoutVars>
      </dgm:prSet>
      <dgm:spPr/>
    </dgm:pt>
    <dgm:pt modelId="{62610494-3610-46D2-BA30-96C366A40F6A}" type="pres">
      <dgm:prSet presAssocID="{A1417C12-4BB3-4492-8B45-0D3A031E2624}" presName="txSpace" presStyleCnt="0"/>
      <dgm:spPr/>
    </dgm:pt>
    <dgm:pt modelId="{B439FAC4-5159-48DD-A149-3617CF092C70}" type="pres">
      <dgm:prSet presAssocID="{A1417C12-4BB3-4492-8B45-0D3A031E2624}" presName="desTx" presStyleLbl="revTx" presStyleIdx="5" presStyleCnt="8">
        <dgm:presLayoutVars/>
      </dgm:prSet>
      <dgm:spPr/>
    </dgm:pt>
    <dgm:pt modelId="{CC6E967B-4042-4113-8FD3-9E0917537715}" type="pres">
      <dgm:prSet presAssocID="{006EC9CB-AA81-4A3F-B0C4-C06495687F77}" presName="sibTrans" presStyleCnt="0"/>
      <dgm:spPr/>
    </dgm:pt>
    <dgm:pt modelId="{F98AD600-1E7A-44CF-B7CC-A7E63F08CE37}" type="pres">
      <dgm:prSet presAssocID="{4ED804D8-B5E9-44D4-A67C-9F3BA4E895A6}" presName="compNode" presStyleCnt="0"/>
      <dgm:spPr/>
    </dgm:pt>
    <dgm:pt modelId="{CF874E26-CE1E-431C-8B25-999636B449B5}" type="pres">
      <dgm:prSet presAssocID="{4ED804D8-B5E9-44D4-A67C-9F3BA4E895A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8422A426-9C0A-49DB-8678-39D87CCF6884}" type="pres">
      <dgm:prSet presAssocID="{4ED804D8-B5E9-44D4-A67C-9F3BA4E895A6}" presName="iconSpace" presStyleCnt="0"/>
      <dgm:spPr/>
    </dgm:pt>
    <dgm:pt modelId="{71373620-8446-4F79-845B-752AEC92BED9}" type="pres">
      <dgm:prSet presAssocID="{4ED804D8-B5E9-44D4-A67C-9F3BA4E895A6}" presName="parTx" presStyleLbl="revTx" presStyleIdx="6" presStyleCnt="8">
        <dgm:presLayoutVars>
          <dgm:chMax val="0"/>
          <dgm:chPref val="0"/>
        </dgm:presLayoutVars>
      </dgm:prSet>
      <dgm:spPr/>
    </dgm:pt>
    <dgm:pt modelId="{7F165244-148F-46FB-BB2A-CCECE3E7B5AC}" type="pres">
      <dgm:prSet presAssocID="{4ED804D8-B5E9-44D4-A67C-9F3BA4E895A6}" presName="txSpace" presStyleCnt="0"/>
      <dgm:spPr/>
    </dgm:pt>
    <dgm:pt modelId="{8885619B-498F-4F47-AB8F-531CBB1E04C8}" type="pres">
      <dgm:prSet presAssocID="{4ED804D8-B5E9-44D4-A67C-9F3BA4E895A6}" presName="desTx" presStyleLbl="revTx" presStyleIdx="7" presStyleCnt="8">
        <dgm:presLayoutVars/>
      </dgm:prSet>
      <dgm:spPr/>
    </dgm:pt>
  </dgm:ptLst>
  <dgm:cxnLst>
    <dgm:cxn modelId="{AB1C330C-242C-4F3A-92E1-CA463F88DFE1}" srcId="{48941BCA-725E-4445-9C89-28707C03CFEB}" destId="{4ED804D8-B5E9-44D4-A67C-9F3BA4E895A6}" srcOrd="3" destOrd="0" parTransId="{DE82BD11-9D16-4C8A-A7D6-CE1EBF05245B}" sibTransId="{48D18340-51E5-40ED-9B70-FC054A15F544}"/>
    <dgm:cxn modelId="{65B7ED11-3505-624C-9300-02EEA05FC614}" type="presOf" srcId="{4ED804D8-B5E9-44D4-A67C-9F3BA4E895A6}" destId="{71373620-8446-4F79-845B-752AEC92BED9}" srcOrd="0" destOrd="0" presId="urn:microsoft.com/office/officeart/2018/5/layout/CenteredIconLabelDescriptionList"/>
    <dgm:cxn modelId="{9FBC261A-466D-8540-A2A9-5A3E074B6A21}" type="presOf" srcId="{48941BCA-725E-4445-9C89-28707C03CFEB}" destId="{D58E4E16-03C7-472D-8057-84D2758A6B22}" srcOrd="0" destOrd="0" presId="urn:microsoft.com/office/officeart/2018/5/layout/CenteredIconLabelDescriptionList"/>
    <dgm:cxn modelId="{059A0F24-DB87-4B44-9E6C-30B9406DD8DC}" srcId="{48941BCA-725E-4445-9C89-28707C03CFEB}" destId="{6E5D5349-72CE-4DEB-9157-C961205CCC71}" srcOrd="1" destOrd="0" parTransId="{7A167B53-1375-402F-B9E6-338253ED25C8}" sibTransId="{A10834AD-EC3E-413F-A9C9-BE2FE357BCD0}"/>
    <dgm:cxn modelId="{F2D5D729-8520-4D8E-A0EB-B9F840EDFB2B}" srcId="{AF297AF9-B4EC-4ADB-9479-641A1F80A4B1}" destId="{B8269B41-1850-4D30-95F7-B838AD531E28}" srcOrd="0" destOrd="0" parTransId="{CB8BB97E-5866-4B75-A75F-36D9DABADB66}" sibTransId="{4A395952-9633-4E18-93D8-CA295DB308FB}"/>
    <dgm:cxn modelId="{C9F8534B-2F42-4F4C-9160-247E6273BBC2}" type="presOf" srcId="{AF297AF9-B4EC-4ADB-9479-641A1F80A4B1}" destId="{45DF1DE3-8700-48FD-8475-B4319682A47E}" srcOrd="0" destOrd="0" presId="urn:microsoft.com/office/officeart/2018/5/layout/CenteredIconLabelDescriptionList"/>
    <dgm:cxn modelId="{9F652578-1D7C-4C30-89A1-7358196CB288}" srcId="{4ED804D8-B5E9-44D4-A67C-9F3BA4E895A6}" destId="{3F40E454-1553-4991-8A9C-FBF5CBA4A1A5}" srcOrd="0" destOrd="0" parTransId="{439E3A84-0A70-4BE8-9016-F8E5D4879E4E}" sibTransId="{DA521C45-334E-4502-91EC-FE40A7CB2456}"/>
    <dgm:cxn modelId="{51112F7E-BB1A-8347-8A90-286533C53BDB}" type="presOf" srcId="{A1417C12-4BB3-4492-8B45-0D3A031E2624}" destId="{EB4FF99A-27A2-4987-841B-F8EB91610BAD}" srcOrd="0" destOrd="0" presId="urn:microsoft.com/office/officeart/2018/5/layout/CenteredIconLabelDescriptionList"/>
    <dgm:cxn modelId="{30E80C83-F34D-4F13-BCCA-0AD09DB80525}" srcId="{A1417C12-4BB3-4492-8B45-0D3A031E2624}" destId="{EDAA6860-67B1-438F-898C-352745FEC36E}" srcOrd="0" destOrd="0" parTransId="{283EE159-78E2-4A1E-9873-E49FABF7677D}" sibTransId="{FD8209DE-9E28-432E-B087-7E745FE30F2A}"/>
    <dgm:cxn modelId="{9A0C7C8D-0EDC-394B-B929-9E33669FD5AD}" type="presOf" srcId="{3F40E454-1553-4991-8A9C-FBF5CBA4A1A5}" destId="{8885619B-498F-4F47-AB8F-531CBB1E04C8}" srcOrd="0" destOrd="0" presId="urn:microsoft.com/office/officeart/2018/5/layout/CenteredIconLabelDescriptionList"/>
    <dgm:cxn modelId="{F938618E-0B65-9249-B257-5159D75031E4}" type="presOf" srcId="{6E5D5349-72CE-4DEB-9157-C961205CCC71}" destId="{2AA56811-D1CD-4077-A16D-74DA4D6E2F81}" srcOrd="0" destOrd="0" presId="urn:microsoft.com/office/officeart/2018/5/layout/CenteredIconLabelDescriptionList"/>
    <dgm:cxn modelId="{8F721CA8-C0C2-D543-BC4D-BA3A9A04779B}" type="presOf" srcId="{B8269B41-1850-4D30-95F7-B838AD531E28}" destId="{A91DBBC7-063B-4A49-92C0-9B5AE986DFA3}" srcOrd="0" destOrd="0" presId="urn:microsoft.com/office/officeart/2018/5/layout/CenteredIconLabelDescriptionList"/>
    <dgm:cxn modelId="{9B7862BD-3513-4B24-A992-E1BCA6DEA69D}" srcId="{48941BCA-725E-4445-9C89-28707C03CFEB}" destId="{AF297AF9-B4EC-4ADB-9479-641A1F80A4B1}" srcOrd="0" destOrd="0" parTransId="{9703EF2A-9D76-43FA-AF83-0255D4DA4EF1}" sibTransId="{E800314D-B39E-401E-837C-FAD15D045394}"/>
    <dgm:cxn modelId="{CBDA43C1-2DEF-2644-8CF7-8136A18DF9D0}" type="presOf" srcId="{C63BFBB5-8C24-4001-8152-AD14C14E3C71}" destId="{F79F9CD8-91E0-4759-A35D-2E26169656FF}" srcOrd="0" destOrd="0" presId="urn:microsoft.com/office/officeart/2018/5/layout/CenteredIconLabelDescriptionList"/>
    <dgm:cxn modelId="{6F441BCC-63B9-4FBB-A7F9-66C0EA92630A}" srcId="{6E5D5349-72CE-4DEB-9157-C961205CCC71}" destId="{C63BFBB5-8C24-4001-8152-AD14C14E3C71}" srcOrd="0" destOrd="0" parTransId="{37F6AABB-66DB-4D8C-88AD-432147ADA32C}" sibTransId="{AAE733BF-F35A-470F-B98F-C8BEAB4C6C4D}"/>
    <dgm:cxn modelId="{B18344D4-F155-475C-832E-3F77FE0C0CE5}" srcId="{48941BCA-725E-4445-9C89-28707C03CFEB}" destId="{A1417C12-4BB3-4492-8B45-0D3A031E2624}" srcOrd="2" destOrd="0" parTransId="{4AE135EA-AECF-40BC-B8D7-F5BCDB9F0F41}" sibTransId="{006EC9CB-AA81-4A3F-B0C4-C06495687F77}"/>
    <dgm:cxn modelId="{0DA72DFC-0C0A-7D48-92F6-1E94B5D2ECAB}" type="presOf" srcId="{EDAA6860-67B1-438F-898C-352745FEC36E}" destId="{B439FAC4-5159-48DD-A149-3617CF092C70}" srcOrd="0" destOrd="0" presId="urn:microsoft.com/office/officeart/2018/5/layout/CenteredIconLabelDescriptionList"/>
    <dgm:cxn modelId="{816EA6D8-C096-994A-AB31-A8DC753C3DF2}" type="presParOf" srcId="{D58E4E16-03C7-472D-8057-84D2758A6B22}" destId="{3113A311-8067-4A79-9F54-BC5EEAFF799C}" srcOrd="0" destOrd="0" presId="urn:microsoft.com/office/officeart/2018/5/layout/CenteredIconLabelDescriptionList"/>
    <dgm:cxn modelId="{33DD3DA7-72CE-2246-B364-8A2361A76224}" type="presParOf" srcId="{3113A311-8067-4A79-9F54-BC5EEAFF799C}" destId="{78796CC4-5D78-419F-A255-760930EAE617}" srcOrd="0" destOrd="0" presId="urn:microsoft.com/office/officeart/2018/5/layout/CenteredIconLabelDescriptionList"/>
    <dgm:cxn modelId="{E6C140F9-D483-724F-944E-5527792C401E}" type="presParOf" srcId="{3113A311-8067-4A79-9F54-BC5EEAFF799C}" destId="{E16FD495-F228-48F1-A08F-3205389EC4EF}" srcOrd="1" destOrd="0" presId="urn:microsoft.com/office/officeart/2018/5/layout/CenteredIconLabelDescriptionList"/>
    <dgm:cxn modelId="{9F62B946-9C24-C443-9255-18D1B0541E6A}" type="presParOf" srcId="{3113A311-8067-4A79-9F54-BC5EEAFF799C}" destId="{45DF1DE3-8700-48FD-8475-B4319682A47E}" srcOrd="2" destOrd="0" presId="urn:microsoft.com/office/officeart/2018/5/layout/CenteredIconLabelDescriptionList"/>
    <dgm:cxn modelId="{93D6DE5B-E8CE-CD44-84C7-E011D9F30B83}" type="presParOf" srcId="{3113A311-8067-4A79-9F54-BC5EEAFF799C}" destId="{CCBEAA71-B472-4B77-8186-36673AF8205C}" srcOrd="3" destOrd="0" presId="urn:microsoft.com/office/officeart/2018/5/layout/CenteredIconLabelDescriptionList"/>
    <dgm:cxn modelId="{6D55FBB6-DE3F-8349-9E77-F89897E225CE}" type="presParOf" srcId="{3113A311-8067-4A79-9F54-BC5EEAFF799C}" destId="{A91DBBC7-063B-4A49-92C0-9B5AE986DFA3}" srcOrd="4" destOrd="0" presId="urn:microsoft.com/office/officeart/2018/5/layout/CenteredIconLabelDescriptionList"/>
    <dgm:cxn modelId="{795927B5-8DBE-7E45-A465-D198664A9173}" type="presParOf" srcId="{D58E4E16-03C7-472D-8057-84D2758A6B22}" destId="{90B55BAA-2E65-48E1-A8BA-EC7B4956930C}" srcOrd="1" destOrd="0" presId="urn:microsoft.com/office/officeart/2018/5/layout/CenteredIconLabelDescriptionList"/>
    <dgm:cxn modelId="{A11BC0A0-15E5-E641-B5CF-20C4A92BDE19}" type="presParOf" srcId="{D58E4E16-03C7-472D-8057-84D2758A6B22}" destId="{D57411F7-F244-4063-B433-201B27352EC5}" srcOrd="2" destOrd="0" presId="urn:microsoft.com/office/officeart/2018/5/layout/CenteredIconLabelDescriptionList"/>
    <dgm:cxn modelId="{4A99EE9A-3445-8D46-9025-0D47E024789C}" type="presParOf" srcId="{D57411F7-F244-4063-B433-201B27352EC5}" destId="{97484D9E-E59B-4EE5-A657-6B1A971B602C}" srcOrd="0" destOrd="0" presId="urn:microsoft.com/office/officeart/2018/5/layout/CenteredIconLabelDescriptionList"/>
    <dgm:cxn modelId="{BE93EB6C-A0F2-014A-96CD-CAA27A6CF472}" type="presParOf" srcId="{D57411F7-F244-4063-B433-201B27352EC5}" destId="{7978D96A-D03B-47C8-978A-308535525380}" srcOrd="1" destOrd="0" presId="urn:microsoft.com/office/officeart/2018/5/layout/CenteredIconLabelDescriptionList"/>
    <dgm:cxn modelId="{B24FD200-871F-3F44-B275-AE6891593811}" type="presParOf" srcId="{D57411F7-F244-4063-B433-201B27352EC5}" destId="{2AA56811-D1CD-4077-A16D-74DA4D6E2F81}" srcOrd="2" destOrd="0" presId="urn:microsoft.com/office/officeart/2018/5/layout/CenteredIconLabelDescriptionList"/>
    <dgm:cxn modelId="{4A749FDD-CD7E-6546-9CAA-319D0534D434}" type="presParOf" srcId="{D57411F7-F244-4063-B433-201B27352EC5}" destId="{082B5D74-7214-4386-91E7-C5FB434529E5}" srcOrd="3" destOrd="0" presId="urn:microsoft.com/office/officeart/2018/5/layout/CenteredIconLabelDescriptionList"/>
    <dgm:cxn modelId="{86995121-0232-A147-A9AD-16564E3C212E}" type="presParOf" srcId="{D57411F7-F244-4063-B433-201B27352EC5}" destId="{F79F9CD8-91E0-4759-A35D-2E26169656FF}" srcOrd="4" destOrd="0" presId="urn:microsoft.com/office/officeart/2018/5/layout/CenteredIconLabelDescriptionList"/>
    <dgm:cxn modelId="{EF5DCA16-8D80-6A4C-A9DD-E5E24F06FDB6}" type="presParOf" srcId="{D58E4E16-03C7-472D-8057-84D2758A6B22}" destId="{2FCC9B2C-65D1-40CD-8A38-8DD3130D4014}" srcOrd="3" destOrd="0" presId="urn:microsoft.com/office/officeart/2018/5/layout/CenteredIconLabelDescriptionList"/>
    <dgm:cxn modelId="{A6176B49-7246-B64A-B66D-B2046AE14E62}" type="presParOf" srcId="{D58E4E16-03C7-472D-8057-84D2758A6B22}" destId="{8F069EBC-0F1F-457E-A0B6-3A098989D8F7}" srcOrd="4" destOrd="0" presId="urn:microsoft.com/office/officeart/2018/5/layout/CenteredIconLabelDescriptionList"/>
    <dgm:cxn modelId="{0BE8865A-9B72-EC4C-BABE-227E619D5A0B}" type="presParOf" srcId="{8F069EBC-0F1F-457E-A0B6-3A098989D8F7}" destId="{BA4B922B-05D0-4F77-AE37-B1A456A7480B}" srcOrd="0" destOrd="0" presId="urn:microsoft.com/office/officeart/2018/5/layout/CenteredIconLabelDescriptionList"/>
    <dgm:cxn modelId="{79E49299-602D-EC4C-8785-BCFFCE01055C}" type="presParOf" srcId="{8F069EBC-0F1F-457E-A0B6-3A098989D8F7}" destId="{20EF33B0-3925-4FCB-97DA-70D62FB6B4CE}" srcOrd="1" destOrd="0" presId="urn:microsoft.com/office/officeart/2018/5/layout/CenteredIconLabelDescriptionList"/>
    <dgm:cxn modelId="{EC15C712-B048-EA45-92BC-4F8BBAB80E10}" type="presParOf" srcId="{8F069EBC-0F1F-457E-A0B6-3A098989D8F7}" destId="{EB4FF99A-27A2-4987-841B-F8EB91610BAD}" srcOrd="2" destOrd="0" presId="urn:microsoft.com/office/officeart/2018/5/layout/CenteredIconLabelDescriptionList"/>
    <dgm:cxn modelId="{180E7723-49FB-1042-969D-F933093DBBDC}" type="presParOf" srcId="{8F069EBC-0F1F-457E-A0B6-3A098989D8F7}" destId="{62610494-3610-46D2-BA30-96C366A40F6A}" srcOrd="3" destOrd="0" presId="urn:microsoft.com/office/officeart/2018/5/layout/CenteredIconLabelDescriptionList"/>
    <dgm:cxn modelId="{1CC286BD-42FC-5540-B789-255F7D959990}" type="presParOf" srcId="{8F069EBC-0F1F-457E-A0B6-3A098989D8F7}" destId="{B439FAC4-5159-48DD-A149-3617CF092C70}" srcOrd="4" destOrd="0" presId="urn:microsoft.com/office/officeart/2018/5/layout/CenteredIconLabelDescriptionList"/>
    <dgm:cxn modelId="{E4BAAD01-0BF7-584D-B0C5-5E861931F1BE}" type="presParOf" srcId="{D58E4E16-03C7-472D-8057-84D2758A6B22}" destId="{CC6E967B-4042-4113-8FD3-9E0917537715}" srcOrd="5" destOrd="0" presId="urn:microsoft.com/office/officeart/2018/5/layout/CenteredIconLabelDescriptionList"/>
    <dgm:cxn modelId="{5519E471-9A70-3A4A-A004-E3C2EEF9E9EA}" type="presParOf" srcId="{D58E4E16-03C7-472D-8057-84D2758A6B22}" destId="{F98AD600-1E7A-44CF-B7CC-A7E63F08CE37}" srcOrd="6" destOrd="0" presId="urn:microsoft.com/office/officeart/2018/5/layout/CenteredIconLabelDescriptionList"/>
    <dgm:cxn modelId="{5AC8B004-11AB-D845-BF37-0D7A7390993F}" type="presParOf" srcId="{F98AD600-1E7A-44CF-B7CC-A7E63F08CE37}" destId="{CF874E26-CE1E-431C-8B25-999636B449B5}" srcOrd="0" destOrd="0" presId="urn:microsoft.com/office/officeart/2018/5/layout/CenteredIconLabelDescriptionList"/>
    <dgm:cxn modelId="{788110A0-4C94-A94E-A22E-2BD91D9282CB}" type="presParOf" srcId="{F98AD600-1E7A-44CF-B7CC-A7E63F08CE37}" destId="{8422A426-9C0A-49DB-8678-39D87CCF6884}" srcOrd="1" destOrd="0" presId="urn:microsoft.com/office/officeart/2018/5/layout/CenteredIconLabelDescriptionList"/>
    <dgm:cxn modelId="{49AC0480-2396-3042-AE07-8A301EF20D64}" type="presParOf" srcId="{F98AD600-1E7A-44CF-B7CC-A7E63F08CE37}" destId="{71373620-8446-4F79-845B-752AEC92BED9}" srcOrd="2" destOrd="0" presId="urn:microsoft.com/office/officeart/2018/5/layout/CenteredIconLabelDescriptionList"/>
    <dgm:cxn modelId="{E3EB4B69-C440-BB41-8487-CE498B115F54}" type="presParOf" srcId="{F98AD600-1E7A-44CF-B7CC-A7E63F08CE37}" destId="{7F165244-148F-46FB-BB2A-CCECE3E7B5AC}" srcOrd="3" destOrd="0" presId="urn:microsoft.com/office/officeart/2018/5/layout/CenteredIconLabelDescriptionList"/>
    <dgm:cxn modelId="{65C14D9F-9DA6-A34D-A8DC-8992FD9A5423}" type="presParOf" srcId="{F98AD600-1E7A-44CF-B7CC-A7E63F08CE37}" destId="{8885619B-498F-4F47-AB8F-531CBB1E04C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941BCA-725E-4445-9C89-28707C03CFEB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SG"/>
        </a:p>
      </dgm:t>
    </dgm:pt>
    <dgm:pt modelId="{AF297AF9-B4EC-4ADB-9479-641A1F80A4B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/explain</a:t>
          </a:r>
          <a:endParaRPr lang="en-SG"/>
        </a:p>
      </dgm:t>
    </dgm:pt>
    <dgm:pt modelId="{9703EF2A-9D76-43FA-AF83-0255D4DA4EF1}" type="parTrans" cxnId="{9B7862BD-3513-4B24-A992-E1BCA6DEA69D}">
      <dgm:prSet/>
      <dgm:spPr/>
      <dgm:t>
        <a:bodyPr/>
        <a:lstStyle/>
        <a:p>
          <a:endParaRPr lang="en-SG"/>
        </a:p>
      </dgm:t>
    </dgm:pt>
    <dgm:pt modelId="{E800314D-B39E-401E-837C-FAD15D045394}" type="sibTrans" cxnId="{9B7862BD-3513-4B24-A992-E1BCA6DEA69D}">
      <dgm:prSet/>
      <dgm:spPr/>
      <dgm:t>
        <a:bodyPr/>
        <a:lstStyle/>
        <a:p>
          <a:endParaRPr lang="en-SG"/>
        </a:p>
      </dgm:t>
    </dgm:pt>
    <dgm:pt modelId="{B8269B41-1850-4D30-95F7-B838AD531E2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Explains how the selected code works</a:t>
          </a:r>
          <a:endParaRPr lang="en-SG"/>
        </a:p>
      </dgm:t>
    </dgm:pt>
    <dgm:pt modelId="{CB8BB97E-5866-4B75-A75F-36D9DABADB66}" type="parTrans" cxnId="{F2D5D729-8520-4D8E-A0EB-B9F840EDFB2B}">
      <dgm:prSet/>
      <dgm:spPr/>
      <dgm:t>
        <a:bodyPr/>
        <a:lstStyle/>
        <a:p>
          <a:endParaRPr lang="en-SG"/>
        </a:p>
      </dgm:t>
    </dgm:pt>
    <dgm:pt modelId="{4A395952-9633-4E18-93D8-CA295DB308FB}" type="sibTrans" cxnId="{F2D5D729-8520-4D8E-A0EB-B9F840EDFB2B}">
      <dgm:prSet/>
      <dgm:spPr/>
      <dgm:t>
        <a:bodyPr/>
        <a:lstStyle/>
        <a:p>
          <a:endParaRPr lang="en-SG"/>
        </a:p>
      </dgm:t>
    </dgm:pt>
    <dgm:pt modelId="{6E5D5349-72CE-4DEB-9157-C961205CCC71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/tests</a:t>
          </a:r>
          <a:endParaRPr lang="en-SG"/>
        </a:p>
      </dgm:t>
    </dgm:pt>
    <dgm:pt modelId="{7A167B53-1375-402F-B9E6-338253ED25C8}" type="parTrans" cxnId="{059A0F24-DB87-4B44-9E6C-30B9406DD8DC}">
      <dgm:prSet/>
      <dgm:spPr/>
      <dgm:t>
        <a:bodyPr/>
        <a:lstStyle/>
        <a:p>
          <a:endParaRPr lang="en-SG"/>
        </a:p>
      </dgm:t>
    </dgm:pt>
    <dgm:pt modelId="{A10834AD-EC3E-413F-A9C9-BE2FE357BCD0}" type="sibTrans" cxnId="{059A0F24-DB87-4B44-9E6C-30B9406DD8DC}">
      <dgm:prSet/>
      <dgm:spPr/>
      <dgm:t>
        <a:bodyPr/>
        <a:lstStyle/>
        <a:p>
          <a:endParaRPr lang="en-SG"/>
        </a:p>
      </dgm:t>
    </dgm:pt>
    <dgm:pt modelId="{3F40E454-1553-4991-8A9C-FBF5CBA4A1A5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Ask a questions about the files in your current workspace</a:t>
          </a:r>
          <a:endParaRPr lang="en-SG"/>
        </a:p>
      </dgm:t>
    </dgm:pt>
    <dgm:pt modelId="{439E3A84-0A70-4BE8-9016-F8E5D4879E4E}" type="parTrans" cxnId="{9F652578-1D7C-4C30-89A1-7358196CB288}">
      <dgm:prSet/>
      <dgm:spPr/>
      <dgm:t>
        <a:bodyPr/>
        <a:lstStyle/>
        <a:p>
          <a:endParaRPr lang="en-SG"/>
        </a:p>
      </dgm:t>
    </dgm:pt>
    <dgm:pt modelId="{DA521C45-334E-4502-91EC-FE40A7CB2456}" type="sibTrans" cxnId="{9F652578-1D7C-4C30-89A1-7358196CB288}">
      <dgm:prSet/>
      <dgm:spPr/>
      <dgm:t>
        <a:bodyPr/>
        <a:lstStyle/>
        <a:p>
          <a:endParaRPr lang="en-SG"/>
        </a:p>
      </dgm:t>
    </dgm:pt>
    <dgm:pt modelId="{A1417C12-4BB3-4492-8B45-0D3A031E2624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/fix</a:t>
          </a:r>
          <a:endParaRPr lang="en-SG"/>
        </a:p>
      </dgm:t>
    </dgm:pt>
    <dgm:pt modelId="{4AE135EA-AECF-40BC-B8D7-F5BCDB9F0F41}" type="parTrans" cxnId="{B18344D4-F155-475C-832E-3F77FE0C0CE5}">
      <dgm:prSet/>
      <dgm:spPr/>
      <dgm:t>
        <a:bodyPr/>
        <a:lstStyle/>
        <a:p>
          <a:endParaRPr lang="en-SG"/>
        </a:p>
      </dgm:t>
    </dgm:pt>
    <dgm:pt modelId="{006EC9CB-AA81-4A3F-B0C4-C06495687F77}" type="sibTrans" cxnId="{B18344D4-F155-475C-832E-3F77FE0C0CE5}">
      <dgm:prSet/>
      <dgm:spPr/>
      <dgm:t>
        <a:bodyPr/>
        <a:lstStyle/>
        <a:p>
          <a:endParaRPr lang="en-SG"/>
        </a:p>
      </dgm:t>
    </dgm:pt>
    <dgm:pt modelId="{4ED804D8-B5E9-44D4-A67C-9F3BA4E895A6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/workspace</a:t>
          </a:r>
          <a:endParaRPr lang="en-SG"/>
        </a:p>
      </dgm:t>
    </dgm:pt>
    <dgm:pt modelId="{DE82BD11-9D16-4C8A-A7D6-CE1EBF05245B}" type="parTrans" cxnId="{AB1C330C-242C-4F3A-92E1-CA463F88DFE1}">
      <dgm:prSet/>
      <dgm:spPr/>
      <dgm:t>
        <a:bodyPr/>
        <a:lstStyle/>
        <a:p>
          <a:endParaRPr lang="en-SG"/>
        </a:p>
      </dgm:t>
    </dgm:pt>
    <dgm:pt modelId="{48D18340-51E5-40ED-9B70-FC054A15F544}" type="sibTrans" cxnId="{AB1C330C-242C-4F3A-92E1-CA463F88DFE1}">
      <dgm:prSet/>
      <dgm:spPr/>
      <dgm:t>
        <a:bodyPr/>
        <a:lstStyle/>
        <a:p>
          <a:endParaRPr lang="en-SG"/>
        </a:p>
      </dgm:t>
    </dgm:pt>
    <dgm:pt modelId="{EDAA6860-67B1-438F-898C-352745FEC36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Proposes a fix for the problems in the selected code</a:t>
          </a:r>
          <a:endParaRPr lang="en-SG"/>
        </a:p>
      </dgm:t>
    </dgm:pt>
    <dgm:pt modelId="{283EE159-78E2-4A1E-9873-E49FABF7677D}" type="parTrans" cxnId="{30E80C83-F34D-4F13-BCCA-0AD09DB80525}">
      <dgm:prSet/>
      <dgm:spPr/>
      <dgm:t>
        <a:bodyPr/>
        <a:lstStyle/>
        <a:p>
          <a:endParaRPr lang="en-SG"/>
        </a:p>
      </dgm:t>
    </dgm:pt>
    <dgm:pt modelId="{FD8209DE-9E28-432E-B087-7E745FE30F2A}" type="sibTrans" cxnId="{30E80C83-F34D-4F13-BCCA-0AD09DB80525}">
      <dgm:prSet/>
      <dgm:spPr/>
      <dgm:t>
        <a:bodyPr/>
        <a:lstStyle/>
        <a:p>
          <a:endParaRPr lang="en-SG"/>
        </a:p>
      </dgm:t>
    </dgm:pt>
    <dgm:pt modelId="{C63BFBB5-8C24-4001-8152-AD14C14E3C71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Generates unit tests for the selected code</a:t>
          </a:r>
          <a:endParaRPr lang="en-SG"/>
        </a:p>
      </dgm:t>
    </dgm:pt>
    <dgm:pt modelId="{37F6AABB-66DB-4D8C-88AD-432147ADA32C}" type="parTrans" cxnId="{6F441BCC-63B9-4FBB-A7F9-66C0EA92630A}">
      <dgm:prSet/>
      <dgm:spPr/>
      <dgm:t>
        <a:bodyPr/>
        <a:lstStyle/>
        <a:p>
          <a:endParaRPr lang="en-SG"/>
        </a:p>
      </dgm:t>
    </dgm:pt>
    <dgm:pt modelId="{AAE733BF-F35A-470F-B98F-C8BEAB4C6C4D}" type="sibTrans" cxnId="{6F441BCC-63B9-4FBB-A7F9-66C0EA92630A}">
      <dgm:prSet/>
      <dgm:spPr/>
      <dgm:t>
        <a:bodyPr/>
        <a:lstStyle/>
        <a:p>
          <a:endParaRPr lang="en-SG"/>
        </a:p>
      </dgm:t>
    </dgm:pt>
    <dgm:pt modelId="{0F545985-EB0B-49FF-8B20-28A27D472459}">
      <dgm:prSet phldrT="[Text]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/help</a:t>
          </a:r>
          <a:endParaRPr lang="en-SG"/>
        </a:p>
      </dgm:t>
    </dgm:pt>
    <dgm:pt modelId="{03C9E9E3-7A59-47C7-98EB-C96697A76782}" type="parTrans" cxnId="{E03DE615-28F5-47E6-A01A-4F1700246A39}">
      <dgm:prSet/>
      <dgm:spPr/>
      <dgm:t>
        <a:bodyPr/>
        <a:lstStyle/>
        <a:p>
          <a:endParaRPr lang="en-SG"/>
        </a:p>
      </dgm:t>
    </dgm:pt>
    <dgm:pt modelId="{8FA6A6EC-1F58-4803-89A9-AC4D29D4FF84}" type="sibTrans" cxnId="{E03DE615-28F5-47E6-A01A-4F1700246A39}">
      <dgm:prSet/>
      <dgm:spPr/>
      <dgm:t>
        <a:bodyPr/>
        <a:lstStyle/>
        <a:p>
          <a:endParaRPr lang="en-SG"/>
        </a:p>
      </dgm:t>
    </dgm:pt>
    <dgm:pt modelId="{A9146FDA-16DC-430F-B735-C89611628AA8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Learn how to use Copilot Chat</a:t>
          </a:r>
          <a:endParaRPr lang="en-SG"/>
        </a:p>
      </dgm:t>
    </dgm:pt>
    <dgm:pt modelId="{93B1A112-82A8-45B8-A5DE-39FE5DEC7717}" type="parTrans" cxnId="{213356BC-835F-4E83-AABA-BA5271BC187B}">
      <dgm:prSet/>
      <dgm:spPr/>
      <dgm:t>
        <a:bodyPr/>
        <a:lstStyle/>
        <a:p>
          <a:endParaRPr lang="en-SG"/>
        </a:p>
      </dgm:t>
    </dgm:pt>
    <dgm:pt modelId="{A74CDD6D-65A2-4E83-B488-B6E8E27CA6C1}" type="sibTrans" cxnId="{213356BC-835F-4E83-AABA-BA5271BC187B}">
      <dgm:prSet/>
      <dgm:spPr/>
      <dgm:t>
        <a:bodyPr/>
        <a:lstStyle/>
        <a:p>
          <a:endParaRPr lang="en-SG"/>
        </a:p>
      </dgm:t>
    </dgm:pt>
    <dgm:pt modelId="{D70AC05C-1BAE-4F6A-A3E8-6D356676B95D}" type="pres">
      <dgm:prSet presAssocID="{48941BCA-725E-4445-9C89-28707C03CFEB}" presName="root" presStyleCnt="0">
        <dgm:presLayoutVars>
          <dgm:dir/>
          <dgm:resizeHandles val="exact"/>
        </dgm:presLayoutVars>
      </dgm:prSet>
      <dgm:spPr/>
    </dgm:pt>
    <dgm:pt modelId="{2521A0C5-59FE-4F07-891D-D03D75D2B6B8}" type="pres">
      <dgm:prSet presAssocID="{AF297AF9-B4EC-4ADB-9479-641A1F80A4B1}" presName="compNode" presStyleCnt="0"/>
      <dgm:spPr/>
    </dgm:pt>
    <dgm:pt modelId="{9BAB83B6-6FBD-4EDD-A64B-02A7B3DB2C9C}" type="pres">
      <dgm:prSet presAssocID="{AF297AF9-B4EC-4ADB-9479-641A1F80A4B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8F4CA84-74A6-438C-921E-A50C38B3978C}" type="pres">
      <dgm:prSet presAssocID="{AF297AF9-B4EC-4ADB-9479-641A1F80A4B1}" presName="iconSpace" presStyleCnt="0"/>
      <dgm:spPr/>
    </dgm:pt>
    <dgm:pt modelId="{4F716490-2778-44D7-83C2-EE8C8D072713}" type="pres">
      <dgm:prSet presAssocID="{AF297AF9-B4EC-4ADB-9479-641A1F80A4B1}" presName="parTx" presStyleLbl="revTx" presStyleIdx="0" presStyleCnt="10">
        <dgm:presLayoutVars>
          <dgm:chMax val="0"/>
          <dgm:chPref val="0"/>
        </dgm:presLayoutVars>
      </dgm:prSet>
      <dgm:spPr/>
    </dgm:pt>
    <dgm:pt modelId="{6AB64AC6-D3AD-401D-8CBB-F95D9F7BB614}" type="pres">
      <dgm:prSet presAssocID="{AF297AF9-B4EC-4ADB-9479-641A1F80A4B1}" presName="txSpace" presStyleCnt="0"/>
      <dgm:spPr/>
    </dgm:pt>
    <dgm:pt modelId="{A74C4657-BF9B-497D-9F4F-2F4FE9B399EC}" type="pres">
      <dgm:prSet presAssocID="{AF297AF9-B4EC-4ADB-9479-641A1F80A4B1}" presName="desTx" presStyleLbl="revTx" presStyleIdx="1" presStyleCnt="10">
        <dgm:presLayoutVars/>
      </dgm:prSet>
      <dgm:spPr/>
    </dgm:pt>
    <dgm:pt modelId="{1F2BB590-66C2-4978-ACC8-089D2D274EBA}" type="pres">
      <dgm:prSet presAssocID="{E800314D-B39E-401E-837C-FAD15D045394}" presName="sibTrans" presStyleCnt="0"/>
      <dgm:spPr/>
    </dgm:pt>
    <dgm:pt modelId="{8CA27E8F-8F9A-483C-910D-22EA0489268D}" type="pres">
      <dgm:prSet presAssocID="{6E5D5349-72CE-4DEB-9157-C961205CCC71}" presName="compNode" presStyleCnt="0"/>
      <dgm:spPr/>
    </dgm:pt>
    <dgm:pt modelId="{6673E85B-2FF3-469E-8815-E51697AE08CF}" type="pres">
      <dgm:prSet presAssocID="{6E5D5349-72CE-4DEB-9157-C961205CCC7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B8D4B097-4742-4216-BE23-3D761C24FDD8}" type="pres">
      <dgm:prSet presAssocID="{6E5D5349-72CE-4DEB-9157-C961205CCC71}" presName="iconSpace" presStyleCnt="0"/>
      <dgm:spPr/>
    </dgm:pt>
    <dgm:pt modelId="{E9F69F8D-E16A-4AA9-BB06-D271188957AF}" type="pres">
      <dgm:prSet presAssocID="{6E5D5349-72CE-4DEB-9157-C961205CCC71}" presName="parTx" presStyleLbl="revTx" presStyleIdx="2" presStyleCnt="10">
        <dgm:presLayoutVars>
          <dgm:chMax val="0"/>
          <dgm:chPref val="0"/>
        </dgm:presLayoutVars>
      </dgm:prSet>
      <dgm:spPr/>
    </dgm:pt>
    <dgm:pt modelId="{FAF8285B-B5DC-478E-A4C1-FA8935DE372B}" type="pres">
      <dgm:prSet presAssocID="{6E5D5349-72CE-4DEB-9157-C961205CCC71}" presName="txSpace" presStyleCnt="0"/>
      <dgm:spPr/>
    </dgm:pt>
    <dgm:pt modelId="{BD173B30-1162-4624-865F-7F8430935157}" type="pres">
      <dgm:prSet presAssocID="{6E5D5349-72CE-4DEB-9157-C961205CCC71}" presName="desTx" presStyleLbl="revTx" presStyleIdx="3" presStyleCnt="10">
        <dgm:presLayoutVars/>
      </dgm:prSet>
      <dgm:spPr/>
    </dgm:pt>
    <dgm:pt modelId="{18395800-CCF0-49A4-96A6-9CC1970990E2}" type="pres">
      <dgm:prSet presAssocID="{A10834AD-EC3E-413F-A9C9-BE2FE357BCD0}" presName="sibTrans" presStyleCnt="0"/>
      <dgm:spPr/>
    </dgm:pt>
    <dgm:pt modelId="{771BEAF6-B449-40E9-A272-3DA1D4EDC2CA}" type="pres">
      <dgm:prSet presAssocID="{A1417C12-4BB3-4492-8B45-0D3A031E2624}" presName="compNode" presStyleCnt="0"/>
      <dgm:spPr/>
    </dgm:pt>
    <dgm:pt modelId="{4822385E-2B0C-42A6-BC41-D133453399E4}" type="pres">
      <dgm:prSet presAssocID="{A1417C12-4BB3-4492-8B45-0D3A031E262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45325176-5DFD-4121-9C85-E92838250DDD}" type="pres">
      <dgm:prSet presAssocID="{A1417C12-4BB3-4492-8B45-0D3A031E2624}" presName="iconSpace" presStyleCnt="0"/>
      <dgm:spPr/>
    </dgm:pt>
    <dgm:pt modelId="{54416CAC-9E35-49CA-863D-608146B41F06}" type="pres">
      <dgm:prSet presAssocID="{A1417C12-4BB3-4492-8B45-0D3A031E2624}" presName="parTx" presStyleLbl="revTx" presStyleIdx="4" presStyleCnt="10">
        <dgm:presLayoutVars>
          <dgm:chMax val="0"/>
          <dgm:chPref val="0"/>
        </dgm:presLayoutVars>
      </dgm:prSet>
      <dgm:spPr/>
    </dgm:pt>
    <dgm:pt modelId="{E750E941-FA2B-4F32-8FBD-8E457015D00B}" type="pres">
      <dgm:prSet presAssocID="{A1417C12-4BB3-4492-8B45-0D3A031E2624}" presName="txSpace" presStyleCnt="0"/>
      <dgm:spPr/>
    </dgm:pt>
    <dgm:pt modelId="{4A5DD299-E3EC-47A3-9B36-B7BB0B82B9F2}" type="pres">
      <dgm:prSet presAssocID="{A1417C12-4BB3-4492-8B45-0D3A031E2624}" presName="desTx" presStyleLbl="revTx" presStyleIdx="5" presStyleCnt="10">
        <dgm:presLayoutVars/>
      </dgm:prSet>
      <dgm:spPr/>
    </dgm:pt>
    <dgm:pt modelId="{60F5C360-0033-4907-9118-AC26730F2E4A}" type="pres">
      <dgm:prSet presAssocID="{006EC9CB-AA81-4A3F-B0C4-C06495687F77}" presName="sibTrans" presStyleCnt="0"/>
      <dgm:spPr/>
    </dgm:pt>
    <dgm:pt modelId="{0DE0108C-8CA0-4978-B816-154D4FB5EFEE}" type="pres">
      <dgm:prSet presAssocID="{4ED804D8-B5E9-44D4-A67C-9F3BA4E895A6}" presName="compNode" presStyleCnt="0"/>
      <dgm:spPr/>
    </dgm:pt>
    <dgm:pt modelId="{39A1838C-E5A0-4303-82BA-8187011A06F4}" type="pres">
      <dgm:prSet presAssocID="{4ED804D8-B5E9-44D4-A67C-9F3BA4E895A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562AD74-721C-474F-B53A-37B2B91ED885}" type="pres">
      <dgm:prSet presAssocID="{4ED804D8-B5E9-44D4-A67C-9F3BA4E895A6}" presName="iconSpace" presStyleCnt="0"/>
      <dgm:spPr/>
    </dgm:pt>
    <dgm:pt modelId="{B6233E2F-3D4D-4EDA-9B34-8328AAA710CC}" type="pres">
      <dgm:prSet presAssocID="{4ED804D8-B5E9-44D4-A67C-9F3BA4E895A6}" presName="parTx" presStyleLbl="revTx" presStyleIdx="6" presStyleCnt="10">
        <dgm:presLayoutVars>
          <dgm:chMax val="0"/>
          <dgm:chPref val="0"/>
        </dgm:presLayoutVars>
      </dgm:prSet>
      <dgm:spPr/>
    </dgm:pt>
    <dgm:pt modelId="{5D442A2E-D4CB-479F-8F4A-9372E3BDDD3A}" type="pres">
      <dgm:prSet presAssocID="{4ED804D8-B5E9-44D4-A67C-9F3BA4E895A6}" presName="txSpace" presStyleCnt="0"/>
      <dgm:spPr/>
    </dgm:pt>
    <dgm:pt modelId="{FB3B0E6E-C6DD-4C5A-AFF3-30E24C0993F5}" type="pres">
      <dgm:prSet presAssocID="{4ED804D8-B5E9-44D4-A67C-9F3BA4E895A6}" presName="desTx" presStyleLbl="revTx" presStyleIdx="7" presStyleCnt="10">
        <dgm:presLayoutVars/>
      </dgm:prSet>
      <dgm:spPr/>
    </dgm:pt>
    <dgm:pt modelId="{366CD59C-F65F-466B-B28D-FE1E63018871}" type="pres">
      <dgm:prSet presAssocID="{48D18340-51E5-40ED-9B70-FC054A15F544}" presName="sibTrans" presStyleCnt="0"/>
      <dgm:spPr/>
    </dgm:pt>
    <dgm:pt modelId="{6BCC9E72-4C42-4FE8-863D-8D90A90CCCDD}" type="pres">
      <dgm:prSet presAssocID="{0F545985-EB0B-49FF-8B20-28A27D472459}" presName="compNode" presStyleCnt="0"/>
      <dgm:spPr/>
    </dgm:pt>
    <dgm:pt modelId="{F9C383F2-45F1-4E1A-A4F0-DEF2AA90EE03}" type="pres">
      <dgm:prSet presAssocID="{0F545985-EB0B-49FF-8B20-28A27D47245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eech"/>
        </a:ext>
      </dgm:extLst>
    </dgm:pt>
    <dgm:pt modelId="{D608AF5A-03CC-4CD9-ADC0-DF398EB6ABDF}" type="pres">
      <dgm:prSet presAssocID="{0F545985-EB0B-49FF-8B20-28A27D472459}" presName="iconSpace" presStyleCnt="0"/>
      <dgm:spPr/>
    </dgm:pt>
    <dgm:pt modelId="{0226D070-CD0C-4DA5-99A4-68DF4F46F13D}" type="pres">
      <dgm:prSet presAssocID="{0F545985-EB0B-49FF-8B20-28A27D472459}" presName="parTx" presStyleLbl="revTx" presStyleIdx="8" presStyleCnt="10">
        <dgm:presLayoutVars>
          <dgm:chMax val="0"/>
          <dgm:chPref val="0"/>
        </dgm:presLayoutVars>
      </dgm:prSet>
      <dgm:spPr/>
    </dgm:pt>
    <dgm:pt modelId="{808BB838-334C-4555-BF78-8F1E21FD8F37}" type="pres">
      <dgm:prSet presAssocID="{0F545985-EB0B-49FF-8B20-28A27D472459}" presName="txSpace" presStyleCnt="0"/>
      <dgm:spPr/>
    </dgm:pt>
    <dgm:pt modelId="{6464679C-1438-4A3E-A2F3-9D32AF2E2F80}" type="pres">
      <dgm:prSet presAssocID="{0F545985-EB0B-49FF-8B20-28A27D472459}" presName="desTx" presStyleLbl="revTx" presStyleIdx="9" presStyleCnt="10">
        <dgm:presLayoutVars/>
      </dgm:prSet>
      <dgm:spPr/>
    </dgm:pt>
  </dgm:ptLst>
  <dgm:cxnLst>
    <dgm:cxn modelId="{AB1C330C-242C-4F3A-92E1-CA463F88DFE1}" srcId="{48941BCA-725E-4445-9C89-28707C03CFEB}" destId="{4ED804D8-B5E9-44D4-A67C-9F3BA4E895A6}" srcOrd="3" destOrd="0" parTransId="{DE82BD11-9D16-4C8A-A7D6-CE1EBF05245B}" sibTransId="{48D18340-51E5-40ED-9B70-FC054A15F544}"/>
    <dgm:cxn modelId="{9EADA212-9133-D84E-8552-E4CF3A7649A0}" type="presOf" srcId="{AF297AF9-B4EC-4ADB-9479-641A1F80A4B1}" destId="{4F716490-2778-44D7-83C2-EE8C8D072713}" srcOrd="0" destOrd="0" presId="urn:microsoft.com/office/officeart/2018/5/layout/CenteredIconLabelDescriptionList"/>
    <dgm:cxn modelId="{E03DE615-28F5-47E6-A01A-4F1700246A39}" srcId="{48941BCA-725E-4445-9C89-28707C03CFEB}" destId="{0F545985-EB0B-49FF-8B20-28A27D472459}" srcOrd="4" destOrd="0" parTransId="{03C9E9E3-7A59-47C7-98EB-C96697A76782}" sibTransId="{8FA6A6EC-1F58-4803-89A9-AC4D29D4FF84}"/>
    <dgm:cxn modelId="{1F425C1F-9041-9E49-A27F-F0F46A4194E9}" type="presOf" srcId="{EDAA6860-67B1-438F-898C-352745FEC36E}" destId="{4A5DD299-E3EC-47A3-9B36-B7BB0B82B9F2}" srcOrd="0" destOrd="0" presId="urn:microsoft.com/office/officeart/2018/5/layout/CenteredIconLabelDescriptionList"/>
    <dgm:cxn modelId="{059A0F24-DB87-4B44-9E6C-30B9406DD8DC}" srcId="{48941BCA-725E-4445-9C89-28707C03CFEB}" destId="{6E5D5349-72CE-4DEB-9157-C961205CCC71}" srcOrd="1" destOrd="0" parTransId="{7A167B53-1375-402F-B9E6-338253ED25C8}" sibTransId="{A10834AD-EC3E-413F-A9C9-BE2FE357BCD0}"/>
    <dgm:cxn modelId="{F2D5D729-8520-4D8E-A0EB-B9F840EDFB2B}" srcId="{AF297AF9-B4EC-4ADB-9479-641A1F80A4B1}" destId="{B8269B41-1850-4D30-95F7-B838AD531E28}" srcOrd="0" destOrd="0" parTransId="{CB8BB97E-5866-4B75-A75F-36D9DABADB66}" sibTransId="{4A395952-9633-4E18-93D8-CA295DB308FB}"/>
    <dgm:cxn modelId="{DF85262C-83A2-BF44-B9B0-7AB001E3F3D9}" type="presOf" srcId="{B8269B41-1850-4D30-95F7-B838AD531E28}" destId="{A74C4657-BF9B-497D-9F4F-2F4FE9B399EC}" srcOrd="0" destOrd="0" presId="urn:microsoft.com/office/officeart/2018/5/layout/CenteredIconLabelDescriptionList"/>
    <dgm:cxn modelId="{CDAB0F34-C466-3444-89F8-A72A7792E70A}" type="presOf" srcId="{A9146FDA-16DC-430F-B735-C89611628AA8}" destId="{6464679C-1438-4A3E-A2F3-9D32AF2E2F80}" srcOrd="0" destOrd="0" presId="urn:microsoft.com/office/officeart/2018/5/layout/CenteredIconLabelDescriptionList"/>
    <dgm:cxn modelId="{583D5538-0257-884F-81D7-7E36E62624D2}" type="presOf" srcId="{0F545985-EB0B-49FF-8B20-28A27D472459}" destId="{0226D070-CD0C-4DA5-99A4-68DF4F46F13D}" srcOrd="0" destOrd="0" presId="urn:microsoft.com/office/officeart/2018/5/layout/CenteredIconLabelDescriptionList"/>
    <dgm:cxn modelId="{B1EDA04F-AB95-484C-89A6-F4F9D59BDD00}" type="presOf" srcId="{A1417C12-4BB3-4492-8B45-0D3A031E2624}" destId="{54416CAC-9E35-49CA-863D-608146B41F06}" srcOrd="0" destOrd="0" presId="urn:microsoft.com/office/officeart/2018/5/layout/CenteredIconLabelDescriptionList"/>
    <dgm:cxn modelId="{9F652578-1D7C-4C30-89A1-7358196CB288}" srcId="{4ED804D8-B5E9-44D4-A67C-9F3BA4E895A6}" destId="{3F40E454-1553-4991-8A9C-FBF5CBA4A1A5}" srcOrd="0" destOrd="0" parTransId="{439E3A84-0A70-4BE8-9016-F8E5D4879E4E}" sibTransId="{DA521C45-334E-4502-91EC-FE40A7CB2456}"/>
    <dgm:cxn modelId="{47ED217C-277E-9643-8425-52DCF073B6E7}" type="presOf" srcId="{4ED804D8-B5E9-44D4-A67C-9F3BA4E895A6}" destId="{B6233E2F-3D4D-4EDA-9B34-8328AAA710CC}" srcOrd="0" destOrd="0" presId="urn:microsoft.com/office/officeart/2018/5/layout/CenteredIconLabelDescriptionList"/>
    <dgm:cxn modelId="{30E80C83-F34D-4F13-BCCA-0AD09DB80525}" srcId="{A1417C12-4BB3-4492-8B45-0D3A031E2624}" destId="{EDAA6860-67B1-438F-898C-352745FEC36E}" srcOrd="0" destOrd="0" parTransId="{283EE159-78E2-4A1E-9873-E49FABF7677D}" sibTransId="{FD8209DE-9E28-432E-B087-7E745FE30F2A}"/>
    <dgm:cxn modelId="{087E6D8B-A132-904C-8F75-E34B90BD8317}" type="presOf" srcId="{48941BCA-725E-4445-9C89-28707C03CFEB}" destId="{D70AC05C-1BAE-4F6A-A3E8-6D356676B95D}" srcOrd="0" destOrd="0" presId="urn:microsoft.com/office/officeart/2018/5/layout/CenteredIconLabelDescriptionList"/>
    <dgm:cxn modelId="{213356BC-835F-4E83-AABA-BA5271BC187B}" srcId="{0F545985-EB0B-49FF-8B20-28A27D472459}" destId="{A9146FDA-16DC-430F-B735-C89611628AA8}" srcOrd="0" destOrd="0" parTransId="{93B1A112-82A8-45B8-A5DE-39FE5DEC7717}" sibTransId="{A74CDD6D-65A2-4E83-B488-B6E8E27CA6C1}"/>
    <dgm:cxn modelId="{9B7862BD-3513-4B24-A992-E1BCA6DEA69D}" srcId="{48941BCA-725E-4445-9C89-28707C03CFEB}" destId="{AF297AF9-B4EC-4ADB-9479-641A1F80A4B1}" srcOrd="0" destOrd="0" parTransId="{9703EF2A-9D76-43FA-AF83-0255D4DA4EF1}" sibTransId="{E800314D-B39E-401E-837C-FAD15D045394}"/>
    <dgm:cxn modelId="{DC46FEC0-6B4E-814C-B0ED-46ED7CC40105}" type="presOf" srcId="{6E5D5349-72CE-4DEB-9157-C961205CCC71}" destId="{E9F69F8D-E16A-4AA9-BB06-D271188957AF}" srcOrd="0" destOrd="0" presId="urn:microsoft.com/office/officeart/2018/5/layout/CenteredIconLabelDescriptionList"/>
    <dgm:cxn modelId="{6F441BCC-63B9-4FBB-A7F9-66C0EA92630A}" srcId="{6E5D5349-72CE-4DEB-9157-C961205CCC71}" destId="{C63BFBB5-8C24-4001-8152-AD14C14E3C71}" srcOrd="0" destOrd="0" parTransId="{37F6AABB-66DB-4D8C-88AD-432147ADA32C}" sibTransId="{AAE733BF-F35A-470F-B98F-C8BEAB4C6C4D}"/>
    <dgm:cxn modelId="{B18344D4-F155-475C-832E-3F77FE0C0CE5}" srcId="{48941BCA-725E-4445-9C89-28707C03CFEB}" destId="{A1417C12-4BB3-4492-8B45-0D3A031E2624}" srcOrd="2" destOrd="0" parTransId="{4AE135EA-AECF-40BC-B8D7-F5BCDB9F0F41}" sibTransId="{006EC9CB-AA81-4A3F-B0C4-C06495687F77}"/>
    <dgm:cxn modelId="{B38FDDE2-B8D9-6B43-A646-84E9003054B6}" type="presOf" srcId="{3F40E454-1553-4991-8A9C-FBF5CBA4A1A5}" destId="{FB3B0E6E-C6DD-4C5A-AFF3-30E24C0993F5}" srcOrd="0" destOrd="0" presId="urn:microsoft.com/office/officeart/2018/5/layout/CenteredIconLabelDescriptionList"/>
    <dgm:cxn modelId="{5CC32CEF-39F8-834D-923E-C8B2A5336914}" type="presOf" srcId="{C63BFBB5-8C24-4001-8152-AD14C14E3C71}" destId="{BD173B30-1162-4624-865F-7F8430935157}" srcOrd="0" destOrd="0" presId="urn:microsoft.com/office/officeart/2018/5/layout/CenteredIconLabelDescriptionList"/>
    <dgm:cxn modelId="{C82BB50C-6592-594E-96A7-7F89A898085F}" type="presParOf" srcId="{D70AC05C-1BAE-4F6A-A3E8-6D356676B95D}" destId="{2521A0C5-59FE-4F07-891D-D03D75D2B6B8}" srcOrd="0" destOrd="0" presId="urn:microsoft.com/office/officeart/2018/5/layout/CenteredIconLabelDescriptionList"/>
    <dgm:cxn modelId="{CC65112D-5DC1-AE40-90E9-1A3B63EBDA15}" type="presParOf" srcId="{2521A0C5-59FE-4F07-891D-D03D75D2B6B8}" destId="{9BAB83B6-6FBD-4EDD-A64B-02A7B3DB2C9C}" srcOrd="0" destOrd="0" presId="urn:microsoft.com/office/officeart/2018/5/layout/CenteredIconLabelDescriptionList"/>
    <dgm:cxn modelId="{B788A807-697B-BF41-A156-6260548947EA}" type="presParOf" srcId="{2521A0C5-59FE-4F07-891D-D03D75D2B6B8}" destId="{E8F4CA84-74A6-438C-921E-A50C38B3978C}" srcOrd="1" destOrd="0" presId="urn:microsoft.com/office/officeart/2018/5/layout/CenteredIconLabelDescriptionList"/>
    <dgm:cxn modelId="{75BD47C0-DDFF-1D4C-B816-1867628770ED}" type="presParOf" srcId="{2521A0C5-59FE-4F07-891D-D03D75D2B6B8}" destId="{4F716490-2778-44D7-83C2-EE8C8D072713}" srcOrd="2" destOrd="0" presId="urn:microsoft.com/office/officeart/2018/5/layout/CenteredIconLabelDescriptionList"/>
    <dgm:cxn modelId="{49FEDAE1-1B8B-6E43-91B8-6CC4F323E077}" type="presParOf" srcId="{2521A0C5-59FE-4F07-891D-D03D75D2B6B8}" destId="{6AB64AC6-D3AD-401D-8CBB-F95D9F7BB614}" srcOrd="3" destOrd="0" presId="urn:microsoft.com/office/officeart/2018/5/layout/CenteredIconLabelDescriptionList"/>
    <dgm:cxn modelId="{93CAC86D-2058-C540-B70C-1C9BB7283022}" type="presParOf" srcId="{2521A0C5-59FE-4F07-891D-D03D75D2B6B8}" destId="{A74C4657-BF9B-497D-9F4F-2F4FE9B399EC}" srcOrd="4" destOrd="0" presId="urn:microsoft.com/office/officeart/2018/5/layout/CenteredIconLabelDescriptionList"/>
    <dgm:cxn modelId="{09F82F5D-5CE3-D44B-80D5-4A35090967E2}" type="presParOf" srcId="{D70AC05C-1BAE-4F6A-A3E8-6D356676B95D}" destId="{1F2BB590-66C2-4978-ACC8-089D2D274EBA}" srcOrd="1" destOrd="0" presId="urn:microsoft.com/office/officeart/2018/5/layout/CenteredIconLabelDescriptionList"/>
    <dgm:cxn modelId="{B6E141E0-7598-4E46-A756-32E2553B0602}" type="presParOf" srcId="{D70AC05C-1BAE-4F6A-A3E8-6D356676B95D}" destId="{8CA27E8F-8F9A-483C-910D-22EA0489268D}" srcOrd="2" destOrd="0" presId="urn:microsoft.com/office/officeart/2018/5/layout/CenteredIconLabelDescriptionList"/>
    <dgm:cxn modelId="{EE3C8AB0-EBE8-5142-9C5F-7B78001AFA3A}" type="presParOf" srcId="{8CA27E8F-8F9A-483C-910D-22EA0489268D}" destId="{6673E85B-2FF3-469E-8815-E51697AE08CF}" srcOrd="0" destOrd="0" presId="urn:microsoft.com/office/officeart/2018/5/layout/CenteredIconLabelDescriptionList"/>
    <dgm:cxn modelId="{AB4730D1-5679-7045-86C5-03EB5A4C5282}" type="presParOf" srcId="{8CA27E8F-8F9A-483C-910D-22EA0489268D}" destId="{B8D4B097-4742-4216-BE23-3D761C24FDD8}" srcOrd="1" destOrd="0" presId="urn:microsoft.com/office/officeart/2018/5/layout/CenteredIconLabelDescriptionList"/>
    <dgm:cxn modelId="{4F8700EA-9A09-7F42-A3A0-D94AC37204A8}" type="presParOf" srcId="{8CA27E8F-8F9A-483C-910D-22EA0489268D}" destId="{E9F69F8D-E16A-4AA9-BB06-D271188957AF}" srcOrd="2" destOrd="0" presId="urn:microsoft.com/office/officeart/2018/5/layout/CenteredIconLabelDescriptionList"/>
    <dgm:cxn modelId="{FB9DD8E0-1E2C-E947-A72D-5627EC00C038}" type="presParOf" srcId="{8CA27E8F-8F9A-483C-910D-22EA0489268D}" destId="{FAF8285B-B5DC-478E-A4C1-FA8935DE372B}" srcOrd="3" destOrd="0" presId="urn:microsoft.com/office/officeart/2018/5/layout/CenteredIconLabelDescriptionList"/>
    <dgm:cxn modelId="{C0DD405C-3949-9E44-8405-F8E05824B878}" type="presParOf" srcId="{8CA27E8F-8F9A-483C-910D-22EA0489268D}" destId="{BD173B30-1162-4624-865F-7F8430935157}" srcOrd="4" destOrd="0" presId="urn:microsoft.com/office/officeart/2018/5/layout/CenteredIconLabelDescriptionList"/>
    <dgm:cxn modelId="{C66D7B97-5AAB-E442-AB8C-8BC29BCFFA46}" type="presParOf" srcId="{D70AC05C-1BAE-4F6A-A3E8-6D356676B95D}" destId="{18395800-CCF0-49A4-96A6-9CC1970990E2}" srcOrd="3" destOrd="0" presId="urn:microsoft.com/office/officeart/2018/5/layout/CenteredIconLabelDescriptionList"/>
    <dgm:cxn modelId="{0711D16F-E351-754D-8C79-5BA3C078A75C}" type="presParOf" srcId="{D70AC05C-1BAE-4F6A-A3E8-6D356676B95D}" destId="{771BEAF6-B449-40E9-A272-3DA1D4EDC2CA}" srcOrd="4" destOrd="0" presId="urn:microsoft.com/office/officeart/2018/5/layout/CenteredIconLabelDescriptionList"/>
    <dgm:cxn modelId="{15C51CE1-97A4-F54D-946F-ECB64DABC25E}" type="presParOf" srcId="{771BEAF6-B449-40E9-A272-3DA1D4EDC2CA}" destId="{4822385E-2B0C-42A6-BC41-D133453399E4}" srcOrd="0" destOrd="0" presId="urn:microsoft.com/office/officeart/2018/5/layout/CenteredIconLabelDescriptionList"/>
    <dgm:cxn modelId="{E8E00943-0EB2-0049-96AC-C71B04D9A8AC}" type="presParOf" srcId="{771BEAF6-B449-40E9-A272-3DA1D4EDC2CA}" destId="{45325176-5DFD-4121-9C85-E92838250DDD}" srcOrd="1" destOrd="0" presId="urn:microsoft.com/office/officeart/2018/5/layout/CenteredIconLabelDescriptionList"/>
    <dgm:cxn modelId="{37153919-D6F0-F642-B9DE-C055A8D90B2A}" type="presParOf" srcId="{771BEAF6-B449-40E9-A272-3DA1D4EDC2CA}" destId="{54416CAC-9E35-49CA-863D-608146B41F06}" srcOrd="2" destOrd="0" presId="urn:microsoft.com/office/officeart/2018/5/layout/CenteredIconLabelDescriptionList"/>
    <dgm:cxn modelId="{79A11C69-E4AF-844F-B516-0BDF2C9D64A0}" type="presParOf" srcId="{771BEAF6-B449-40E9-A272-3DA1D4EDC2CA}" destId="{E750E941-FA2B-4F32-8FBD-8E457015D00B}" srcOrd="3" destOrd="0" presId="urn:microsoft.com/office/officeart/2018/5/layout/CenteredIconLabelDescriptionList"/>
    <dgm:cxn modelId="{AB3B0DE4-BC7C-D44A-A8B6-319E09285C68}" type="presParOf" srcId="{771BEAF6-B449-40E9-A272-3DA1D4EDC2CA}" destId="{4A5DD299-E3EC-47A3-9B36-B7BB0B82B9F2}" srcOrd="4" destOrd="0" presId="urn:microsoft.com/office/officeart/2018/5/layout/CenteredIconLabelDescriptionList"/>
    <dgm:cxn modelId="{C87FF510-33C8-F04B-B229-F88616683182}" type="presParOf" srcId="{D70AC05C-1BAE-4F6A-A3E8-6D356676B95D}" destId="{60F5C360-0033-4907-9118-AC26730F2E4A}" srcOrd="5" destOrd="0" presId="urn:microsoft.com/office/officeart/2018/5/layout/CenteredIconLabelDescriptionList"/>
    <dgm:cxn modelId="{A5E2D9FD-D305-8A4D-B8AD-630D7A3264B0}" type="presParOf" srcId="{D70AC05C-1BAE-4F6A-A3E8-6D356676B95D}" destId="{0DE0108C-8CA0-4978-B816-154D4FB5EFEE}" srcOrd="6" destOrd="0" presId="urn:microsoft.com/office/officeart/2018/5/layout/CenteredIconLabelDescriptionList"/>
    <dgm:cxn modelId="{A72B22DE-EC7A-0542-96A4-CCC1F4E77E23}" type="presParOf" srcId="{0DE0108C-8CA0-4978-B816-154D4FB5EFEE}" destId="{39A1838C-E5A0-4303-82BA-8187011A06F4}" srcOrd="0" destOrd="0" presId="urn:microsoft.com/office/officeart/2018/5/layout/CenteredIconLabelDescriptionList"/>
    <dgm:cxn modelId="{94BB43A3-E1DA-3741-AEE8-9CCCF101C57B}" type="presParOf" srcId="{0DE0108C-8CA0-4978-B816-154D4FB5EFEE}" destId="{6562AD74-721C-474F-B53A-37B2B91ED885}" srcOrd="1" destOrd="0" presId="urn:microsoft.com/office/officeart/2018/5/layout/CenteredIconLabelDescriptionList"/>
    <dgm:cxn modelId="{5093DC51-F67F-344B-96B5-7F4D4E21005E}" type="presParOf" srcId="{0DE0108C-8CA0-4978-B816-154D4FB5EFEE}" destId="{B6233E2F-3D4D-4EDA-9B34-8328AAA710CC}" srcOrd="2" destOrd="0" presId="urn:microsoft.com/office/officeart/2018/5/layout/CenteredIconLabelDescriptionList"/>
    <dgm:cxn modelId="{CF4C040F-530D-DC47-8044-34A505236694}" type="presParOf" srcId="{0DE0108C-8CA0-4978-B816-154D4FB5EFEE}" destId="{5D442A2E-D4CB-479F-8F4A-9372E3BDDD3A}" srcOrd="3" destOrd="0" presId="urn:microsoft.com/office/officeart/2018/5/layout/CenteredIconLabelDescriptionList"/>
    <dgm:cxn modelId="{9E52F98A-A81E-044E-AAB7-164A7EF00C4E}" type="presParOf" srcId="{0DE0108C-8CA0-4978-B816-154D4FB5EFEE}" destId="{FB3B0E6E-C6DD-4C5A-AFF3-30E24C0993F5}" srcOrd="4" destOrd="0" presId="urn:microsoft.com/office/officeart/2018/5/layout/CenteredIconLabelDescriptionList"/>
    <dgm:cxn modelId="{13972E08-945B-AE43-A2EC-E9C7AF155329}" type="presParOf" srcId="{D70AC05C-1BAE-4F6A-A3E8-6D356676B95D}" destId="{366CD59C-F65F-466B-B28D-FE1E63018871}" srcOrd="7" destOrd="0" presId="urn:microsoft.com/office/officeart/2018/5/layout/CenteredIconLabelDescriptionList"/>
    <dgm:cxn modelId="{646659CF-3F4B-2547-AE6B-5914A389FBC2}" type="presParOf" srcId="{D70AC05C-1BAE-4F6A-A3E8-6D356676B95D}" destId="{6BCC9E72-4C42-4FE8-863D-8D90A90CCCDD}" srcOrd="8" destOrd="0" presId="urn:microsoft.com/office/officeart/2018/5/layout/CenteredIconLabelDescriptionList"/>
    <dgm:cxn modelId="{DF2E740A-0C84-0343-AA4E-DBD46012BB0B}" type="presParOf" srcId="{6BCC9E72-4C42-4FE8-863D-8D90A90CCCDD}" destId="{F9C383F2-45F1-4E1A-A4F0-DEF2AA90EE03}" srcOrd="0" destOrd="0" presId="urn:microsoft.com/office/officeart/2018/5/layout/CenteredIconLabelDescriptionList"/>
    <dgm:cxn modelId="{52998C5E-A7FF-5F41-8E78-2031A5DC8241}" type="presParOf" srcId="{6BCC9E72-4C42-4FE8-863D-8D90A90CCCDD}" destId="{D608AF5A-03CC-4CD9-ADC0-DF398EB6ABDF}" srcOrd="1" destOrd="0" presId="urn:microsoft.com/office/officeart/2018/5/layout/CenteredIconLabelDescriptionList"/>
    <dgm:cxn modelId="{E49B4DD2-DFF7-524D-80BC-7561B9E45128}" type="presParOf" srcId="{6BCC9E72-4C42-4FE8-863D-8D90A90CCCDD}" destId="{0226D070-CD0C-4DA5-99A4-68DF4F46F13D}" srcOrd="2" destOrd="0" presId="urn:microsoft.com/office/officeart/2018/5/layout/CenteredIconLabelDescriptionList"/>
    <dgm:cxn modelId="{6CDF5331-5D0F-E245-B340-B82AEEB61F2E}" type="presParOf" srcId="{6BCC9E72-4C42-4FE8-863D-8D90A90CCCDD}" destId="{808BB838-334C-4555-BF78-8F1E21FD8F37}" srcOrd="3" destOrd="0" presId="urn:microsoft.com/office/officeart/2018/5/layout/CenteredIconLabelDescriptionList"/>
    <dgm:cxn modelId="{E359F5D7-C130-4E43-B317-2A483DEF5E4C}" type="presParOf" srcId="{6BCC9E72-4C42-4FE8-863D-8D90A90CCCDD}" destId="{6464679C-1438-4A3E-A2F3-9D32AF2E2F8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D80A8D9-6E64-4DD2-828E-763A52E79C9A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68617F9-BA4D-496B-91B1-91E2FB80D186}">
      <dgm:prSet/>
      <dgm:spPr/>
      <dgm:t>
        <a:bodyPr/>
        <a:lstStyle/>
        <a:p>
          <a:r>
            <a:rPr lang="en-SG" dirty="0">
              <a:hlinkClick xmlns:r="http://schemas.openxmlformats.org/officeDocument/2006/relationships" r:id="rId1"/>
            </a:rPr>
            <a:t>https://github.com/enterprises/&lt;sso&gt;/sso</a:t>
          </a:r>
          <a:endParaRPr lang="en-US" dirty="0"/>
        </a:p>
      </dgm:t>
    </dgm:pt>
    <dgm:pt modelId="{88AF8B9C-F457-44B8-968D-A739D8F58C78}" type="parTrans" cxnId="{E4C68EFE-26E4-4503-BCBB-E886C91C2131}">
      <dgm:prSet/>
      <dgm:spPr/>
      <dgm:t>
        <a:bodyPr/>
        <a:lstStyle/>
        <a:p>
          <a:endParaRPr lang="en-US"/>
        </a:p>
      </dgm:t>
    </dgm:pt>
    <dgm:pt modelId="{179F54CB-2FA6-4A9C-ADB4-B47D00D6C64E}" type="sibTrans" cxnId="{E4C68EFE-26E4-4503-BCBB-E886C91C2131}">
      <dgm:prSet/>
      <dgm:spPr/>
      <dgm:t>
        <a:bodyPr/>
        <a:lstStyle/>
        <a:p>
          <a:endParaRPr lang="en-US"/>
        </a:p>
      </dgm:t>
    </dgm:pt>
    <dgm:pt modelId="{BA7A6AAF-539D-4A6B-AE78-371AFDF092CE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https://github.com/login/device</a:t>
          </a:r>
          <a:endParaRPr lang="en-US"/>
        </a:p>
      </dgm:t>
    </dgm:pt>
    <dgm:pt modelId="{434739B4-2152-49A4-998D-7F7D158BAE02}" type="parTrans" cxnId="{7EA9BE97-D9DE-4402-82F6-2BF02E9F675F}">
      <dgm:prSet/>
      <dgm:spPr/>
      <dgm:t>
        <a:bodyPr/>
        <a:lstStyle/>
        <a:p>
          <a:endParaRPr lang="en-US"/>
        </a:p>
      </dgm:t>
    </dgm:pt>
    <dgm:pt modelId="{44806515-B743-4FE2-BC14-95A4DE96C830}" type="sibTrans" cxnId="{7EA9BE97-D9DE-4402-82F6-2BF02E9F675F}">
      <dgm:prSet/>
      <dgm:spPr/>
      <dgm:t>
        <a:bodyPr/>
        <a:lstStyle/>
        <a:p>
          <a:endParaRPr lang="en-US"/>
        </a:p>
      </dgm:t>
    </dgm:pt>
    <dgm:pt modelId="{E1A5AA52-E517-43B5-B7ED-263A2D446AFD}">
      <dgm:prSet/>
      <dgm:spPr/>
      <dgm:t>
        <a:bodyPr/>
        <a:lstStyle/>
        <a:p>
          <a:r>
            <a:rPr lang="en-SG" dirty="0">
              <a:hlinkClick xmlns:r="http://schemas.openxmlformats.org/officeDocument/2006/relationships" r:id="rId3"/>
            </a:rPr>
            <a:t>https://resources.github.com/learn/pathways/copilot/essentials/how-github-copilot-handles-data/</a:t>
          </a:r>
          <a:endParaRPr lang="en-US" dirty="0"/>
        </a:p>
      </dgm:t>
    </dgm:pt>
    <dgm:pt modelId="{CC113E4A-DF65-4C41-AE52-EE19383819F0}" type="parTrans" cxnId="{070C6546-E423-4238-916E-8C6652C554B8}">
      <dgm:prSet/>
      <dgm:spPr/>
      <dgm:t>
        <a:bodyPr/>
        <a:lstStyle/>
        <a:p>
          <a:endParaRPr lang="en-US"/>
        </a:p>
      </dgm:t>
    </dgm:pt>
    <dgm:pt modelId="{54439A02-7362-4600-8EC9-162A0877D316}" type="sibTrans" cxnId="{070C6546-E423-4238-916E-8C6652C554B8}">
      <dgm:prSet/>
      <dgm:spPr/>
      <dgm:t>
        <a:bodyPr/>
        <a:lstStyle/>
        <a:p>
          <a:endParaRPr lang="en-US"/>
        </a:p>
      </dgm:t>
    </dgm:pt>
    <dgm:pt modelId="{6A119E60-269A-4642-8DFA-3DAC6024E7CB}" type="pres">
      <dgm:prSet presAssocID="{DD80A8D9-6E64-4DD2-828E-763A52E79C9A}" presName="vert0" presStyleCnt="0">
        <dgm:presLayoutVars>
          <dgm:dir/>
          <dgm:animOne val="branch"/>
          <dgm:animLvl val="lvl"/>
        </dgm:presLayoutVars>
      </dgm:prSet>
      <dgm:spPr/>
    </dgm:pt>
    <dgm:pt modelId="{62422A20-78D7-4C46-8641-DEBD3FF46DDF}" type="pres">
      <dgm:prSet presAssocID="{968617F9-BA4D-496B-91B1-91E2FB80D186}" presName="thickLine" presStyleLbl="alignNode1" presStyleIdx="0" presStyleCnt="3"/>
      <dgm:spPr/>
    </dgm:pt>
    <dgm:pt modelId="{E6EE2D3C-C024-ED4E-97CE-97E22AEEEDB0}" type="pres">
      <dgm:prSet presAssocID="{968617F9-BA4D-496B-91B1-91E2FB80D186}" presName="horz1" presStyleCnt="0"/>
      <dgm:spPr/>
    </dgm:pt>
    <dgm:pt modelId="{E50F827F-E47E-6B4B-B7EA-B1E51DFEF22E}" type="pres">
      <dgm:prSet presAssocID="{968617F9-BA4D-496B-91B1-91E2FB80D186}" presName="tx1" presStyleLbl="revTx" presStyleIdx="0" presStyleCnt="3"/>
      <dgm:spPr/>
    </dgm:pt>
    <dgm:pt modelId="{C7348FD3-EC05-2249-9CD2-3B11EC752BDE}" type="pres">
      <dgm:prSet presAssocID="{968617F9-BA4D-496B-91B1-91E2FB80D186}" presName="vert1" presStyleCnt="0"/>
      <dgm:spPr/>
    </dgm:pt>
    <dgm:pt modelId="{C456E5F0-E57F-854F-B936-09617D2E5780}" type="pres">
      <dgm:prSet presAssocID="{BA7A6AAF-539D-4A6B-AE78-371AFDF092CE}" presName="thickLine" presStyleLbl="alignNode1" presStyleIdx="1" presStyleCnt="3"/>
      <dgm:spPr/>
    </dgm:pt>
    <dgm:pt modelId="{E8EEB46D-7C80-CF49-B71F-A111A2280848}" type="pres">
      <dgm:prSet presAssocID="{BA7A6AAF-539D-4A6B-AE78-371AFDF092CE}" presName="horz1" presStyleCnt="0"/>
      <dgm:spPr/>
    </dgm:pt>
    <dgm:pt modelId="{68E52667-6EB0-D342-9165-811787B827B9}" type="pres">
      <dgm:prSet presAssocID="{BA7A6AAF-539D-4A6B-AE78-371AFDF092CE}" presName="tx1" presStyleLbl="revTx" presStyleIdx="1" presStyleCnt="3"/>
      <dgm:spPr/>
    </dgm:pt>
    <dgm:pt modelId="{D9503C13-9852-6C48-918B-2068892CA58C}" type="pres">
      <dgm:prSet presAssocID="{BA7A6AAF-539D-4A6B-AE78-371AFDF092CE}" presName="vert1" presStyleCnt="0"/>
      <dgm:spPr/>
    </dgm:pt>
    <dgm:pt modelId="{F213D2EC-F430-7B4F-92D8-CAB83AD96416}" type="pres">
      <dgm:prSet presAssocID="{E1A5AA52-E517-43B5-B7ED-263A2D446AFD}" presName="thickLine" presStyleLbl="alignNode1" presStyleIdx="2" presStyleCnt="3"/>
      <dgm:spPr/>
    </dgm:pt>
    <dgm:pt modelId="{2AC0928F-7EEB-6441-9AA5-00B4424A358E}" type="pres">
      <dgm:prSet presAssocID="{E1A5AA52-E517-43B5-B7ED-263A2D446AFD}" presName="horz1" presStyleCnt="0"/>
      <dgm:spPr/>
    </dgm:pt>
    <dgm:pt modelId="{D2603968-AA5E-E54D-B747-D05AF18CA04B}" type="pres">
      <dgm:prSet presAssocID="{E1A5AA52-E517-43B5-B7ED-263A2D446AFD}" presName="tx1" presStyleLbl="revTx" presStyleIdx="2" presStyleCnt="3"/>
      <dgm:spPr/>
    </dgm:pt>
    <dgm:pt modelId="{3C2EE253-AC9C-494D-9915-5B8D89D92B86}" type="pres">
      <dgm:prSet presAssocID="{E1A5AA52-E517-43B5-B7ED-263A2D446AFD}" presName="vert1" presStyleCnt="0"/>
      <dgm:spPr/>
    </dgm:pt>
  </dgm:ptLst>
  <dgm:cxnLst>
    <dgm:cxn modelId="{710B7514-3E98-BF4E-BDBD-970B556B0898}" type="presOf" srcId="{DD80A8D9-6E64-4DD2-828E-763A52E79C9A}" destId="{6A119E60-269A-4642-8DFA-3DAC6024E7CB}" srcOrd="0" destOrd="0" presId="urn:microsoft.com/office/officeart/2008/layout/LinedList"/>
    <dgm:cxn modelId="{070C6546-E423-4238-916E-8C6652C554B8}" srcId="{DD80A8D9-6E64-4DD2-828E-763A52E79C9A}" destId="{E1A5AA52-E517-43B5-B7ED-263A2D446AFD}" srcOrd="2" destOrd="0" parTransId="{CC113E4A-DF65-4C41-AE52-EE19383819F0}" sibTransId="{54439A02-7362-4600-8EC9-162A0877D316}"/>
    <dgm:cxn modelId="{BDB4DC59-41FB-E34F-81E9-A7BB654ED4DD}" type="presOf" srcId="{968617F9-BA4D-496B-91B1-91E2FB80D186}" destId="{E50F827F-E47E-6B4B-B7EA-B1E51DFEF22E}" srcOrd="0" destOrd="0" presId="urn:microsoft.com/office/officeart/2008/layout/LinedList"/>
    <dgm:cxn modelId="{E498AD5C-9918-1441-909A-582A53A918E9}" type="presOf" srcId="{BA7A6AAF-539D-4A6B-AE78-371AFDF092CE}" destId="{68E52667-6EB0-D342-9165-811787B827B9}" srcOrd="0" destOrd="0" presId="urn:microsoft.com/office/officeart/2008/layout/LinedList"/>
    <dgm:cxn modelId="{7EA9BE97-D9DE-4402-82F6-2BF02E9F675F}" srcId="{DD80A8D9-6E64-4DD2-828E-763A52E79C9A}" destId="{BA7A6AAF-539D-4A6B-AE78-371AFDF092CE}" srcOrd="1" destOrd="0" parTransId="{434739B4-2152-49A4-998D-7F7D158BAE02}" sibTransId="{44806515-B743-4FE2-BC14-95A4DE96C830}"/>
    <dgm:cxn modelId="{77D187F7-F50A-2F40-BF27-4C97AC1BFC0A}" type="presOf" srcId="{E1A5AA52-E517-43B5-B7ED-263A2D446AFD}" destId="{D2603968-AA5E-E54D-B747-D05AF18CA04B}" srcOrd="0" destOrd="0" presId="urn:microsoft.com/office/officeart/2008/layout/LinedList"/>
    <dgm:cxn modelId="{E4C68EFE-26E4-4503-BCBB-E886C91C2131}" srcId="{DD80A8D9-6E64-4DD2-828E-763A52E79C9A}" destId="{968617F9-BA4D-496B-91B1-91E2FB80D186}" srcOrd="0" destOrd="0" parTransId="{88AF8B9C-F457-44B8-968D-A739D8F58C78}" sibTransId="{179F54CB-2FA6-4A9C-ADB4-B47D00D6C64E}"/>
    <dgm:cxn modelId="{0251E8C9-0D59-9B40-A5B5-631E29230546}" type="presParOf" srcId="{6A119E60-269A-4642-8DFA-3DAC6024E7CB}" destId="{62422A20-78D7-4C46-8641-DEBD3FF46DDF}" srcOrd="0" destOrd="0" presId="urn:microsoft.com/office/officeart/2008/layout/LinedList"/>
    <dgm:cxn modelId="{AD05BFB6-8C7D-3E41-82FD-31B465FE114E}" type="presParOf" srcId="{6A119E60-269A-4642-8DFA-3DAC6024E7CB}" destId="{E6EE2D3C-C024-ED4E-97CE-97E22AEEEDB0}" srcOrd="1" destOrd="0" presId="urn:microsoft.com/office/officeart/2008/layout/LinedList"/>
    <dgm:cxn modelId="{68FB130C-F13C-5641-88C5-04A218954BF6}" type="presParOf" srcId="{E6EE2D3C-C024-ED4E-97CE-97E22AEEEDB0}" destId="{E50F827F-E47E-6B4B-B7EA-B1E51DFEF22E}" srcOrd="0" destOrd="0" presId="urn:microsoft.com/office/officeart/2008/layout/LinedList"/>
    <dgm:cxn modelId="{26F812BA-7DD7-E24B-AE9B-15AFBCCE9B1F}" type="presParOf" srcId="{E6EE2D3C-C024-ED4E-97CE-97E22AEEEDB0}" destId="{C7348FD3-EC05-2249-9CD2-3B11EC752BDE}" srcOrd="1" destOrd="0" presId="urn:microsoft.com/office/officeart/2008/layout/LinedList"/>
    <dgm:cxn modelId="{ACA59764-08AE-C848-B424-F5BE68182DD7}" type="presParOf" srcId="{6A119E60-269A-4642-8DFA-3DAC6024E7CB}" destId="{C456E5F0-E57F-854F-B936-09617D2E5780}" srcOrd="2" destOrd="0" presId="urn:microsoft.com/office/officeart/2008/layout/LinedList"/>
    <dgm:cxn modelId="{B90562F1-970C-E843-9D1A-FD876435AFD5}" type="presParOf" srcId="{6A119E60-269A-4642-8DFA-3DAC6024E7CB}" destId="{E8EEB46D-7C80-CF49-B71F-A111A2280848}" srcOrd="3" destOrd="0" presId="urn:microsoft.com/office/officeart/2008/layout/LinedList"/>
    <dgm:cxn modelId="{90A233AF-E4BC-FB4E-98C2-0851B3DEDEAD}" type="presParOf" srcId="{E8EEB46D-7C80-CF49-B71F-A111A2280848}" destId="{68E52667-6EB0-D342-9165-811787B827B9}" srcOrd="0" destOrd="0" presId="urn:microsoft.com/office/officeart/2008/layout/LinedList"/>
    <dgm:cxn modelId="{43EAD715-0068-8741-BE45-9A69B0547438}" type="presParOf" srcId="{E8EEB46D-7C80-CF49-B71F-A111A2280848}" destId="{D9503C13-9852-6C48-918B-2068892CA58C}" srcOrd="1" destOrd="0" presId="urn:microsoft.com/office/officeart/2008/layout/LinedList"/>
    <dgm:cxn modelId="{2B3D0C9D-D678-9A4B-82FF-1942E7BEC575}" type="presParOf" srcId="{6A119E60-269A-4642-8DFA-3DAC6024E7CB}" destId="{F213D2EC-F430-7B4F-92D8-CAB83AD96416}" srcOrd="4" destOrd="0" presId="urn:microsoft.com/office/officeart/2008/layout/LinedList"/>
    <dgm:cxn modelId="{9EC60899-7C3C-0A4C-A2E7-27ECA0A7704E}" type="presParOf" srcId="{6A119E60-269A-4642-8DFA-3DAC6024E7CB}" destId="{2AC0928F-7EEB-6441-9AA5-00B4424A358E}" srcOrd="5" destOrd="0" presId="urn:microsoft.com/office/officeart/2008/layout/LinedList"/>
    <dgm:cxn modelId="{136A335B-251D-8E4C-A509-7841D48D3511}" type="presParOf" srcId="{2AC0928F-7EEB-6441-9AA5-00B4424A358E}" destId="{D2603968-AA5E-E54D-B747-D05AF18CA04B}" srcOrd="0" destOrd="0" presId="urn:microsoft.com/office/officeart/2008/layout/LinedList"/>
    <dgm:cxn modelId="{BE43C2F3-A136-3347-AA6B-42BBD148FD7B}" type="presParOf" srcId="{2AC0928F-7EEB-6441-9AA5-00B4424A358E}" destId="{3C2EE253-AC9C-494D-9915-5B8D89D92B8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E62F13-5580-4F11-A5AC-7234AE20AD04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443A433-CFC4-453D-8944-D79032FA60D6}">
      <dgm:prSet/>
      <dgm:spPr/>
      <dgm:t>
        <a:bodyPr/>
        <a:lstStyle/>
        <a:p>
          <a:r>
            <a:rPr lang="en-US"/>
            <a:t>Java</a:t>
          </a:r>
        </a:p>
      </dgm:t>
    </dgm:pt>
    <dgm:pt modelId="{52647B3E-2776-4A4E-AF16-A2717517AD87}" type="parTrans" cxnId="{B38B315C-01B5-4E9F-82FE-3CDF9D75061B}">
      <dgm:prSet/>
      <dgm:spPr/>
      <dgm:t>
        <a:bodyPr/>
        <a:lstStyle/>
        <a:p>
          <a:endParaRPr lang="en-US"/>
        </a:p>
      </dgm:t>
    </dgm:pt>
    <dgm:pt modelId="{63A5DCC8-64C2-4CC9-93C9-BC2219048513}" type="sibTrans" cxnId="{B38B315C-01B5-4E9F-82FE-3CDF9D75061B}">
      <dgm:prSet/>
      <dgm:spPr/>
      <dgm:t>
        <a:bodyPr/>
        <a:lstStyle/>
        <a:p>
          <a:endParaRPr lang="en-US"/>
        </a:p>
      </dgm:t>
    </dgm:pt>
    <dgm:pt modelId="{7026236C-2F83-455A-A68D-6000FC5A3736}">
      <dgm:prSet/>
      <dgm:spPr/>
      <dgm:t>
        <a:bodyPr/>
        <a:lstStyle/>
        <a:p>
          <a:r>
            <a:rPr lang="en-US"/>
            <a:t>JavaScript</a:t>
          </a:r>
        </a:p>
      </dgm:t>
    </dgm:pt>
    <dgm:pt modelId="{F50BBED1-E509-49C7-A105-3F914ACDC860}" type="parTrans" cxnId="{732F7051-10D8-4033-9DD9-350CA8B1563F}">
      <dgm:prSet/>
      <dgm:spPr/>
      <dgm:t>
        <a:bodyPr/>
        <a:lstStyle/>
        <a:p>
          <a:endParaRPr lang="en-US"/>
        </a:p>
      </dgm:t>
    </dgm:pt>
    <dgm:pt modelId="{235E6993-9B73-4A86-87A4-95ED8634E80A}" type="sibTrans" cxnId="{732F7051-10D8-4033-9DD9-350CA8B1563F}">
      <dgm:prSet/>
      <dgm:spPr/>
      <dgm:t>
        <a:bodyPr/>
        <a:lstStyle/>
        <a:p>
          <a:endParaRPr lang="en-US"/>
        </a:p>
      </dgm:t>
    </dgm:pt>
    <dgm:pt modelId="{9F5EB988-183C-4E42-915F-6AA5C4E97DF1}">
      <dgm:prSet/>
      <dgm:spPr/>
      <dgm:t>
        <a:bodyPr/>
        <a:lstStyle/>
        <a:p>
          <a:r>
            <a:rPr lang="en-US"/>
            <a:t>Python</a:t>
          </a:r>
        </a:p>
      </dgm:t>
    </dgm:pt>
    <dgm:pt modelId="{31FB2299-D314-4653-A1DF-7494AB3C319B}" type="parTrans" cxnId="{5776919B-3A5A-47B7-BEA0-8F0E7D93B80A}">
      <dgm:prSet/>
      <dgm:spPr/>
      <dgm:t>
        <a:bodyPr/>
        <a:lstStyle/>
        <a:p>
          <a:endParaRPr lang="en-US"/>
        </a:p>
      </dgm:t>
    </dgm:pt>
    <dgm:pt modelId="{C37B96D3-8073-4093-8315-4AAD023A0AD1}" type="sibTrans" cxnId="{5776919B-3A5A-47B7-BEA0-8F0E7D93B80A}">
      <dgm:prSet/>
      <dgm:spPr/>
      <dgm:t>
        <a:bodyPr/>
        <a:lstStyle/>
        <a:p>
          <a:endParaRPr lang="en-US"/>
        </a:p>
      </dgm:t>
    </dgm:pt>
    <dgm:pt modelId="{042D61D5-7316-4F23-9D70-D951EA36D59E}">
      <dgm:prSet/>
      <dgm:spPr/>
      <dgm:t>
        <a:bodyPr/>
        <a:lstStyle/>
        <a:p>
          <a:r>
            <a:rPr lang="en-US"/>
            <a:t>C#</a:t>
          </a:r>
        </a:p>
      </dgm:t>
    </dgm:pt>
    <dgm:pt modelId="{485B9C5C-34F1-4B24-8469-E9D2ABBD8983}" type="parTrans" cxnId="{0D5BA326-3C82-43CF-A701-FF116FEF1A6A}">
      <dgm:prSet/>
      <dgm:spPr/>
      <dgm:t>
        <a:bodyPr/>
        <a:lstStyle/>
        <a:p>
          <a:endParaRPr lang="en-US"/>
        </a:p>
      </dgm:t>
    </dgm:pt>
    <dgm:pt modelId="{EC5648A4-1D84-4B24-95DD-0D8F13F79463}" type="sibTrans" cxnId="{0D5BA326-3C82-43CF-A701-FF116FEF1A6A}">
      <dgm:prSet/>
      <dgm:spPr/>
      <dgm:t>
        <a:bodyPr/>
        <a:lstStyle/>
        <a:p>
          <a:endParaRPr lang="en-US"/>
        </a:p>
      </dgm:t>
    </dgm:pt>
    <dgm:pt modelId="{2318AA80-61BD-47EF-B4CB-F37349CA900C}">
      <dgm:prSet/>
      <dgm:spPr/>
      <dgm:t>
        <a:bodyPr/>
        <a:lstStyle/>
        <a:p>
          <a:r>
            <a:rPr lang="en-US"/>
            <a:t>C++</a:t>
          </a:r>
        </a:p>
      </dgm:t>
    </dgm:pt>
    <dgm:pt modelId="{2FFD2A2A-9F30-4158-A813-A44132350F8B}" type="parTrans" cxnId="{61732737-54DC-4F95-B60F-CC20D02515FF}">
      <dgm:prSet/>
      <dgm:spPr/>
      <dgm:t>
        <a:bodyPr/>
        <a:lstStyle/>
        <a:p>
          <a:endParaRPr lang="en-US"/>
        </a:p>
      </dgm:t>
    </dgm:pt>
    <dgm:pt modelId="{8B3DB29B-E4DA-461C-8A7E-0F47F53F576B}" type="sibTrans" cxnId="{61732737-54DC-4F95-B60F-CC20D02515FF}">
      <dgm:prSet/>
      <dgm:spPr/>
      <dgm:t>
        <a:bodyPr/>
        <a:lstStyle/>
        <a:p>
          <a:endParaRPr lang="en-US"/>
        </a:p>
      </dgm:t>
    </dgm:pt>
    <dgm:pt modelId="{C6A04E4A-E110-4962-90FA-A6C34DB416A5}">
      <dgm:prSet/>
      <dgm:spPr/>
      <dgm:t>
        <a:bodyPr/>
        <a:lstStyle/>
        <a:p>
          <a:r>
            <a:rPr lang="en-US"/>
            <a:t>Ruby</a:t>
          </a:r>
        </a:p>
      </dgm:t>
    </dgm:pt>
    <dgm:pt modelId="{7A77016C-F6B6-4ED9-8E49-81B47476B54A}" type="parTrans" cxnId="{E8A842B3-3E58-4F2E-8AEC-125489C6BD39}">
      <dgm:prSet/>
      <dgm:spPr/>
      <dgm:t>
        <a:bodyPr/>
        <a:lstStyle/>
        <a:p>
          <a:endParaRPr lang="en-US"/>
        </a:p>
      </dgm:t>
    </dgm:pt>
    <dgm:pt modelId="{B2BD8475-882A-411C-B62E-E9A8CA2F00E9}" type="sibTrans" cxnId="{E8A842B3-3E58-4F2E-8AEC-125489C6BD39}">
      <dgm:prSet/>
      <dgm:spPr/>
      <dgm:t>
        <a:bodyPr/>
        <a:lstStyle/>
        <a:p>
          <a:endParaRPr lang="en-US"/>
        </a:p>
      </dgm:t>
    </dgm:pt>
    <dgm:pt modelId="{44731658-988E-4339-85CA-ADB74ADB80AB}">
      <dgm:prSet/>
      <dgm:spPr/>
      <dgm:t>
        <a:bodyPr/>
        <a:lstStyle/>
        <a:p>
          <a:r>
            <a:rPr lang="en-US"/>
            <a:t>PHP</a:t>
          </a:r>
        </a:p>
      </dgm:t>
    </dgm:pt>
    <dgm:pt modelId="{457E0555-AEEC-415E-BEE3-EBB34FBB0E32}" type="parTrans" cxnId="{5236B0EA-C2E9-4122-ADFF-D19311F0A8CD}">
      <dgm:prSet/>
      <dgm:spPr/>
      <dgm:t>
        <a:bodyPr/>
        <a:lstStyle/>
        <a:p>
          <a:endParaRPr lang="en-US"/>
        </a:p>
      </dgm:t>
    </dgm:pt>
    <dgm:pt modelId="{BB3D1D48-9056-415A-BADB-B93C67256E44}" type="sibTrans" cxnId="{5236B0EA-C2E9-4122-ADFF-D19311F0A8CD}">
      <dgm:prSet/>
      <dgm:spPr/>
      <dgm:t>
        <a:bodyPr/>
        <a:lstStyle/>
        <a:p>
          <a:endParaRPr lang="en-US"/>
        </a:p>
      </dgm:t>
    </dgm:pt>
    <dgm:pt modelId="{A2013404-7893-4C7C-AFD5-283AA2CDA6B6}">
      <dgm:prSet/>
      <dgm:spPr/>
      <dgm:t>
        <a:bodyPr/>
        <a:lstStyle/>
        <a:p>
          <a:r>
            <a:rPr lang="en-US"/>
            <a:t>Swift</a:t>
          </a:r>
        </a:p>
      </dgm:t>
    </dgm:pt>
    <dgm:pt modelId="{DCCD15A5-60B2-4E8A-8696-65099D2DC1BF}" type="parTrans" cxnId="{B2192762-B1C6-4782-A15B-97CE84AD41F0}">
      <dgm:prSet/>
      <dgm:spPr/>
      <dgm:t>
        <a:bodyPr/>
        <a:lstStyle/>
        <a:p>
          <a:endParaRPr lang="en-US"/>
        </a:p>
      </dgm:t>
    </dgm:pt>
    <dgm:pt modelId="{E6043C2C-674C-49D9-A8B5-9D5C57A91A81}" type="sibTrans" cxnId="{B2192762-B1C6-4782-A15B-97CE84AD41F0}">
      <dgm:prSet/>
      <dgm:spPr/>
      <dgm:t>
        <a:bodyPr/>
        <a:lstStyle/>
        <a:p>
          <a:endParaRPr lang="en-US"/>
        </a:p>
      </dgm:t>
    </dgm:pt>
    <dgm:pt modelId="{8AEE3670-AA3B-4B27-AE53-26616D8711D6}">
      <dgm:prSet/>
      <dgm:spPr/>
      <dgm:t>
        <a:bodyPr/>
        <a:lstStyle/>
        <a:p>
          <a:r>
            <a:rPr lang="en-US"/>
            <a:t>Kotlin</a:t>
          </a:r>
        </a:p>
      </dgm:t>
    </dgm:pt>
    <dgm:pt modelId="{001D1D7E-3529-48C8-9E21-19DF85D57FDF}" type="parTrans" cxnId="{E524C288-9661-413C-BA1C-F82D68C72AC0}">
      <dgm:prSet/>
      <dgm:spPr/>
      <dgm:t>
        <a:bodyPr/>
        <a:lstStyle/>
        <a:p>
          <a:endParaRPr lang="en-US"/>
        </a:p>
      </dgm:t>
    </dgm:pt>
    <dgm:pt modelId="{C5C85C25-FB57-494D-8680-B71FBEFCF18B}" type="sibTrans" cxnId="{E524C288-9661-413C-BA1C-F82D68C72AC0}">
      <dgm:prSet/>
      <dgm:spPr/>
      <dgm:t>
        <a:bodyPr/>
        <a:lstStyle/>
        <a:p>
          <a:endParaRPr lang="en-US"/>
        </a:p>
      </dgm:t>
    </dgm:pt>
    <dgm:pt modelId="{44B66B75-2996-4642-B6FA-082A9B899043}">
      <dgm:prSet/>
      <dgm:spPr/>
      <dgm:t>
        <a:bodyPr/>
        <a:lstStyle/>
        <a:p>
          <a:r>
            <a:rPr lang="en-US"/>
            <a:t>TypeScript</a:t>
          </a:r>
        </a:p>
      </dgm:t>
    </dgm:pt>
    <dgm:pt modelId="{5976BC73-D86E-4A69-83CE-9EEACE6965D1}" type="parTrans" cxnId="{B307AEA1-46C9-43C8-B2B9-5A480A859C78}">
      <dgm:prSet/>
      <dgm:spPr/>
      <dgm:t>
        <a:bodyPr/>
        <a:lstStyle/>
        <a:p>
          <a:endParaRPr lang="en-US"/>
        </a:p>
      </dgm:t>
    </dgm:pt>
    <dgm:pt modelId="{024FC29A-252C-415A-A8CB-77521DBE8CC7}" type="sibTrans" cxnId="{B307AEA1-46C9-43C8-B2B9-5A480A859C78}">
      <dgm:prSet/>
      <dgm:spPr/>
      <dgm:t>
        <a:bodyPr/>
        <a:lstStyle/>
        <a:p>
          <a:endParaRPr lang="en-US"/>
        </a:p>
      </dgm:t>
    </dgm:pt>
    <dgm:pt modelId="{94A04461-73C4-47FF-865A-1F6F715612C4}">
      <dgm:prSet/>
      <dgm:spPr/>
      <dgm:t>
        <a:bodyPr/>
        <a:lstStyle/>
        <a:p>
          <a:r>
            <a:rPr lang="en-US"/>
            <a:t>Go</a:t>
          </a:r>
        </a:p>
      </dgm:t>
    </dgm:pt>
    <dgm:pt modelId="{85C99FF1-57EA-4864-B2CA-FF88F7C1BC03}" type="parTrans" cxnId="{8F833D25-8AF4-446A-91DE-9E4B4CF0CC09}">
      <dgm:prSet/>
      <dgm:spPr/>
      <dgm:t>
        <a:bodyPr/>
        <a:lstStyle/>
        <a:p>
          <a:endParaRPr lang="en-US"/>
        </a:p>
      </dgm:t>
    </dgm:pt>
    <dgm:pt modelId="{9D9C8235-3B21-41E3-88BC-58AE30FCE4C8}" type="sibTrans" cxnId="{8F833D25-8AF4-446A-91DE-9E4B4CF0CC09}">
      <dgm:prSet/>
      <dgm:spPr/>
      <dgm:t>
        <a:bodyPr/>
        <a:lstStyle/>
        <a:p>
          <a:endParaRPr lang="en-US"/>
        </a:p>
      </dgm:t>
    </dgm:pt>
    <dgm:pt modelId="{8B6D0C5A-82A1-4B42-BB66-6A8C51A90965}">
      <dgm:prSet/>
      <dgm:spPr/>
      <dgm:t>
        <a:bodyPr/>
        <a:lstStyle/>
        <a:p>
          <a:r>
            <a:rPr lang="en-US"/>
            <a:t>Rust</a:t>
          </a:r>
        </a:p>
      </dgm:t>
    </dgm:pt>
    <dgm:pt modelId="{E0123F8A-94E6-425E-B7C4-17BA9A45FC0E}" type="parTrans" cxnId="{405714AC-DEB3-425C-B931-CA3690137239}">
      <dgm:prSet/>
      <dgm:spPr/>
      <dgm:t>
        <a:bodyPr/>
        <a:lstStyle/>
        <a:p>
          <a:endParaRPr lang="en-US"/>
        </a:p>
      </dgm:t>
    </dgm:pt>
    <dgm:pt modelId="{7F9E8B06-5DE9-4529-856C-3DA312D8AB4F}" type="sibTrans" cxnId="{405714AC-DEB3-425C-B931-CA3690137239}">
      <dgm:prSet/>
      <dgm:spPr/>
      <dgm:t>
        <a:bodyPr/>
        <a:lstStyle/>
        <a:p>
          <a:endParaRPr lang="en-US"/>
        </a:p>
      </dgm:t>
    </dgm:pt>
    <dgm:pt modelId="{C2855914-E064-4026-AD1A-00E123E98CAC}">
      <dgm:prSet/>
      <dgm:spPr/>
      <dgm:t>
        <a:bodyPr/>
        <a:lstStyle/>
        <a:p>
          <a:r>
            <a:rPr lang="en-US"/>
            <a:t>SQL</a:t>
          </a:r>
        </a:p>
      </dgm:t>
    </dgm:pt>
    <dgm:pt modelId="{A382B670-C4CF-436B-8990-79094C36F588}" type="parTrans" cxnId="{50A7BFB1-79A9-45DF-B270-C119929D8A72}">
      <dgm:prSet/>
      <dgm:spPr/>
      <dgm:t>
        <a:bodyPr/>
        <a:lstStyle/>
        <a:p>
          <a:endParaRPr lang="en-US"/>
        </a:p>
      </dgm:t>
    </dgm:pt>
    <dgm:pt modelId="{AEFBA7AB-D194-49EC-A47C-C6304610085E}" type="sibTrans" cxnId="{50A7BFB1-79A9-45DF-B270-C119929D8A72}">
      <dgm:prSet/>
      <dgm:spPr/>
      <dgm:t>
        <a:bodyPr/>
        <a:lstStyle/>
        <a:p>
          <a:endParaRPr lang="en-US"/>
        </a:p>
      </dgm:t>
    </dgm:pt>
    <dgm:pt modelId="{0F64B907-09DF-4FD3-A910-64FA7304D6BD}">
      <dgm:prSet/>
      <dgm:spPr/>
      <dgm:t>
        <a:bodyPr/>
        <a:lstStyle/>
        <a:p>
          <a:r>
            <a:rPr lang="en-US"/>
            <a:t>HTML/CSS</a:t>
          </a:r>
        </a:p>
      </dgm:t>
    </dgm:pt>
    <dgm:pt modelId="{7C466517-4FF8-4BBD-BB73-5537106756A3}" type="parTrans" cxnId="{882B00FE-3CEC-4F25-AD87-E4CE677DD0A8}">
      <dgm:prSet/>
      <dgm:spPr/>
      <dgm:t>
        <a:bodyPr/>
        <a:lstStyle/>
        <a:p>
          <a:endParaRPr lang="en-US"/>
        </a:p>
      </dgm:t>
    </dgm:pt>
    <dgm:pt modelId="{25080E00-CA23-461F-B9B0-B8D9B4CA0827}" type="sibTrans" cxnId="{882B00FE-3CEC-4F25-AD87-E4CE677DD0A8}">
      <dgm:prSet/>
      <dgm:spPr/>
      <dgm:t>
        <a:bodyPr/>
        <a:lstStyle/>
        <a:p>
          <a:endParaRPr lang="en-US"/>
        </a:p>
      </dgm:t>
    </dgm:pt>
    <dgm:pt modelId="{5D167783-0FE6-4315-B64B-72CD02D1673B}">
      <dgm:prSet/>
      <dgm:spPr/>
      <dgm:t>
        <a:bodyPr/>
        <a:lstStyle/>
        <a:p>
          <a:r>
            <a:rPr lang="en-US"/>
            <a:t>R</a:t>
          </a:r>
        </a:p>
      </dgm:t>
    </dgm:pt>
    <dgm:pt modelId="{BEC039C6-A608-42E7-9E9F-8C060B6ABF0F}" type="parTrans" cxnId="{E01573B5-F424-4531-A253-AEAF9589B0AE}">
      <dgm:prSet/>
      <dgm:spPr/>
      <dgm:t>
        <a:bodyPr/>
        <a:lstStyle/>
        <a:p>
          <a:endParaRPr lang="en-US"/>
        </a:p>
      </dgm:t>
    </dgm:pt>
    <dgm:pt modelId="{17F9B9F2-F453-4BEE-8426-E30748FE1159}" type="sibTrans" cxnId="{E01573B5-F424-4531-A253-AEAF9589B0AE}">
      <dgm:prSet/>
      <dgm:spPr/>
      <dgm:t>
        <a:bodyPr/>
        <a:lstStyle/>
        <a:p>
          <a:endParaRPr lang="en-US"/>
        </a:p>
      </dgm:t>
    </dgm:pt>
    <dgm:pt modelId="{527A7C1C-AFF3-491F-A0C8-D9A1708F568F}">
      <dgm:prSet/>
      <dgm:spPr/>
      <dgm:t>
        <a:bodyPr/>
        <a:lstStyle/>
        <a:p>
          <a:r>
            <a:rPr lang="en-US"/>
            <a:t>MATLAB</a:t>
          </a:r>
        </a:p>
      </dgm:t>
    </dgm:pt>
    <dgm:pt modelId="{A4EA58D2-573E-4CD0-9AC1-B9107199E85B}" type="parTrans" cxnId="{C4692B8B-B4D9-4634-BA23-759AC179A88A}">
      <dgm:prSet/>
      <dgm:spPr/>
      <dgm:t>
        <a:bodyPr/>
        <a:lstStyle/>
        <a:p>
          <a:endParaRPr lang="en-US"/>
        </a:p>
      </dgm:t>
    </dgm:pt>
    <dgm:pt modelId="{D89A9114-507F-48B3-87AE-9A81335E58D3}" type="sibTrans" cxnId="{C4692B8B-B4D9-4634-BA23-759AC179A88A}">
      <dgm:prSet/>
      <dgm:spPr/>
      <dgm:t>
        <a:bodyPr/>
        <a:lstStyle/>
        <a:p>
          <a:endParaRPr lang="en-US"/>
        </a:p>
      </dgm:t>
    </dgm:pt>
    <dgm:pt modelId="{F7285566-F3D7-42D8-99A0-8AC74EAE66CA}">
      <dgm:prSet/>
      <dgm:spPr/>
      <dgm:t>
        <a:bodyPr/>
        <a:lstStyle/>
        <a:p>
          <a:r>
            <a:rPr lang="en-US"/>
            <a:t>Perl</a:t>
          </a:r>
        </a:p>
      </dgm:t>
    </dgm:pt>
    <dgm:pt modelId="{AA0D2E99-9605-4EF7-91BB-D3B2BFCD3799}" type="parTrans" cxnId="{5D72ED37-49E2-4E6B-AA85-C08CAC9729B5}">
      <dgm:prSet/>
      <dgm:spPr/>
      <dgm:t>
        <a:bodyPr/>
        <a:lstStyle/>
        <a:p>
          <a:endParaRPr lang="en-US"/>
        </a:p>
      </dgm:t>
    </dgm:pt>
    <dgm:pt modelId="{CBE565BB-B364-4E3D-8F88-B5FAB17DCF6E}" type="sibTrans" cxnId="{5D72ED37-49E2-4E6B-AA85-C08CAC9729B5}">
      <dgm:prSet/>
      <dgm:spPr/>
      <dgm:t>
        <a:bodyPr/>
        <a:lstStyle/>
        <a:p>
          <a:endParaRPr lang="en-US"/>
        </a:p>
      </dgm:t>
    </dgm:pt>
    <dgm:pt modelId="{E04521DC-C483-4414-BB60-2E0D5DFC3A1A}">
      <dgm:prSet/>
      <dgm:spPr/>
      <dgm:t>
        <a:bodyPr/>
        <a:lstStyle/>
        <a:p>
          <a:r>
            <a:rPr lang="en-US"/>
            <a:t>Scala</a:t>
          </a:r>
        </a:p>
      </dgm:t>
    </dgm:pt>
    <dgm:pt modelId="{42554854-EB40-4935-893A-3228BDBAA1DA}" type="parTrans" cxnId="{9A8E2E8C-1BF1-4419-88B5-4BE5AD555883}">
      <dgm:prSet/>
      <dgm:spPr/>
      <dgm:t>
        <a:bodyPr/>
        <a:lstStyle/>
        <a:p>
          <a:endParaRPr lang="en-US"/>
        </a:p>
      </dgm:t>
    </dgm:pt>
    <dgm:pt modelId="{6269F735-5132-41CC-8C8B-AC864EC6196D}" type="sibTrans" cxnId="{9A8E2E8C-1BF1-4419-88B5-4BE5AD555883}">
      <dgm:prSet/>
      <dgm:spPr/>
      <dgm:t>
        <a:bodyPr/>
        <a:lstStyle/>
        <a:p>
          <a:endParaRPr lang="en-US"/>
        </a:p>
      </dgm:t>
    </dgm:pt>
    <dgm:pt modelId="{BE81F508-766F-4E32-83D0-FF31061B43FA}">
      <dgm:prSet/>
      <dgm:spPr/>
      <dgm:t>
        <a:bodyPr/>
        <a:lstStyle/>
        <a:p>
          <a:r>
            <a:rPr lang="en-US"/>
            <a:t>Groovy</a:t>
          </a:r>
        </a:p>
      </dgm:t>
    </dgm:pt>
    <dgm:pt modelId="{5C77162B-EE7A-45AF-B4A0-3FA41E2B40E9}" type="parTrans" cxnId="{F9223D92-345B-4962-A5C8-5212F6A47711}">
      <dgm:prSet/>
      <dgm:spPr/>
      <dgm:t>
        <a:bodyPr/>
        <a:lstStyle/>
        <a:p>
          <a:endParaRPr lang="en-US"/>
        </a:p>
      </dgm:t>
    </dgm:pt>
    <dgm:pt modelId="{58E2A517-D7E5-4E21-B92C-89EB728271F9}" type="sibTrans" cxnId="{F9223D92-345B-4962-A5C8-5212F6A47711}">
      <dgm:prSet/>
      <dgm:spPr/>
      <dgm:t>
        <a:bodyPr/>
        <a:lstStyle/>
        <a:p>
          <a:endParaRPr lang="en-US"/>
        </a:p>
      </dgm:t>
    </dgm:pt>
    <dgm:pt modelId="{C5F10C1C-B3BC-4943-9F6E-7A3B317A9E19}">
      <dgm:prSet/>
      <dgm:spPr/>
      <dgm:t>
        <a:bodyPr/>
        <a:lstStyle/>
        <a:p>
          <a:r>
            <a:rPr lang="en-US"/>
            <a:t>Objective-C</a:t>
          </a:r>
        </a:p>
      </dgm:t>
    </dgm:pt>
    <dgm:pt modelId="{CF2DCAC4-2E00-40EE-9618-A7F76BC34573}" type="parTrans" cxnId="{16A26503-3B79-4B1E-8DFA-BF04BA9FF2F5}">
      <dgm:prSet/>
      <dgm:spPr/>
      <dgm:t>
        <a:bodyPr/>
        <a:lstStyle/>
        <a:p>
          <a:endParaRPr lang="en-US"/>
        </a:p>
      </dgm:t>
    </dgm:pt>
    <dgm:pt modelId="{9455CF63-E38F-453E-A274-176C137E1A00}" type="sibTrans" cxnId="{16A26503-3B79-4B1E-8DFA-BF04BA9FF2F5}">
      <dgm:prSet/>
      <dgm:spPr/>
      <dgm:t>
        <a:bodyPr/>
        <a:lstStyle/>
        <a:p>
          <a:endParaRPr lang="en-US"/>
        </a:p>
      </dgm:t>
    </dgm:pt>
    <dgm:pt modelId="{01FD3BCE-B823-664C-9C62-20A456709D62}" type="pres">
      <dgm:prSet presAssocID="{FAE62F13-5580-4F11-A5AC-7234AE20AD04}" presName="diagram" presStyleCnt="0">
        <dgm:presLayoutVars>
          <dgm:dir/>
          <dgm:resizeHandles val="exact"/>
        </dgm:presLayoutVars>
      </dgm:prSet>
      <dgm:spPr/>
    </dgm:pt>
    <dgm:pt modelId="{F4D92DE4-E2D4-644E-86F3-C1F58A2DD8D2}" type="pres">
      <dgm:prSet presAssocID="{1443A433-CFC4-453D-8944-D79032FA60D6}" presName="node" presStyleLbl="node1" presStyleIdx="0" presStyleCnt="20">
        <dgm:presLayoutVars>
          <dgm:bulletEnabled val="1"/>
        </dgm:presLayoutVars>
      </dgm:prSet>
      <dgm:spPr/>
    </dgm:pt>
    <dgm:pt modelId="{589F066E-36E0-1448-B7E3-84C63A433A41}" type="pres">
      <dgm:prSet presAssocID="{63A5DCC8-64C2-4CC9-93C9-BC2219048513}" presName="sibTrans" presStyleCnt="0"/>
      <dgm:spPr/>
    </dgm:pt>
    <dgm:pt modelId="{8ECCA174-3F11-AF40-8BAE-37986F918C64}" type="pres">
      <dgm:prSet presAssocID="{7026236C-2F83-455A-A68D-6000FC5A3736}" presName="node" presStyleLbl="node1" presStyleIdx="1" presStyleCnt="20">
        <dgm:presLayoutVars>
          <dgm:bulletEnabled val="1"/>
        </dgm:presLayoutVars>
      </dgm:prSet>
      <dgm:spPr/>
    </dgm:pt>
    <dgm:pt modelId="{4C6FB200-8D7D-7740-8139-58BF103AC049}" type="pres">
      <dgm:prSet presAssocID="{235E6993-9B73-4A86-87A4-95ED8634E80A}" presName="sibTrans" presStyleCnt="0"/>
      <dgm:spPr/>
    </dgm:pt>
    <dgm:pt modelId="{3D855ACB-FE83-8B49-B2E2-9A084E5E7AE1}" type="pres">
      <dgm:prSet presAssocID="{9F5EB988-183C-4E42-915F-6AA5C4E97DF1}" presName="node" presStyleLbl="node1" presStyleIdx="2" presStyleCnt="20">
        <dgm:presLayoutVars>
          <dgm:bulletEnabled val="1"/>
        </dgm:presLayoutVars>
      </dgm:prSet>
      <dgm:spPr/>
    </dgm:pt>
    <dgm:pt modelId="{10F5A9AC-8618-1642-87AD-4E17007098FC}" type="pres">
      <dgm:prSet presAssocID="{C37B96D3-8073-4093-8315-4AAD023A0AD1}" presName="sibTrans" presStyleCnt="0"/>
      <dgm:spPr/>
    </dgm:pt>
    <dgm:pt modelId="{3A3751B3-200B-9D41-8829-56F2604F9FD3}" type="pres">
      <dgm:prSet presAssocID="{042D61D5-7316-4F23-9D70-D951EA36D59E}" presName="node" presStyleLbl="node1" presStyleIdx="3" presStyleCnt="20">
        <dgm:presLayoutVars>
          <dgm:bulletEnabled val="1"/>
        </dgm:presLayoutVars>
      </dgm:prSet>
      <dgm:spPr/>
    </dgm:pt>
    <dgm:pt modelId="{6D686044-A530-3F46-9F76-5BCC7568DCA6}" type="pres">
      <dgm:prSet presAssocID="{EC5648A4-1D84-4B24-95DD-0D8F13F79463}" presName="sibTrans" presStyleCnt="0"/>
      <dgm:spPr/>
    </dgm:pt>
    <dgm:pt modelId="{0005A6E6-7AFC-2E4B-BECD-70BE0BBD250A}" type="pres">
      <dgm:prSet presAssocID="{2318AA80-61BD-47EF-B4CB-F37349CA900C}" presName="node" presStyleLbl="node1" presStyleIdx="4" presStyleCnt="20">
        <dgm:presLayoutVars>
          <dgm:bulletEnabled val="1"/>
        </dgm:presLayoutVars>
      </dgm:prSet>
      <dgm:spPr/>
    </dgm:pt>
    <dgm:pt modelId="{982BF64C-58E7-B441-8E89-0821E1BD7FFE}" type="pres">
      <dgm:prSet presAssocID="{8B3DB29B-E4DA-461C-8A7E-0F47F53F576B}" presName="sibTrans" presStyleCnt="0"/>
      <dgm:spPr/>
    </dgm:pt>
    <dgm:pt modelId="{61DC0F87-6CC4-B84A-842D-37D77CE36206}" type="pres">
      <dgm:prSet presAssocID="{C6A04E4A-E110-4962-90FA-A6C34DB416A5}" presName="node" presStyleLbl="node1" presStyleIdx="5" presStyleCnt="20">
        <dgm:presLayoutVars>
          <dgm:bulletEnabled val="1"/>
        </dgm:presLayoutVars>
      </dgm:prSet>
      <dgm:spPr/>
    </dgm:pt>
    <dgm:pt modelId="{D39ADFD0-2ADB-8841-9AD3-04995C0873F5}" type="pres">
      <dgm:prSet presAssocID="{B2BD8475-882A-411C-B62E-E9A8CA2F00E9}" presName="sibTrans" presStyleCnt="0"/>
      <dgm:spPr/>
    </dgm:pt>
    <dgm:pt modelId="{52259001-FAC9-054F-A331-FA266BC52645}" type="pres">
      <dgm:prSet presAssocID="{44731658-988E-4339-85CA-ADB74ADB80AB}" presName="node" presStyleLbl="node1" presStyleIdx="6" presStyleCnt="20">
        <dgm:presLayoutVars>
          <dgm:bulletEnabled val="1"/>
        </dgm:presLayoutVars>
      </dgm:prSet>
      <dgm:spPr/>
    </dgm:pt>
    <dgm:pt modelId="{B479EAB0-EB4C-1940-900C-E29017FF4472}" type="pres">
      <dgm:prSet presAssocID="{BB3D1D48-9056-415A-BADB-B93C67256E44}" presName="sibTrans" presStyleCnt="0"/>
      <dgm:spPr/>
    </dgm:pt>
    <dgm:pt modelId="{72ABFE05-167C-BC4A-8BF5-AA5D1291FE98}" type="pres">
      <dgm:prSet presAssocID="{A2013404-7893-4C7C-AFD5-283AA2CDA6B6}" presName="node" presStyleLbl="node1" presStyleIdx="7" presStyleCnt="20">
        <dgm:presLayoutVars>
          <dgm:bulletEnabled val="1"/>
        </dgm:presLayoutVars>
      </dgm:prSet>
      <dgm:spPr/>
    </dgm:pt>
    <dgm:pt modelId="{153942F1-E357-E242-A716-EEDF0940F945}" type="pres">
      <dgm:prSet presAssocID="{E6043C2C-674C-49D9-A8B5-9D5C57A91A81}" presName="sibTrans" presStyleCnt="0"/>
      <dgm:spPr/>
    </dgm:pt>
    <dgm:pt modelId="{97BFB89A-91C5-6744-8941-35BC82C12685}" type="pres">
      <dgm:prSet presAssocID="{8AEE3670-AA3B-4B27-AE53-26616D8711D6}" presName="node" presStyleLbl="node1" presStyleIdx="8" presStyleCnt="20">
        <dgm:presLayoutVars>
          <dgm:bulletEnabled val="1"/>
        </dgm:presLayoutVars>
      </dgm:prSet>
      <dgm:spPr/>
    </dgm:pt>
    <dgm:pt modelId="{FF9EF363-EEED-D047-A930-F2D06141A75C}" type="pres">
      <dgm:prSet presAssocID="{C5C85C25-FB57-494D-8680-B71FBEFCF18B}" presName="sibTrans" presStyleCnt="0"/>
      <dgm:spPr/>
    </dgm:pt>
    <dgm:pt modelId="{D8EB47DE-0DD3-734C-B8F0-68D988FA2DCD}" type="pres">
      <dgm:prSet presAssocID="{44B66B75-2996-4642-B6FA-082A9B899043}" presName="node" presStyleLbl="node1" presStyleIdx="9" presStyleCnt="20">
        <dgm:presLayoutVars>
          <dgm:bulletEnabled val="1"/>
        </dgm:presLayoutVars>
      </dgm:prSet>
      <dgm:spPr/>
    </dgm:pt>
    <dgm:pt modelId="{4344EF25-6CC9-2C4A-BFC5-59A134A069F6}" type="pres">
      <dgm:prSet presAssocID="{024FC29A-252C-415A-A8CB-77521DBE8CC7}" presName="sibTrans" presStyleCnt="0"/>
      <dgm:spPr/>
    </dgm:pt>
    <dgm:pt modelId="{0681D1A9-EC6F-6E4D-9E50-2E7C60A4506E}" type="pres">
      <dgm:prSet presAssocID="{94A04461-73C4-47FF-865A-1F6F715612C4}" presName="node" presStyleLbl="node1" presStyleIdx="10" presStyleCnt="20">
        <dgm:presLayoutVars>
          <dgm:bulletEnabled val="1"/>
        </dgm:presLayoutVars>
      </dgm:prSet>
      <dgm:spPr/>
    </dgm:pt>
    <dgm:pt modelId="{8DA29004-F4EF-0E40-B62C-569667471D1E}" type="pres">
      <dgm:prSet presAssocID="{9D9C8235-3B21-41E3-88BC-58AE30FCE4C8}" presName="sibTrans" presStyleCnt="0"/>
      <dgm:spPr/>
    </dgm:pt>
    <dgm:pt modelId="{F4C7B726-B593-0847-ACC7-6E9382875C18}" type="pres">
      <dgm:prSet presAssocID="{8B6D0C5A-82A1-4B42-BB66-6A8C51A90965}" presName="node" presStyleLbl="node1" presStyleIdx="11" presStyleCnt="20">
        <dgm:presLayoutVars>
          <dgm:bulletEnabled val="1"/>
        </dgm:presLayoutVars>
      </dgm:prSet>
      <dgm:spPr/>
    </dgm:pt>
    <dgm:pt modelId="{25BAAD54-3B3D-3B44-BBDD-243A59C5502C}" type="pres">
      <dgm:prSet presAssocID="{7F9E8B06-5DE9-4529-856C-3DA312D8AB4F}" presName="sibTrans" presStyleCnt="0"/>
      <dgm:spPr/>
    </dgm:pt>
    <dgm:pt modelId="{C75F067D-EBAF-ED46-BD01-941B219948DA}" type="pres">
      <dgm:prSet presAssocID="{C2855914-E064-4026-AD1A-00E123E98CAC}" presName="node" presStyleLbl="node1" presStyleIdx="12" presStyleCnt="20">
        <dgm:presLayoutVars>
          <dgm:bulletEnabled val="1"/>
        </dgm:presLayoutVars>
      </dgm:prSet>
      <dgm:spPr/>
    </dgm:pt>
    <dgm:pt modelId="{C031F4BA-5EA3-DF40-9B52-4EECB8D32359}" type="pres">
      <dgm:prSet presAssocID="{AEFBA7AB-D194-49EC-A47C-C6304610085E}" presName="sibTrans" presStyleCnt="0"/>
      <dgm:spPr/>
    </dgm:pt>
    <dgm:pt modelId="{1084F1F3-FF5E-2146-A026-EBF6361C06A9}" type="pres">
      <dgm:prSet presAssocID="{0F64B907-09DF-4FD3-A910-64FA7304D6BD}" presName="node" presStyleLbl="node1" presStyleIdx="13" presStyleCnt="20">
        <dgm:presLayoutVars>
          <dgm:bulletEnabled val="1"/>
        </dgm:presLayoutVars>
      </dgm:prSet>
      <dgm:spPr/>
    </dgm:pt>
    <dgm:pt modelId="{718DD158-BA3E-274A-99B4-E8CB13F1D327}" type="pres">
      <dgm:prSet presAssocID="{25080E00-CA23-461F-B9B0-B8D9B4CA0827}" presName="sibTrans" presStyleCnt="0"/>
      <dgm:spPr/>
    </dgm:pt>
    <dgm:pt modelId="{88270F84-195C-A048-A1FF-0168762CF337}" type="pres">
      <dgm:prSet presAssocID="{5D167783-0FE6-4315-B64B-72CD02D1673B}" presName="node" presStyleLbl="node1" presStyleIdx="14" presStyleCnt="20">
        <dgm:presLayoutVars>
          <dgm:bulletEnabled val="1"/>
        </dgm:presLayoutVars>
      </dgm:prSet>
      <dgm:spPr/>
    </dgm:pt>
    <dgm:pt modelId="{3AF49CDA-66EE-B345-ADAA-6FB7B2FBFA03}" type="pres">
      <dgm:prSet presAssocID="{17F9B9F2-F453-4BEE-8426-E30748FE1159}" presName="sibTrans" presStyleCnt="0"/>
      <dgm:spPr/>
    </dgm:pt>
    <dgm:pt modelId="{B5AAFCAD-3029-4D4D-8549-34A1DD03DF67}" type="pres">
      <dgm:prSet presAssocID="{527A7C1C-AFF3-491F-A0C8-D9A1708F568F}" presName="node" presStyleLbl="node1" presStyleIdx="15" presStyleCnt="20">
        <dgm:presLayoutVars>
          <dgm:bulletEnabled val="1"/>
        </dgm:presLayoutVars>
      </dgm:prSet>
      <dgm:spPr/>
    </dgm:pt>
    <dgm:pt modelId="{ECBA9E1F-F01E-0548-B219-6750A353820F}" type="pres">
      <dgm:prSet presAssocID="{D89A9114-507F-48B3-87AE-9A81335E58D3}" presName="sibTrans" presStyleCnt="0"/>
      <dgm:spPr/>
    </dgm:pt>
    <dgm:pt modelId="{B5A66F36-9AD6-D14D-98DB-8965629B92C7}" type="pres">
      <dgm:prSet presAssocID="{F7285566-F3D7-42D8-99A0-8AC74EAE66CA}" presName="node" presStyleLbl="node1" presStyleIdx="16" presStyleCnt="20">
        <dgm:presLayoutVars>
          <dgm:bulletEnabled val="1"/>
        </dgm:presLayoutVars>
      </dgm:prSet>
      <dgm:spPr/>
    </dgm:pt>
    <dgm:pt modelId="{4A118B5A-96D5-FF43-B497-8271ECDAB4B2}" type="pres">
      <dgm:prSet presAssocID="{CBE565BB-B364-4E3D-8F88-B5FAB17DCF6E}" presName="sibTrans" presStyleCnt="0"/>
      <dgm:spPr/>
    </dgm:pt>
    <dgm:pt modelId="{3EEF2699-E95E-0C43-A73D-1A00A6B765F8}" type="pres">
      <dgm:prSet presAssocID="{E04521DC-C483-4414-BB60-2E0D5DFC3A1A}" presName="node" presStyleLbl="node1" presStyleIdx="17" presStyleCnt="20">
        <dgm:presLayoutVars>
          <dgm:bulletEnabled val="1"/>
        </dgm:presLayoutVars>
      </dgm:prSet>
      <dgm:spPr/>
    </dgm:pt>
    <dgm:pt modelId="{5A7B14C5-8C17-CB41-B396-2FCE1C769745}" type="pres">
      <dgm:prSet presAssocID="{6269F735-5132-41CC-8C8B-AC864EC6196D}" presName="sibTrans" presStyleCnt="0"/>
      <dgm:spPr/>
    </dgm:pt>
    <dgm:pt modelId="{5A3BACA3-C961-C344-AE2B-82A694B675DB}" type="pres">
      <dgm:prSet presAssocID="{BE81F508-766F-4E32-83D0-FF31061B43FA}" presName="node" presStyleLbl="node1" presStyleIdx="18" presStyleCnt="20">
        <dgm:presLayoutVars>
          <dgm:bulletEnabled val="1"/>
        </dgm:presLayoutVars>
      </dgm:prSet>
      <dgm:spPr/>
    </dgm:pt>
    <dgm:pt modelId="{99887451-2404-584D-9692-6BB4352E9566}" type="pres">
      <dgm:prSet presAssocID="{58E2A517-D7E5-4E21-B92C-89EB728271F9}" presName="sibTrans" presStyleCnt="0"/>
      <dgm:spPr/>
    </dgm:pt>
    <dgm:pt modelId="{CEB3B62A-0975-6348-9ACD-EBD5DB344985}" type="pres">
      <dgm:prSet presAssocID="{C5F10C1C-B3BC-4943-9F6E-7A3B317A9E19}" presName="node" presStyleLbl="node1" presStyleIdx="19" presStyleCnt="20">
        <dgm:presLayoutVars>
          <dgm:bulletEnabled val="1"/>
        </dgm:presLayoutVars>
      </dgm:prSet>
      <dgm:spPr/>
    </dgm:pt>
  </dgm:ptLst>
  <dgm:cxnLst>
    <dgm:cxn modelId="{16A26503-3B79-4B1E-8DFA-BF04BA9FF2F5}" srcId="{FAE62F13-5580-4F11-A5AC-7234AE20AD04}" destId="{C5F10C1C-B3BC-4943-9F6E-7A3B317A9E19}" srcOrd="19" destOrd="0" parTransId="{CF2DCAC4-2E00-40EE-9618-A7F76BC34573}" sibTransId="{9455CF63-E38F-453E-A274-176C137E1A00}"/>
    <dgm:cxn modelId="{78899B0D-370E-1744-8359-CE61BC6E388D}" type="presOf" srcId="{5D167783-0FE6-4315-B64B-72CD02D1673B}" destId="{88270F84-195C-A048-A1FF-0168762CF337}" srcOrd="0" destOrd="0" presId="urn:microsoft.com/office/officeart/2005/8/layout/default"/>
    <dgm:cxn modelId="{BCA9C50F-E92D-3E43-86D3-BA518F5BE0C2}" type="presOf" srcId="{1443A433-CFC4-453D-8944-D79032FA60D6}" destId="{F4D92DE4-E2D4-644E-86F3-C1F58A2DD8D2}" srcOrd="0" destOrd="0" presId="urn:microsoft.com/office/officeart/2005/8/layout/default"/>
    <dgm:cxn modelId="{8F833D25-8AF4-446A-91DE-9E4B4CF0CC09}" srcId="{FAE62F13-5580-4F11-A5AC-7234AE20AD04}" destId="{94A04461-73C4-47FF-865A-1F6F715612C4}" srcOrd="10" destOrd="0" parTransId="{85C99FF1-57EA-4864-B2CA-FF88F7C1BC03}" sibTransId="{9D9C8235-3B21-41E3-88BC-58AE30FCE4C8}"/>
    <dgm:cxn modelId="{0D5BA326-3C82-43CF-A701-FF116FEF1A6A}" srcId="{FAE62F13-5580-4F11-A5AC-7234AE20AD04}" destId="{042D61D5-7316-4F23-9D70-D951EA36D59E}" srcOrd="3" destOrd="0" parTransId="{485B9C5C-34F1-4B24-8469-E9D2ABBD8983}" sibTransId="{EC5648A4-1D84-4B24-95DD-0D8F13F79463}"/>
    <dgm:cxn modelId="{B38CC226-809C-3844-96D7-B18854CC9DD1}" type="presOf" srcId="{94A04461-73C4-47FF-865A-1F6F715612C4}" destId="{0681D1A9-EC6F-6E4D-9E50-2E7C60A4506E}" srcOrd="0" destOrd="0" presId="urn:microsoft.com/office/officeart/2005/8/layout/default"/>
    <dgm:cxn modelId="{3425FE2B-A92C-EB4F-B8E2-84D719309E29}" type="presOf" srcId="{FAE62F13-5580-4F11-A5AC-7234AE20AD04}" destId="{01FD3BCE-B823-664C-9C62-20A456709D62}" srcOrd="0" destOrd="0" presId="urn:microsoft.com/office/officeart/2005/8/layout/default"/>
    <dgm:cxn modelId="{9B60272D-A71C-CD4B-9240-BAAE128C9A36}" type="presOf" srcId="{C6A04E4A-E110-4962-90FA-A6C34DB416A5}" destId="{61DC0F87-6CC4-B84A-842D-37D77CE36206}" srcOrd="0" destOrd="0" presId="urn:microsoft.com/office/officeart/2005/8/layout/default"/>
    <dgm:cxn modelId="{452F0F35-317C-F841-8F91-E7746135B5AA}" type="presOf" srcId="{0F64B907-09DF-4FD3-A910-64FA7304D6BD}" destId="{1084F1F3-FF5E-2146-A026-EBF6361C06A9}" srcOrd="0" destOrd="0" presId="urn:microsoft.com/office/officeart/2005/8/layout/default"/>
    <dgm:cxn modelId="{61732737-54DC-4F95-B60F-CC20D02515FF}" srcId="{FAE62F13-5580-4F11-A5AC-7234AE20AD04}" destId="{2318AA80-61BD-47EF-B4CB-F37349CA900C}" srcOrd="4" destOrd="0" parTransId="{2FFD2A2A-9F30-4158-A813-A44132350F8B}" sibTransId="{8B3DB29B-E4DA-461C-8A7E-0F47F53F576B}"/>
    <dgm:cxn modelId="{5D72ED37-49E2-4E6B-AA85-C08CAC9729B5}" srcId="{FAE62F13-5580-4F11-A5AC-7234AE20AD04}" destId="{F7285566-F3D7-42D8-99A0-8AC74EAE66CA}" srcOrd="16" destOrd="0" parTransId="{AA0D2E99-9605-4EF7-91BB-D3B2BFCD3799}" sibTransId="{CBE565BB-B364-4E3D-8F88-B5FAB17DCF6E}"/>
    <dgm:cxn modelId="{0E6BB738-CE26-1842-8064-4B27109D6998}" type="presOf" srcId="{44B66B75-2996-4642-B6FA-082A9B899043}" destId="{D8EB47DE-0DD3-734C-B8F0-68D988FA2DCD}" srcOrd="0" destOrd="0" presId="urn:microsoft.com/office/officeart/2005/8/layout/default"/>
    <dgm:cxn modelId="{20AAA547-CA49-D240-BA25-81228B8A52A7}" type="presOf" srcId="{9F5EB988-183C-4E42-915F-6AA5C4E97DF1}" destId="{3D855ACB-FE83-8B49-B2E2-9A084E5E7AE1}" srcOrd="0" destOrd="0" presId="urn:microsoft.com/office/officeart/2005/8/layout/default"/>
    <dgm:cxn modelId="{732F7051-10D8-4033-9DD9-350CA8B1563F}" srcId="{FAE62F13-5580-4F11-A5AC-7234AE20AD04}" destId="{7026236C-2F83-455A-A68D-6000FC5A3736}" srcOrd="1" destOrd="0" parTransId="{F50BBED1-E509-49C7-A105-3F914ACDC860}" sibTransId="{235E6993-9B73-4A86-87A4-95ED8634E80A}"/>
    <dgm:cxn modelId="{099C5A56-0E2F-FB42-AB8E-59A862EAB938}" type="presOf" srcId="{A2013404-7893-4C7C-AFD5-283AA2CDA6B6}" destId="{72ABFE05-167C-BC4A-8BF5-AA5D1291FE98}" srcOrd="0" destOrd="0" presId="urn:microsoft.com/office/officeart/2005/8/layout/default"/>
    <dgm:cxn modelId="{61D9AD56-8575-264F-8743-6F9DC8A4F5A8}" type="presOf" srcId="{E04521DC-C483-4414-BB60-2E0D5DFC3A1A}" destId="{3EEF2699-E95E-0C43-A73D-1A00A6B765F8}" srcOrd="0" destOrd="0" presId="urn:microsoft.com/office/officeart/2005/8/layout/default"/>
    <dgm:cxn modelId="{B38B315C-01B5-4E9F-82FE-3CDF9D75061B}" srcId="{FAE62F13-5580-4F11-A5AC-7234AE20AD04}" destId="{1443A433-CFC4-453D-8944-D79032FA60D6}" srcOrd="0" destOrd="0" parTransId="{52647B3E-2776-4A4E-AF16-A2717517AD87}" sibTransId="{63A5DCC8-64C2-4CC9-93C9-BC2219048513}"/>
    <dgm:cxn modelId="{B2192762-B1C6-4782-A15B-97CE84AD41F0}" srcId="{FAE62F13-5580-4F11-A5AC-7234AE20AD04}" destId="{A2013404-7893-4C7C-AFD5-283AA2CDA6B6}" srcOrd="7" destOrd="0" parTransId="{DCCD15A5-60B2-4E8A-8696-65099D2DC1BF}" sibTransId="{E6043C2C-674C-49D9-A8B5-9D5C57A91A81}"/>
    <dgm:cxn modelId="{A91CE67B-E2D4-FA41-ACA8-5D9101B95891}" type="presOf" srcId="{527A7C1C-AFF3-491F-A0C8-D9A1708F568F}" destId="{B5AAFCAD-3029-4D4D-8549-34A1DD03DF67}" srcOrd="0" destOrd="0" presId="urn:microsoft.com/office/officeart/2005/8/layout/default"/>
    <dgm:cxn modelId="{E524C288-9661-413C-BA1C-F82D68C72AC0}" srcId="{FAE62F13-5580-4F11-A5AC-7234AE20AD04}" destId="{8AEE3670-AA3B-4B27-AE53-26616D8711D6}" srcOrd="8" destOrd="0" parTransId="{001D1D7E-3529-48C8-9E21-19DF85D57FDF}" sibTransId="{C5C85C25-FB57-494D-8680-B71FBEFCF18B}"/>
    <dgm:cxn modelId="{152DEB89-B5F2-D641-A445-FF7FA1519323}" type="presOf" srcId="{2318AA80-61BD-47EF-B4CB-F37349CA900C}" destId="{0005A6E6-7AFC-2E4B-BECD-70BE0BBD250A}" srcOrd="0" destOrd="0" presId="urn:microsoft.com/office/officeart/2005/8/layout/default"/>
    <dgm:cxn modelId="{C4692B8B-B4D9-4634-BA23-759AC179A88A}" srcId="{FAE62F13-5580-4F11-A5AC-7234AE20AD04}" destId="{527A7C1C-AFF3-491F-A0C8-D9A1708F568F}" srcOrd="15" destOrd="0" parTransId="{A4EA58D2-573E-4CD0-9AC1-B9107199E85B}" sibTransId="{D89A9114-507F-48B3-87AE-9A81335E58D3}"/>
    <dgm:cxn modelId="{9A8E2E8C-1BF1-4419-88B5-4BE5AD555883}" srcId="{FAE62F13-5580-4F11-A5AC-7234AE20AD04}" destId="{E04521DC-C483-4414-BB60-2E0D5DFC3A1A}" srcOrd="17" destOrd="0" parTransId="{42554854-EB40-4935-893A-3228BDBAA1DA}" sibTransId="{6269F735-5132-41CC-8C8B-AC864EC6196D}"/>
    <dgm:cxn modelId="{7B823E90-B3DC-9644-B860-A75AF4C160E9}" type="presOf" srcId="{BE81F508-766F-4E32-83D0-FF31061B43FA}" destId="{5A3BACA3-C961-C344-AE2B-82A694B675DB}" srcOrd="0" destOrd="0" presId="urn:microsoft.com/office/officeart/2005/8/layout/default"/>
    <dgm:cxn modelId="{F9223D92-345B-4962-A5C8-5212F6A47711}" srcId="{FAE62F13-5580-4F11-A5AC-7234AE20AD04}" destId="{BE81F508-766F-4E32-83D0-FF31061B43FA}" srcOrd="18" destOrd="0" parTransId="{5C77162B-EE7A-45AF-B4A0-3FA41E2B40E9}" sibTransId="{58E2A517-D7E5-4E21-B92C-89EB728271F9}"/>
    <dgm:cxn modelId="{DAC85E98-D74C-0446-A118-AC911987B198}" type="presOf" srcId="{8B6D0C5A-82A1-4B42-BB66-6A8C51A90965}" destId="{F4C7B726-B593-0847-ACC7-6E9382875C18}" srcOrd="0" destOrd="0" presId="urn:microsoft.com/office/officeart/2005/8/layout/default"/>
    <dgm:cxn modelId="{5776919B-3A5A-47B7-BEA0-8F0E7D93B80A}" srcId="{FAE62F13-5580-4F11-A5AC-7234AE20AD04}" destId="{9F5EB988-183C-4E42-915F-6AA5C4E97DF1}" srcOrd="2" destOrd="0" parTransId="{31FB2299-D314-4653-A1DF-7494AB3C319B}" sibTransId="{C37B96D3-8073-4093-8315-4AAD023A0AD1}"/>
    <dgm:cxn modelId="{B307AEA1-46C9-43C8-B2B9-5A480A859C78}" srcId="{FAE62F13-5580-4F11-A5AC-7234AE20AD04}" destId="{44B66B75-2996-4642-B6FA-082A9B899043}" srcOrd="9" destOrd="0" parTransId="{5976BC73-D86E-4A69-83CE-9EEACE6965D1}" sibTransId="{024FC29A-252C-415A-A8CB-77521DBE8CC7}"/>
    <dgm:cxn modelId="{EFE8FFA8-4A5B-CA49-97F7-B60503140942}" type="presOf" srcId="{F7285566-F3D7-42D8-99A0-8AC74EAE66CA}" destId="{B5A66F36-9AD6-D14D-98DB-8965629B92C7}" srcOrd="0" destOrd="0" presId="urn:microsoft.com/office/officeart/2005/8/layout/default"/>
    <dgm:cxn modelId="{405714AC-DEB3-425C-B931-CA3690137239}" srcId="{FAE62F13-5580-4F11-A5AC-7234AE20AD04}" destId="{8B6D0C5A-82A1-4B42-BB66-6A8C51A90965}" srcOrd="11" destOrd="0" parTransId="{E0123F8A-94E6-425E-B7C4-17BA9A45FC0E}" sibTransId="{7F9E8B06-5DE9-4529-856C-3DA312D8AB4F}"/>
    <dgm:cxn modelId="{50A7BFB1-79A9-45DF-B270-C119929D8A72}" srcId="{FAE62F13-5580-4F11-A5AC-7234AE20AD04}" destId="{C2855914-E064-4026-AD1A-00E123E98CAC}" srcOrd="12" destOrd="0" parTransId="{A382B670-C4CF-436B-8990-79094C36F588}" sibTransId="{AEFBA7AB-D194-49EC-A47C-C6304610085E}"/>
    <dgm:cxn modelId="{E8A842B3-3E58-4F2E-8AEC-125489C6BD39}" srcId="{FAE62F13-5580-4F11-A5AC-7234AE20AD04}" destId="{C6A04E4A-E110-4962-90FA-A6C34DB416A5}" srcOrd="5" destOrd="0" parTransId="{7A77016C-F6B6-4ED9-8E49-81B47476B54A}" sibTransId="{B2BD8475-882A-411C-B62E-E9A8CA2F00E9}"/>
    <dgm:cxn modelId="{E01573B5-F424-4531-A253-AEAF9589B0AE}" srcId="{FAE62F13-5580-4F11-A5AC-7234AE20AD04}" destId="{5D167783-0FE6-4315-B64B-72CD02D1673B}" srcOrd="14" destOrd="0" parTransId="{BEC039C6-A608-42E7-9E9F-8C060B6ABF0F}" sibTransId="{17F9B9F2-F453-4BEE-8426-E30748FE1159}"/>
    <dgm:cxn modelId="{82C38FBF-AFF9-D745-9B0A-8E8EB6D0C879}" type="presOf" srcId="{8AEE3670-AA3B-4B27-AE53-26616D8711D6}" destId="{97BFB89A-91C5-6744-8941-35BC82C12685}" srcOrd="0" destOrd="0" presId="urn:microsoft.com/office/officeart/2005/8/layout/default"/>
    <dgm:cxn modelId="{CCC261C5-8BF8-2645-9518-5DFC139F3CE9}" type="presOf" srcId="{C5F10C1C-B3BC-4943-9F6E-7A3B317A9E19}" destId="{CEB3B62A-0975-6348-9ACD-EBD5DB344985}" srcOrd="0" destOrd="0" presId="urn:microsoft.com/office/officeart/2005/8/layout/default"/>
    <dgm:cxn modelId="{3271C7CC-F68E-7945-8967-13C45CE3F970}" type="presOf" srcId="{44731658-988E-4339-85CA-ADB74ADB80AB}" destId="{52259001-FAC9-054F-A331-FA266BC52645}" srcOrd="0" destOrd="0" presId="urn:microsoft.com/office/officeart/2005/8/layout/default"/>
    <dgm:cxn modelId="{DF39E7D5-9A7A-B647-BFC5-8B52ECFA4E52}" type="presOf" srcId="{C2855914-E064-4026-AD1A-00E123E98CAC}" destId="{C75F067D-EBAF-ED46-BD01-941B219948DA}" srcOrd="0" destOrd="0" presId="urn:microsoft.com/office/officeart/2005/8/layout/default"/>
    <dgm:cxn modelId="{3640C3D7-FA2A-E54E-A87B-9981086F3629}" type="presOf" srcId="{7026236C-2F83-455A-A68D-6000FC5A3736}" destId="{8ECCA174-3F11-AF40-8BAE-37986F918C64}" srcOrd="0" destOrd="0" presId="urn:microsoft.com/office/officeart/2005/8/layout/default"/>
    <dgm:cxn modelId="{5236B0EA-C2E9-4122-ADFF-D19311F0A8CD}" srcId="{FAE62F13-5580-4F11-A5AC-7234AE20AD04}" destId="{44731658-988E-4339-85CA-ADB74ADB80AB}" srcOrd="6" destOrd="0" parTransId="{457E0555-AEEC-415E-BEE3-EBB34FBB0E32}" sibTransId="{BB3D1D48-9056-415A-BADB-B93C67256E44}"/>
    <dgm:cxn modelId="{27F628EF-8EA5-9D44-A9E7-19C56C60B743}" type="presOf" srcId="{042D61D5-7316-4F23-9D70-D951EA36D59E}" destId="{3A3751B3-200B-9D41-8829-56F2604F9FD3}" srcOrd="0" destOrd="0" presId="urn:microsoft.com/office/officeart/2005/8/layout/default"/>
    <dgm:cxn modelId="{882B00FE-3CEC-4F25-AD87-E4CE677DD0A8}" srcId="{FAE62F13-5580-4F11-A5AC-7234AE20AD04}" destId="{0F64B907-09DF-4FD3-A910-64FA7304D6BD}" srcOrd="13" destOrd="0" parTransId="{7C466517-4FF8-4BBD-BB73-5537106756A3}" sibTransId="{25080E00-CA23-461F-B9B0-B8D9B4CA0827}"/>
    <dgm:cxn modelId="{B49D7A31-1875-6346-A3DE-F5286B5EAADC}" type="presParOf" srcId="{01FD3BCE-B823-664C-9C62-20A456709D62}" destId="{F4D92DE4-E2D4-644E-86F3-C1F58A2DD8D2}" srcOrd="0" destOrd="0" presId="urn:microsoft.com/office/officeart/2005/8/layout/default"/>
    <dgm:cxn modelId="{446587B9-C46D-5B43-9EFE-593F25924452}" type="presParOf" srcId="{01FD3BCE-B823-664C-9C62-20A456709D62}" destId="{589F066E-36E0-1448-B7E3-84C63A433A41}" srcOrd="1" destOrd="0" presId="urn:microsoft.com/office/officeart/2005/8/layout/default"/>
    <dgm:cxn modelId="{6736C4D0-4474-AC48-8AB0-A0FBD5906CC6}" type="presParOf" srcId="{01FD3BCE-B823-664C-9C62-20A456709D62}" destId="{8ECCA174-3F11-AF40-8BAE-37986F918C64}" srcOrd="2" destOrd="0" presId="urn:microsoft.com/office/officeart/2005/8/layout/default"/>
    <dgm:cxn modelId="{3AA69D81-BC15-2A42-B6AA-10A77FB3C597}" type="presParOf" srcId="{01FD3BCE-B823-664C-9C62-20A456709D62}" destId="{4C6FB200-8D7D-7740-8139-58BF103AC049}" srcOrd="3" destOrd="0" presId="urn:microsoft.com/office/officeart/2005/8/layout/default"/>
    <dgm:cxn modelId="{F9B5B677-04C7-6E46-8DE3-859708654114}" type="presParOf" srcId="{01FD3BCE-B823-664C-9C62-20A456709D62}" destId="{3D855ACB-FE83-8B49-B2E2-9A084E5E7AE1}" srcOrd="4" destOrd="0" presId="urn:microsoft.com/office/officeart/2005/8/layout/default"/>
    <dgm:cxn modelId="{B712603D-D79C-6A4E-A7D0-239A01358E75}" type="presParOf" srcId="{01FD3BCE-B823-664C-9C62-20A456709D62}" destId="{10F5A9AC-8618-1642-87AD-4E17007098FC}" srcOrd="5" destOrd="0" presId="urn:microsoft.com/office/officeart/2005/8/layout/default"/>
    <dgm:cxn modelId="{CF63A65B-DEF9-5C4F-B2F1-51B7AE6459FC}" type="presParOf" srcId="{01FD3BCE-B823-664C-9C62-20A456709D62}" destId="{3A3751B3-200B-9D41-8829-56F2604F9FD3}" srcOrd="6" destOrd="0" presId="urn:microsoft.com/office/officeart/2005/8/layout/default"/>
    <dgm:cxn modelId="{5383E011-B070-D346-8448-262CB11D9CF8}" type="presParOf" srcId="{01FD3BCE-B823-664C-9C62-20A456709D62}" destId="{6D686044-A530-3F46-9F76-5BCC7568DCA6}" srcOrd="7" destOrd="0" presId="urn:microsoft.com/office/officeart/2005/8/layout/default"/>
    <dgm:cxn modelId="{B4E06E05-0471-2742-AE0D-33EFCE2D11A9}" type="presParOf" srcId="{01FD3BCE-B823-664C-9C62-20A456709D62}" destId="{0005A6E6-7AFC-2E4B-BECD-70BE0BBD250A}" srcOrd="8" destOrd="0" presId="urn:microsoft.com/office/officeart/2005/8/layout/default"/>
    <dgm:cxn modelId="{3F3A5A47-CBAE-9143-8E94-AB9D636EFCF8}" type="presParOf" srcId="{01FD3BCE-B823-664C-9C62-20A456709D62}" destId="{982BF64C-58E7-B441-8E89-0821E1BD7FFE}" srcOrd="9" destOrd="0" presId="urn:microsoft.com/office/officeart/2005/8/layout/default"/>
    <dgm:cxn modelId="{BE60CCBB-0D0E-5241-AA54-6AB920FA2990}" type="presParOf" srcId="{01FD3BCE-B823-664C-9C62-20A456709D62}" destId="{61DC0F87-6CC4-B84A-842D-37D77CE36206}" srcOrd="10" destOrd="0" presId="urn:microsoft.com/office/officeart/2005/8/layout/default"/>
    <dgm:cxn modelId="{AE60B722-8581-BF4F-91A0-A16C720515BE}" type="presParOf" srcId="{01FD3BCE-B823-664C-9C62-20A456709D62}" destId="{D39ADFD0-2ADB-8841-9AD3-04995C0873F5}" srcOrd="11" destOrd="0" presId="urn:microsoft.com/office/officeart/2005/8/layout/default"/>
    <dgm:cxn modelId="{15DBE14A-4C5A-5A41-B9AD-641AD7F8230D}" type="presParOf" srcId="{01FD3BCE-B823-664C-9C62-20A456709D62}" destId="{52259001-FAC9-054F-A331-FA266BC52645}" srcOrd="12" destOrd="0" presId="urn:microsoft.com/office/officeart/2005/8/layout/default"/>
    <dgm:cxn modelId="{EC6B42B0-54F2-2745-B981-F439E6C6C134}" type="presParOf" srcId="{01FD3BCE-B823-664C-9C62-20A456709D62}" destId="{B479EAB0-EB4C-1940-900C-E29017FF4472}" srcOrd="13" destOrd="0" presId="urn:microsoft.com/office/officeart/2005/8/layout/default"/>
    <dgm:cxn modelId="{3F2163C5-9DBB-CE4C-8E1C-4D001E8B1C1C}" type="presParOf" srcId="{01FD3BCE-B823-664C-9C62-20A456709D62}" destId="{72ABFE05-167C-BC4A-8BF5-AA5D1291FE98}" srcOrd="14" destOrd="0" presId="urn:microsoft.com/office/officeart/2005/8/layout/default"/>
    <dgm:cxn modelId="{491785C0-6CB6-5441-9D54-C87FD9FFCB42}" type="presParOf" srcId="{01FD3BCE-B823-664C-9C62-20A456709D62}" destId="{153942F1-E357-E242-A716-EEDF0940F945}" srcOrd="15" destOrd="0" presId="urn:microsoft.com/office/officeart/2005/8/layout/default"/>
    <dgm:cxn modelId="{81C60C11-53C8-5B43-843C-B9236B5D83CF}" type="presParOf" srcId="{01FD3BCE-B823-664C-9C62-20A456709D62}" destId="{97BFB89A-91C5-6744-8941-35BC82C12685}" srcOrd="16" destOrd="0" presId="urn:microsoft.com/office/officeart/2005/8/layout/default"/>
    <dgm:cxn modelId="{8D1DAF7D-3D8C-2A44-B8E0-6FF4B569FBF8}" type="presParOf" srcId="{01FD3BCE-B823-664C-9C62-20A456709D62}" destId="{FF9EF363-EEED-D047-A930-F2D06141A75C}" srcOrd="17" destOrd="0" presId="urn:microsoft.com/office/officeart/2005/8/layout/default"/>
    <dgm:cxn modelId="{8CD25EC2-7431-C744-8C61-2984E6C56035}" type="presParOf" srcId="{01FD3BCE-B823-664C-9C62-20A456709D62}" destId="{D8EB47DE-0DD3-734C-B8F0-68D988FA2DCD}" srcOrd="18" destOrd="0" presId="urn:microsoft.com/office/officeart/2005/8/layout/default"/>
    <dgm:cxn modelId="{48F5A162-561A-6D40-9728-65C8C6DEB16E}" type="presParOf" srcId="{01FD3BCE-B823-664C-9C62-20A456709D62}" destId="{4344EF25-6CC9-2C4A-BFC5-59A134A069F6}" srcOrd="19" destOrd="0" presId="urn:microsoft.com/office/officeart/2005/8/layout/default"/>
    <dgm:cxn modelId="{8B0FCC3B-299B-F544-A5BD-71103261A78B}" type="presParOf" srcId="{01FD3BCE-B823-664C-9C62-20A456709D62}" destId="{0681D1A9-EC6F-6E4D-9E50-2E7C60A4506E}" srcOrd="20" destOrd="0" presId="urn:microsoft.com/office/officeart/2005/8/layout/default"/>
    <dgm:cxn modelId="{78BE9256-6D9A-6E44-BC2F-637F5A78F950}" type="presParOf" srcId="{01FD3BCE-B823-664C-9C62-20A456709D62}" destId="{8DA29004-F4EF-0E40-B62C-569667471D1E}" srcOrd="21" destOrd="0" presId="urn:microsoft.com/office/officeart/2005/8/layout/default"/>
    <dgm:cxn modelId="{137A514F-AB5D-B646-B099-B2126E529107}" type="presParOf" srcId="{01FD3BCE-B823-664C-9C62-20A456709D62}" destId="{F4C7B726-B593-0847-ACC7-6E9382875C18}" srcOrd="22" destOrd="0" presId="urn:microsoft.com/office/officeart/2005/8/layout/default"/>
    <dgm:cxn modelId="{1699D090-603B-B64E-B084-522DD24787B6}" type="presParOf" srcId="{01FD3BCE-B823-664C-9C62-20A456709D62}" destId="{25BAAD54-3B3D-3B44-BBDD-243A59C5502C}" srcOrd="23" destOrd="0" presId="urn:microsoft.com/office/officeart/2005/8/layout/default"/>
    <dgm:cxn modelId="{6B8C428C-DE9A-5144-96DA-8F3FC158E6F1}" type="presParOf" srcId="{01FD3BCE-B823-664C-9C62-20A456709D62}" destId="{C75F067D-EBAF-ED46-BD01-941B219948DA}" srcOrd="24" destOrd="0" presId="urn:microsoft.com/office/officeart/2005/8/layout/default"/>
    <dgm:cxn modelId="{E25108B5-76E4-F846-B366-E33604A13591}" type="presParOf" srcId="{01FD3BCE-B823-664C-9C62-20A456709D62}" destId="{C031F4BA-5EA3-DF40-9B52-4EECB8D32359}" srcOrd="25" destOrd="0" presId="urn:microsoft.com/office/officeart/2005/8/layout/default"/>
    <dgm:cxn modelId="{61200897-84C3-5948-9BCA-AB77ED96479C}" type="presParOf" srcId="{01FD3BCE-B823-664C-9C62-20A456709D62}" destId="{1084F1F3-FF5E-2146-A026-EBF6361C06A9}" srcOrd="26" destOrd="0" presId="urn:microsoft.com/office/officeart/2005/8/layout/default"/>
    <dgm:cxn modelId="{E118B879-8FA7-774C-A7C0-33AAAF7C2721}" type="presParOf" srcId="{01FD3BCE-B823-664C-9C62-20A456709D62}" destId="{718DD158-BA3E-274A-99B4-E8CB13F1D327}" srcOrd="27" destOrd="0" presId="urn:microsoft.com/office/officeart/2005/8/layout/default"/>
    <dgm:cxn modelId="{E0D5721F-52B1-CE45-B449-79C13D846EDB}" type="presParOf" srcId="{01FD3BCE-B823-664C-9C62-20A456709D62}" destId="{88270F84-195C-A048-A1FF-0168762CF337}" srcOrd="28" destOrd="0" presId="urn:microsoft.com/office/officeart/2005/8/layout/default"/>
    <dgm:cxn modelId="{70D83D84-C6E7-1249-B92F-54C060AD763C}" type="presParOf" srcId="{01FD3BCE-B823-664C-9C62-20A456709D62}" destId="{3AF49CDA-66EE-B345-ADAA-6FB7B2FBFA03}" srcOrd="29" destOrd="0" presId="urn:microsoft.com/office/officeart/2005/8/layout/default"/>
    <dgm:cxn modelId="{60553890-4A09-1D41-B24A-E93F070923C2}" type="presParOf" srcId="{01FD3BCE-B823-664C-9C62-20A456709D62}" destId="{B5AAFCAD-3029-4D4D-8549-34A1DD03DF67}" srcOrd="30" destOrd="0" presId="urn:microsoft.com/office/officeart/2005/8/layout/default"/>
    <dgm:cxn modelId="{4141CA9D-E413-C148-8DC5-78EF717F200D}" type="presParOf" srcId="{01FD3BCE-B823-664C-9C62-20A456709D62}" destId="{ECBA9E1F-F01E-0548-B219-6750A353820F}" srcOrd="31" destOrd="0" presId="urn:microsoft.com/office/officeart/2005/8/layout/default"/>
    <dgm:cxn modelId="{4F1C0058-2C25-F941-8D6E-103FCA1D35EB}" type="presParOf" srcId="{01FD3BCE-B823-664C-9C62-20A456709D62}" destId="{B5A66F36-9AD6-D14D-98DB-8965629B92C7}" srcOrd="32" destOrd="0" presId="urn:microsoft.com/office/officeart/2005/8/layout/default"/>
    <dgm:cxn modelId="{AD474B2C-7223-3043-8E44-E7FDFA9EA20E}" type="presParOf" srcId="{01FD3BCE-B823-664C-9C62-20A456709D62}" destId="{4A118B5A-96D5-FF43-B497-8271ECDAB4B2}" srcOrd="33" destOrd="0" presId="urn:microsoft.com/office/officeart/2005/8/layout/default"/>
    <dgm:cxn modelId="{F0F978C2-B8F7-CB47-83F1-A64D218B8938}" type="presParOf" srcId="{01FD3BCE-B823-664C-9C62-20A456709D62}" destId="{3EEF2699-E95E-0C43-A73D-1A00A6B765F8}" srcOrd="34" destOrd="0" presId="urn:microsoft.com/office/officeart/2005/8/layout/default"/>
    <dgm:cxn modelId="{2B72EDAF-7EC7-8141-AE28-2D9FDAA217FF}" type="presParOf" srcId="{01FD3BCE-B823-664C-9C62-20A456709D62}" destId="{5A7B14C5-8C17-CB41-B396-2FCE1C769745}" srcOrd="35" destOrd="0" presId="urn:microsoft.com/office/officeart/2005/8/layout/default"/>
    <dgm:cxn modelId="{E60B2962-3830-3140-858A-423AE4C97036}" type="presParOf" srcId="{01FD3BCE-B823-664C-9C62-20A456709D62}" destId="{5A3BACA3-C961-C344-AE2B-82A694B675DB}" srcOrd="36" destOrd="0" presId="urn:microsoft.com/office/officeart/2005/8/layout/default"/>
    <dgm:cxn modelId="{6E66741B-2E2D-F145-8315-19A454C34CC8}" type="presParOf" srcId="{01FD3BCE-B823-664C-9C62-20A456709D62}" destId="{99887451-2404-584D-9692-6BB4352E9566}" srcOrd="37" destOrd="0" presId="urn:microsoft.com/office/officeart/2005/8/layout/default"/>
    <dgm:cxn modelId="{BD9634FA-01BE-984E-81A0-04F11F9755F5}" type="presParOf" srcId="{01FD3BCE-B823-664C-9C62-20A456709D62}" destId="{CEB3B62A-0975-6348-9ACD-EBD5DB344985}" srcOrd="3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DE5070-08BA-2846-AF93-AB4AEA759EA0}">
      <dsp:nvSpPr>
        <dsp:cNvPr id="0" name=""/>
        <dsp:cNvSpPr/>
      </dsp:nvSpPr>
      <dsp:spPr>
        <a:xfrm>
          <a:off x="8464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Code Auto Completion</a:t>
          </a:r>
          <a:endParaRPr lang="en-SG" sz="2100" kern="1200" dirty="0"/>
        </a:p>
      </dsp:txBody>
      <dsp:txXfrm>
        <a:off x="28439" y="397826"/>
        <a:ext cx="1324059" cy="642054"/>
      </dsp:txXfrm>
    </dsp:sp>
    <dsp:sp modelId="{BD08EFD9-513C-4144-8706-D01BCB78B8BB}">
      <dsp:nvSpPr>
        <dsp:cNvPr id="0" name=""/>
        <dsp:cNvSpPr/>
      </dsp:nvSpPr>
      <dsp:spPr>
        <a:xfrm>
          <a:off x="144865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38F35D-ACEB-CE43-A4CC-3B1E154DBFAC}">
      <dsp:nvSpPr>
        <dsp:cNvPr id="0" name=""/>
        <dsp:cNvSpPr/>
      </dsp:nvSpPr>
      <dsp:spPr>
        <a:xfrm>
          <a:off x="281266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 the context</a:t>
          </a:r>
          <a:endParaRPr lang="en-SG" sz="1100" kern="1200" dirty="0"/>
        </a:p>
      </dsp:txBody>
      <dsp:txXfrm>
        <a:off x="301241" y="1250333"/>
        <a:ext cx="1051257" cy="642054"/>
      </dsp:txXfrm>
    </dsp:sp>
    <dsp:sp modelId="{302773F9-D05E-1E4B-878B-99F6DB1E76A3}">
      <dsp:nvSpPr>
        <dsp:cNvPr id="0" name=""/>
        <dsp:cNvSpPr/>
      </dsp:nvSpPr>
      <dsp:spPr>
        <a:xfrm>
          <a:off x="144865" y="1059856"/>
          <a:ext cx="136400" cy="13640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009"/>
              </a:lnTo>
              <a:lnTo>
                <a:pt x="136400" y="1364009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ED706C-1001-0844-B763-2EDE3311E219}">
      <dsp:nvSpPr>
        <dsp:cNvPr id="0" name=""/>
        <dsp:cNvSpPr/>
      </dsp:nvSpPr>
      <dsp:spPr>
        <a:xfrm>
          <a:off x="281266" y="2082864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551426"/>
              <a:satOff val="-2962"/>
              <a:lumOff val="10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Suggest code</a:t>
          </a:r>
          <a:endParaRPr lang="en-SG" sz="1100" kern="1200" dirty="0"/>
        </a:p>
      </dsp:txBody>
      <dsp:txXfrm>
        <a:off x="301241" y="2102839"/>
        <a:ext cx="1051257" cy="642054"/>
      </dsp:txXfrm>
    </dsp:sp>
    <dsp:sp modelId="{ACBB9DA8-10E2-8747-BEB5-AEED25E6476C}">
      <dsp:nvSpPr>
        <dsp:cNvPr id="0" name=""/>
        <dsp:cNvSpPr/>
      </dsp:nvSpPr>
      <dsp:spPr>
        <a:xfrm>
          <a:off x="1713476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661711"/>
                <a:satOff val="-3554"/>
                <a:lumOff val="1216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661711"/>
                <a:satOff val="-3554"/>
                <a:lumOff val="1216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Docs</a:t>
          </a:r>
          <a:endParaRPr lang="en-SG" sz="2100" kern="1200" dirty="0"/>
        </a:p>
      </dsp:txBody>
      <dsp:txXfrm>
        <a:off x="1733451" y="397826"/>
        <a:ext cx="1324059" cy="642054"/>
      </dsp:txXfrm>
    </dsp:sp>
    <dsp:sp modelId="{035A462F-A8CB-3849-8DA8-AB3E1E6E12A4}">
      <dsp:nvSpPr>
        <dsp:cNvPr id="0" name=""/>
        <dsp:cNvSpPr/>
      </dsp:nvSpPr>
      <dsp:spPr>
        <a:xfrm>
          <a:off x="1849877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08503-17AA-4947-AB56-3A0F9182CDA8}">
      <dsp:nvSpPr>
        <dsp:cNvPr id="0" name=""/>
        <dsp:cNvSpPr/>
      </dsp:nvSpPr>
      <dsp:spPr>
        <a:xfrm>
          <a:off x="1986278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102852"/>
              <a:satOff val="-5923"/>
              <a:lumOff val="20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Create documentation by understanding code</a:t>
          </a:r>
          <a:endParaRPr lang="en-SG" sz="1100" kern="1200" dirty="0"/>
        </a:p>
      </dsp:txBody>
      <dsp:txXfrm>
        <a:off x="2006253" y="1250333"/>
        <a:ext cx="1051257" cy="642054"/>
      </dsp:txXfrm>
    </dsp:sp>
    <dsp:sp modelId="{51F52C2E-91BE-5247-A37C-1E195C3E7C09}">
      <dsp:nvSpPr>
        <dsp:cNvPr id="0" name=""/>
        <dsp:cNvSpPr/>
      </dsp:nvSpPr>
      <dsp:spPr>
        <a:xfrm>
          <a:off x="3418489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323423"/>
                <a:satOff val="-7108"/>
                <a:lumOff val="2431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323423"/>
                <a:satOff val="-7108"/>
                <a:lumOff val="2431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 test</a:t>
          </a:r>
          <a:endParaRPr lang="en-SG" sz="2100" kern="1200" dirty="0"/>
        </a:p>
      </dsp:txBody>
      <dsp:txXfrm>
        <a:off x="3438464" y="397826"/>
        <a:ext cx="1324059" cy="642054"/>
      </dsp:txXfrm>
    </dsp:sp>
    <dsp:sp modelId="{83CED764-DED5-C741-B556-63446EFBE406}">
      <dsp:nvSpPr>
        <dsp:cNvPr id="0" name=""/>
        <dsp:cNvSpPr/>
      </dsp:nvSpPr>
      <dsp:spPr>
        <a:xfrm>
          <a:off x="3554889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4AA4D-FD04-A14B-9E17-57E45363C3B3}">
      <dsp:nvSpPr>
        <dsp:cNvPr id="0" name=""/>
        <dsp:cNvSpPr/>
      </dsp:nvSpPr>
      <dsp:spPr>
        <a:xfrm>
          <a:off x="3691290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Will create test for the give code</a:t>
          </a:r>
          <a:endParaRPr lang="en-SG" sz="1100" kern="1200" dirty="0"/>
        </a:p>
      </dsp:txBody>
      <dsp:txXfrm>
        <a:off x="3711265" y="1250333"/>
        <a:ext cx="1051257" cy="642054"/>
      </dsp:txXfrm>
    </dsp:sp>
    <dsp:sp modelId="{7E961EAC-73F6-8941-818E-235ACC81E2BE}">
      <dsp:nvSpPr>
        <dsp:cNvPr id="0" name=""/>
        <dsp:cNvSpPr/>
      </dsp:nvSpPr>
      <dsp:spPr>
        <a:xfrm>
          <a:off x="5123501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1985134"/>
                <a:satOff val="-10662"/>
                <a:lumOff val="364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985134"/>
                <a:satOff val="-10662"/>
                <a:lumOff val="364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Fix this</a:t>
          </a:r>
          <a:endParaRPr lang="en-SG" sz="2100" kern="1200" dirty="0"/>
        </a:p>
      </dsp:txBody>
      <dsp:txXfrm>
        <a:off x="5143476" y="397826"/>
        <a:ext cx="1324059" cy="642054"/>
      </dsp:txXfrm>
    </dsp:sp>
    <dsp:sp modelId="{0167FE0D-EE50-CB4D-9ADF-2ACDED6C4278}">
      <dsp:nvSpPr>
        <dsp:cNvPr id="0" name=""/>
        <dsp:cNvSpPr/>
      </dsp:nvSpPr>
      <dsp:spPr>
        <a:xfrm>
          <a:off x="5259902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C262F-68F1-B94C-AF0A-F398105EE06C}">
      <dsp:nvSpPr>
        <dsp:cNvPr id="0" name=""/>
        <dsp:cNvSpPr/>
      </dsp:nvSpPr>
      <dsp:spPr>
        <a:xfrm>
          <a:off x="5396303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205704"/>
              <a:satOff val="-11847"/>
              <a:lumOff val="405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Review existing code and provide suggestions</a:t>
          </a:r>
          <a:endParaRPr lang="en-SG" sz="1100" kern="1200" dirty="0"/>
        </a:p>
      </dsp:txBody>
      <dsp:txXfrm>
        <a:off x="5416278" y="1250333"/>
        <a:ext cx="1051257" cy="642054"/>
      </dsp:txXfrm>
    </dsp:sp>
    <dsp:sp modelId="{0AFF2A25-01D0-6C47-B8B8-FA02FB526DB7}">
      <dsp:nvSpPr>
        <dsp:cNvPr id="0" name=""/>
        <dsp:cNvSpPr/>
      </dsp:nvSpPr>
      <dsp:spPr>
        <a:xfrm>
          <a:off x="6828513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2646845"/>
                <a:satOff val="-14216"/>
                <a:lumOff val="4862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646845"/>
                <a:satOff val="-14216"/>
                <a:lumOff val="4862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Explain This</a:t>
          </a:r>
          <a:endParaRPr lang="en-SG" sz="2100" kern="1200" dirty="0"/>
        </a:p>
      </dsp:txBody>
      <dsp:txXfrm>
        <a:off x="6848488" y="397826"/>
        <a:ext cx="1324059" cy="642054"/>
      </dsp:txXfrm>
    </dsp:sp>
    <dsp:sp modelId="{10EDFCC0-9806-F545-A1AD-845A4AD300FB}">
      <dsp:nvSpPr>
        <dsp:cNvPr id="0" name=""/>
        <dsp:cNvSpPr/>
      </dsp:nvSpPr>
      <dsp:spPr>
        <a:xfrm>
          <a:off x="6964914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71D089-BB7B-EF47-A307-F167A5ED97D5}">
      <dsp:nvSpPr>
        <dsp:cNvPr id="0" name=""/>
        <dsp:cNvSpPr/>
      </dsp:nvSpPr>
      <dsp:spPr>
        <a:xfrm>
          <a:off x="7101315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2757130"/>
              <a:satOff val="-14808"/>
              <a:lumOff val="506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Understand existing code and provide explanation</a:t>
          </a:r>
          <a:endParaRPr lang="en-SG" sz="1100" kern="1200" dirty="0"/>
        </a:p>
      </dsp:txBody>
      <dsp:txXfrm>
        <a:off x="7121290" y="1250333"/>
        <a:ext cx="1051257" cy="642054"/>
      </dsp:txXfrm>
    </dsp:sp>
    <dsp:sp modelId="{6F451534-9FE2-1A41-BBF5-4B827124F19C}">
      <dsp:nvSpPr>
        <dsp:cNvPr id="0" name=""/>
        <dsp:cNvSpPr/>
      </dsp:nvSpPr>
      <dsp:spPr>
        <a:xfrm>
          <a:off x="8533525" y="377851"/>
          <a:ext cx="1364009" cy="6820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Simply this</a:t>
          </a:r>
          <a:endParaRPr lang="en-SG" sz="2100" kern="1200" dirty="0"/>
        </a:p>
      </dsp:txBody>
      <dsp:txXfrm>
        <a:off x="8553500" y="397826"/>
        <a:ext cx="1324059" cy="642054"/>
      </dsp:txXfrm>
    </dsp:sp>
    <dsp:sp modelId="{D6073D7D-522F-EA4A-9559-46CC32DB7E32}">
      <dsp:nvSpPr>
        <dsp:cNvPr id="0" name=""/>
        <dsp:cNvSpPr/>
      </dsp:nvSpPr>
      <dsp:spPr>
        <a:xfrm>
          <a:off x="8669926" y="1059856"/>
          <a:ext cx="136400" cy="5115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1503"/>
              </a:lnTo>
              <a:lnTo>
                <a:pt x="136400" y="511503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60B45-6A99-BD4E-BEE5-947A686489F6}">
      <dsp:nvSpPr>
        <dsp:cNvPr id="0" name=""/>
        <dsp:cNvSpPr/>
      </dsp:nvSpPr>
      <dsp:spPr>
        <a:xfrm>
          <a:off x="8806327" y="1230358"/>
          <a:ext cx="1091207" cy="6820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Provide minimalize version</a:t>
          </a:r>
          <a:endParaRPr lang="en-SG" sz="1100" kern="1200" dirty="0"/>
        </a:p>
      </dsp:txBody>
      <dsp:txXfrm>
        <a:off x="8826302" y="1250333"/>
        <a:ext cx="1051257" cy="6420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6EA0BF-9587-9840-9300-C0BF42F1DD4E}">
      <dsp:nvSpPr>
        <dsp:cNvPr id="0" name=""/>
        <dsp:cNvSpPr/>
      </dsp:nvSpPr>
      <dsp:spPr>
        <a:xfrm>
          <a:off x="3385" y="37978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Auto code completion and inline suggestions</a:t>
          </a:r>
          <a:endParaRPr lang="en-SG" sz="1800" kern="1200" dirty="0"/>
        </a:p>
      </dsp:txBody>
      <dsp:txXfrm>
        <a:off x="3385" y="379786"/>
        <a:ext cx="1833190" cy="1099914"/>
      </dsp:txXfrm>
    </dsp:sp>
    <dsp:sp modelId="{99AED03C-6FD1-1D42-BB52-234692599128}">
      <dsp:nvSpPr>
        <dsp:cNvPr id="0" name=""/>
        <dsp:cNvSpPr/>
      </dsp:nvSpPr>
      <dsp:spPr>
        <a:xfrm>
          <a:off x="2019895" y="37978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413570"/>
                <a:satOff val="-2221"/>
                <a:lumOff val="76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413570"/>
                <a:satOff val="-2221"/>
                <a:lumOff val="76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Unit test creation</a:t>
          </a:r>
        </a:p>
      </dsp:txBody>
      <dsp:txXfrm>
        <a:off x="2019895" y="379786"/>
        <a:ext cx="1833190" cy="1099914"/>
      </dsp:txXfrm>
    </dsp:sp>
    <dsp:sp modelId="{3AE7EDC8-EC43-084C-B599-76822192AB57}">
      <dsp:nvSpPr>
        <dsp:cNvPr id="0" name=""/>
        <dsp:cNvSpPr/>
      </dsp:nvSpPr>
      <dsp:spPr>
        <a:xfrm>
          <a:off x="4036404" y="37978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827139"/>
                <a:satOff val="-4443"/>
                <a:lumOff val="151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827139"/>
                <a:satOff val="-4443"/>
                <a:lumOff val="151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Learn new features of language/ ide</a:t>
          </a:r>
        </a:p>
      </dsp:txBody>
      <dsp:txXfrm>
        <a:off x="4036404" y="379786"/>
        <a:ext cx="1833190" cy="1099914"/>
      </dsp:txXfrm>
    </dsp:sp>
    <dsp:sp modelId="{78050A1A-9747-4A4F-BA26-AF85A111828C}">
      <dsp:nvSpPr>
        <dsp:cNvPr id="0" name=""/>
        <dsp:cNvSpPr/>
      </dsp:nvSpPr>
      <dsp:spPr>
        <a:xfrm>
          <a:off x="6052914" y="37978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1240709"/>
                <a:satOff val="-6664"/>
                <a:lumOff val="227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240709"/>
                <a:satOff val="-6664"/>
                <a:lumOff val="227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Refactor the core or translate into a different language</a:t>
          </a:r>
        </a:p>
      </dsp:txBody>
      <dsp:txXfrm>
        <a:off x="6052914" y="379786"/>
        <a:ext cx="1833190" cy="1099914"/>
      </dsp:txXfrm>
    </dsp:sp>
    <dsp:sp modelId="{9DD0FB9A-E2AF-4F48-BB11-EF30125B75A4}">
      <dsp:nvSpPr>
        <dsp:cNvPr id="0" name=""/>
        <dsp:cNvSpPr/>
      </dsp:nvSpPr>
      <dsp:spPr>
        <a:xfrm>
          <a:off x="8069423" y="379786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800" kern="1200" dirty="0"/>
            <a:t>Understand existing code</a:t>
          </a:r>
        </a:p>
      </dsp:txBody>
      <dsp:txXfrm>
        <a:off x="8069423" y="379786"/>
        <a:ext cx="1833190" cy="1099914"/>
      </dsp:txXfrm>
    </dsp:sp>
    <dsp:sp modelId="{BB18568A-BD68-5948-81D3-8086230C03E7}">
      <dsp:nvSpPr>
        <dsp:cNvPr id="0" name=""/>
        <dsp:cNvSpPr/>
      </dsp:nvSpPr>
      <dsp:spPr>
        <a:xfrm>
          <a:off x="1011640" y="166302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2067848"/>
                <a:satOff val="-11106"/>
                <a:lumOff val="379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067848"/>
                <a:satOff val="-11106"/>
                <a:lumOff val="379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comments</a:t>
          </a:r>
          <a:endParaRPr lang="en-SG" sz="1800" kern="1200" dirty="0"/>
        </a:p>
      </dsp:txBody>
      <dsp:txXfrm>
        <a:off x="1011640" y="1663020"/>
        <a:ext cx="1833190" cy="1099914"/>
      </dsp:txXfrm>
    </dsp:sp>
    <dsp:sp modelId="{55F57214-98C0-724C-B71D-61D6FD54A779}">
      <dsp:nvSpPr>
        <dsp:cNvPr id="0" name=""/>
        <dsp:cNvSpPr/>
      </dsp:nvSpPr>
      <dsp:spPr>
        <a:xfrm>
          <a:off x="3028150" y="166302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2481417"/>
                <a:satOff val="-13328"/>
                <a:lumOff val="455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481417"/>
                <a:satOff val="-13328"/>
                <a:lumOff val="455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Simplify / fix</a:t>
          </a:r>
          <a:endParaRPr lang="en-SG" sz="1800" kern="1200" dirty="0"/>
        </a:p>
      </dsp:txBody>
      <dsp:txXfrm>
        <a:off x="3028150" y="1663020"/>
        <a:ext cx="1833190" cy="1099914"/>
      </dsp:txXfrm>
    </dsp:sp>
    <dsp:sp modelId="{4D057027-E626-F44F-9648-B77DBE39F8D2}">
      <dsp:nvSpPr>
        <dsp:cNvPr id="0" name=""/>
        <dsp:cNvSpPr/>
      </dsp:nvSpPr>
      <dsp:spPr>
        <a:xfrm>
          <a:off x="5044659" y="166302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2894987"/>
                <a:satOff val="-15549"/>
                <a:lumOff val="531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2894987"/>
                <a:satOff val="-15549"/>
                <a:lumOff val="531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Vulnerability suggestions / fix</a:t>
          </a:r>
          <a:endParaRPr lang="en-SG" sz="1800" kern="1200" dirty="0"/>
        </a:p>
      </dsp:txBody>
      <dsp:txXfrm>
        <a:off x="5044659" y="1663020"/>
        <a:ext cx="1833190" cy="1099914"/>
      </dsp:txXfrm>
    </dsp:sp>
    <dsp:sp modelId="{81621689-2042-2943-9ED5-E44F5DCCA229}">
      <dsp:nvSpPr>
        <dsp:cNvPr id="0" name=""/>
        <dsp:cNvSpPr/>
      </dsp:nvSpPr>
      <dsp:spPr>
        <a:xfrm>
          <a:off x="7061168" y="1663020"/>
          <a:ext cx="1833190" cy="1099914"/>
        </a:xfrm>
        <a:prstGeom prst="rect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Details of Role / Job description and other generic information</a:t>
          </a:r>
          <a:endParaRPr lang="en-SG" sz="1800" kern="1200" dirty="0"/>
        </a:p>
      </dsp:txBody>
      <dsp:txXfrm>
        <a:off x="7061168" y="1663020"/>
        <a:ext cx="1833190" cy="10999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796CC4-5D78-419F-A255-760930EAE617}">
      <dsp:nvSpPr>
        <dsp:cNvPr id="0" name=""/>
        <dsp:cNvSpPr/>
      </dsp:nvSpPr>
      <dsp:spPr>
        <a:xfrm>
          <a:off x="718957" y="679808"/>
          <a:ext cx="764859" cy="764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F1DE3-8700-48FD-8475-B4319682A47E}">
      <dsp:nvSpPr>
        <dsp:cNvPr id="0" name=""/>
        <dsp:cNvSpPr/>
      </dsp:nvSpPr>
      <dsp:spPr>
        <a:xfrm>
          <a:off x="8730" y="1538497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Context</a:t>
          </a:r>
          <a:endParaRPr lang="en-SG" sz="2300" kern="1200"/>
        </a:p>
      </dsp:txBody>
      <dsp:txXfrm>
        <a:off x="8730" y="1538497"/>
        <a:ext cx="2185312" cy="327796"/>
      </dsp:txXfrm>
    </dsp:sp>
    <dsp:sp modelId="{A91DBBC7-063B-4A49-92C0-9B5AE986DFA3}">
      <dsp:nvSpPr>
        <dsp:cNvPr id="0" name=""/>
        <dsp:cNvSpPr/>
      </dsp:nvSpPr>
      <dsp:spPr>
        <a:xfrm>
          <a:off x="8730" y="1909936"/>
          <a:ext cx="2185312" cy="95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Information provided in the prompt that helps Copilot understand the task better.</a:t>
          </a:r>
          <a:endParaRPr lang="en-SG" sz="1700" kern="1200"/>
        </a:p>
      </dsp:txBody>
      <dsp:txXfrm>
        <a:off x="8730" y="1909936"/>
        <a:ext cx="2185312" cy="951967"/>
      </dsp:txXfrm>
    </dsp:sp>
    <dsp:sp modelId="{97484D9E-E59B-4EE5-A657-6B1A971B602C}">
      <dsp:nvSpPr>
        <dsp:cNvPr id="0" name=""/>
        <dsp:cNvSpPr/>
      </dsp:nvSpPr>
      <dsp:spPr>
        <a:xfrm>
          <a:off x="3286699" y="679808"/>
          <a:ext cx="764859" cy="764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56811-D1CD-4077-A16D-74DA4D6E2F81}">
      <dsp:nvSpPr>
        <dsp:cNvPr id="0" name=""/>
        <dsp:cNvSpPr/>
      </dsp:nvSpPr>
      <dsp:spPr>
        <a:xfrm>
          <a:off x="2576472" y="1538497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Intent</a:t>
          </a:r>
          <a:endParaRPr lang="en-SG" sz="2300" kern="1200"/>
        </a:p>
      </dsp:txBody>
      <dsp:txXfrm>
        <a:off x="2576472" y="1538497"/>
        <a:ext cx="2185312" cy="327796"/>
      </dsp:txXfrm>
    </dsp:sp>
    <dsp:sp modelId="{F79F9CD8-91E0-4759-A35D-2E26169656FF}">
      <dsp:nvSpPr>
        <dsp:cNvPr id="0" name=""/>
        <dsp:cNvSpPr/>
      </dsp:nvSpPr>
      <dsp:spPr>
        <a:xfrm>
          <a:off x="2576472" y="1909936"/>
          <a:ext cx="2185312" cy="95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specific goal or purpose you have in mind when creating a prompt.</a:t>
          </a:r>
          <a:endParaRPr lang="en-SG" sz="1700" kern="1200"/>
        </a:p>
      </dsp:txBody>
      <dsp:txXfrm>
        <a:off x="2576472" y="1909936"/>
        <a:ext cx="2185312" cy="951967"/>
      </dsp:txXfrm>
    </dsp:sp>
    <dsp:sp modelId="{BA4B922B-05D0-4F77-AE37-B1A456A7480B}">
      <dsp:nvSpPr>
        <dsp:cNvPr id="0" name=""/>
        <dsp:cNvSpPr/>
      </dsp:nvSpPr>
      <dsp:spPr>
        <a:xfrm>
          <a:off x="5854441" y="679808"/>
          <a:ext cx="764859" cy="764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4FF99A-27A2-4987-841B-F8EB91610BAD}">
      <dsp:nvSpPr>
        <dsp:cNvPr id="0" name=""/>
        <dsp:cNvSpPr/>
      </dsp:nvSpPr>
      <dsp:spPr>
        <a:xfrm>
          <a:off x="5144214" y="1538497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Clarify</a:t>
          </a:r>
          <a:endParaRPr lang="en-SG" sz="2300" kern="1200"/>
        </a:p>
      </dsp:txBody>
      <dsp:txXfrm>
        <a:off x="5144214" y="1538497"/>
        <a:ext cx="2185312" cy="327796"/>
      </dsp:txXfrm>
    </dsp:sp>
    <dsp:sp modelId="{B439FAC4-5159-48DD-A149-3617CF092C70}">
      <dsp:nvSpPr>
        <dsp:cNvPr id="0" name=""/>
        <dsp:cNvSpPr/>
      </dsp:nvSpPr>
      <dsp:spPr>
        <a:xfrm>
          <a:off x="5144214" y="1909936"/>
          <a:ext cx="2185312" cy="95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quality of being unambiguous and easy to understand.</a:t>
          </a:r>
          <a:endParaRPr lang="en-SG" sz="1700" kern="1200"/>
        </a:p>
      </dsp:txBody>
      <dsp:txXfrm>
        <a:off x="5144214" y="1909936"/>
        <a:ext cx="2185312" cy="951967"/>
      </dsp:txXfrm>
    </dsp:sp>
    <dsp:sp modelId="{CF874E26-CE1E-431C-8B25-999636B449B5}">
      <dsp:nvSpPr>
        <dsp:cNvPr id="0" name=""/>
        <dsp:cNvSpPr/>
      </dsp:nvSpPr>
      <dsp:spPr>
        <a:xfrm>
          <a:off x="8422183" y="679808"/>
          <a:ext cx="764859" cy="7648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73620-8446-4F79-845B-752AEC92BED9}">
      <dsp:nvSpPr>
        <dsp:cNvPr id="0" name=""/>
        <dsp:cNvSpPr/>
      </dsp:nvSpPr>
      <dsp:spPr>
        <a:xfrm>
          <a:off x="7711957" y="1538497"/>
          <a:ext cx="2185312" cy="327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Specificity</a:t>
          </a:r>
          <a:endParaRPr lang="en-SG" sz="2300" kern="1200"/>
        </a:p>
      </dsp:txBody>
      <dsp:txXfrm>
        <a:off x="7711957" y="1538497"/>
        <a:ext cx="2185312" cy="327796"/>
      </dsp:txXfrm>
    </dsp:sp>
    <dsp:sp modelId="{8885619B-498F-4F47-AB8F-531CBB1E04C8}">
      <dsp:nvSpPr>
        <dsp:cNvPr id="0" name=""/>
        <dsp:cNvSpPr/>
      </dsp:nvSpPr>
      <dsp:spPr>
        <a:xfrm>
          <a:off x="7711957" y="1909936"/>
          <a:ext cx="2185312" cy="9519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level of detail and precision in a prompt.</a:t>
          </a:r>
          <a:endParaRPr lang="en-SG" sz="1700" kern="1200"/>
        </a:p>
      </dsp:txBody>
      <dsp:txXfrm>
        <a:off x="7711957" y="1909936"/>
        <a:ext cx="2185312" cy="951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AB83B6-6FBD-4EDD-A64B-02A7B3DB2C9C}">
      <dsp:nvSpPr>
        <dsp:cNvPr id="0" name=""/>
        <dsp:cNvSpPr/>
      </dsp:nvSpPr>
      <dsp:spPr>
        <a:xfrm>
          <a:off x="569560" y="973970"/>
          <a:ext cx="607605" cy="6076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716490-2778-44D7-83C2-EE8C8D072713}">
      <dsp:nvSpPr>
        <dsp:cNvPr id="0" name=""/>
        <dsp:cNvSpPr/>
      </dsp:nvSpPr>
      <dsp:spPr>
        <a:xfrm>
          <a:off x="5355" y="1650108"/>
          <a:ext cx="1736015" cy="26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/explain</a:t>
          </a:r>
          <a:endParaRPr lang="en-SG" sz="1800" kern="1200"/>
        </a:p>
      </dsp:txBody>
      <dsp:txXfrm>
        <a:off x="5355" y="1650108"/>
        <a:ext cx="1736015" cy="260402"/>
      </dsp:txXfrm>
    </dsp:sp>
    <dsp:sp modelId="{A74C4657-BF9B-497D-9F4F-2F4FE9B399EC}">
      <dsp:nvSpPr>
        <dsp:cNvPr id="0" name=""/>
        <dsp:cNvSpPr/>
      </dsp:nvSpPr>
      <dsp:spPr>
        <a:xfrm>
          <a:off x="5355" y="1942386"/>
          <a:ext cx="1736015" cy="62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Explains how the selected code works</a:t>
          </a:r>
          <a:endParaRPr lang="en-SG" sz="1400" kern="1200"/>
        </a:p>
      </dsp:txBody>
      <dsp:txXfrm>
        <a:off x="5355" y="1942386"/>
        <a:ext cx="1736015" cy="625355"/>
      </dsp:txXfrm>
    </dsp:sp>
    <dsp:sp modelId="{6673E85B-2FF3-469E-8815-E51697AE08CF}">
      <dsp:nvSpPr>
        <dsp:cNvPr id="0" name=""/>
        <dsp:cNvSpPr/>
      </dsp:nvSpPr>
      <dsp:spPr>
        <a:xfrm>
          <a:off x="2609378" y="973970"/>
          <a:ext cx="607605" cy="6076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F69F8D-E16A-4AA9-BB06-D271188957AF}">
      <dsp:nvSpPr>
        <dsp:cNvPr id="0" name=""/>
        <dsp:cNvSpPr/>
      </dsp:nvSpPr>
      <dsp:spPr>
        <a:xfrm>
          <a:off x="2045173" y="1650108"/>
          <a:ext cx="1736015" cy="26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/tests</a:t>
          </a:r>
          <a:endParaRPr lang="en-SG" sz="1800" kern="1200"/>
        </a:p>
      </dsp:txBody>
      <dsp:txXfrm>
        <a:off x="2045173" y="1650108"/>
        <a:ext cx="1736015" cy="260402"/>
      </dsp:txXfrm>
    </dsp:sp>
    <dsp:sp modelId="{BD173B30-1162-4624-865F-7F8430935157}">
      <dsp:nvSpPr>
        <dsp:cNvPr id="0" name=""/>
        <dsp:cNvSpPr/>
      </dsp:nvSpPr>
      <dsp:spPr>
        <a:xfrm>
          <a:off x="2045173" y="1942386"/>
          <a:ext cx="1736015" cy="62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Generates unit tests for the selected code</a:t>
          </a:r>
          <a:endParaRPr lang="en-SG" sz="1400" kern="1200"/>
        </a:p>
      </dsp:txBody>
      <dsp:txXfrm>
        <a:off x="2045173" y="1942386"/>
        <a:ext cx="1736015" cy="625355"/>
      </dsp:txXfrm>
    </dsp:sp>
    <dsp:sp modelId="{4822385E-2B0C-42A6-BC41-D133453399E4}">
      <dsp:nvSpPr>
        <dsp:cNvPr id="0" name=""/>
        <dsp:cNvSpPr/>
      </dsp:nvSpPr>
      <dsp:spPr>
        <a:xfrm>
          <a:off x="4649197" y="973970"/>
          <a:ext cx="607605" cy="6076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416CAC-9E35-49CA-863D-608146B41F06}">
      <dsp:nvSpPr>
        <dsp:cNvPr id="0" name=""/>
        <dsp:cNvSpPr/>
      </dsp:nvSpPr>
      <dsp:spPr>
        <a:xfrm>
          <a:off x="4084992" y="1650108"/>
          <a:ext cx="1736015" cy="26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/fix</a:t>
          </a:r>
          <a:endParaRPr lang="en-SG" sz="1800" kern="1200"/>
        </a:p>
      </dsp:txBody>
      <dsp:txXfrm>
        <a:off x="4084992" y="1650108"/>
        <a:ext cx="1736015" cy="260402"/>
      </dsp:txXfrm>
    </dsp:sp>
    <dsp:sp modelId="{4A5DD299-E3EC-47A3-9B36-B7BB0B82B9F2}">
      <dsp:nvSpPr>
        <dsp:cNvPr id="0" name=""/>
        <dsp:cNvSpPr/>
      </dsp:nvSpPr>
      <dsp:spPr>
        <a:xfrm>
          <a:off x="4084992" y="1942386"/>
          <a:ext cx="1736015" cy="62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Proposes a fix for the problems in the selected code</a:t>
          </a:r>
          <a:endParaRPr lang="en-SG" sz="1400" kern="1200"/>
        </a:p>
      </dsp:txBody>
      <dsp:txXfrm>
        <a:off x="4084992" y="1942386"/>
        <a:ext cx="1736015" cy="625355"/>
      </dsp:txXfrm>
    </dsp:sp>
    <dsp:sp modelId="{39A1838C-E5A0-4303-82BA-8187011A06F4}">
      <dsp:nvSpPr>
        <dsp:cNvPr id="0" name=""/>
        <dsp:cNvSpPr/>
      </dsp:nvSpPr>
      <dsp:spPr>
        <a:xfrm>
          <a:off x="6689015" y="973970"/>
          <a:ext cx="607605" cy="6076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233E2F-3D4D-4EDA-9B34-8328AAA710CC}">
      <dsp:nvSpPr>
        <dsp:cNvPr id="0" name=""/>
        <dsp:cNvSpPr/>
      </dsp:nvSpPr>
      <dsp:spPr>
        <a:xfrm>
          <a:off x="6124810" y="1650108"/>
          <a:ext cx="1736015" cy="26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/workspace</a:t>
          </a:r>
          <a:endParaRPr lang="en-SG" sz="1800" kern="1200"/>
        </a:p>
      </dsp:txBody>
      <dsp:txXfrm>
        <a:off x="6124810" y="1650108"/>
        <a:ext cx="1736015" cy="260402"/>
      </dsp:txXfrm>
    </dsp:sp>
    <dsp:sp modelId="{FB3B0E6E-C6DD-4C5A-AFF3-30E24C0993F5}">
      <dsp:nvSpPr>
        <dsp:cNvPr id="0" name=""/>
        <dsp:cNvSpPr/>
      </dsp:nvSpPr>
      <dsp:spPr>
        <a:xfrm>
          <a:off x="6124810" y="1942386"/>
          <a:ext cx="1736015" cy="62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Ask a questions about the files in your current workspace</a:t>
          </a:r>
          <a:endParaRPr lang="en-SG" sz="1400" kern="1200"/>
        </a:p>
      </dsp:txBody>
      <dsp:txXfrm>
        <a:off x="6124810" y="1942386"/>
        <a:ext cx="1736015" cy="625355"/>
      </dsp:txXfrm>
    </dsp:sp>
    <dsp:sp modelId="{F9C383F2-45F1-4E1A-A4F0-DEF2AA90EE03}">
      <dsp:nvSpPr>
        <dsp:cNvPr id="0" name=""/>
        <dsp:cNvSpPr/>
      </dsp:nvSpPr>
      <dsp:spPr>
        <a:xfrm>
          <a:off x="8728833" y="973970"/>
          <a:ext cx="607605" cy="6076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6D070-CD0C-4DA5-99A4-68DF4F46F13D}">
      <dsp:nvSpPr>
        <dsp:cNvPr id="0" name=""/>
        <dsp:cNvSpPr/>
      </dsp:nvSpPr>
      <dsp:spPr>
        <a:xfrm>
          <a:off x="8164628" y="1650108"/>
          <a:ext cx="1736015" cy="2604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/help</a:t>
          </a:r>
          <a:endParaRPr lang="en-SG" sz="1800" kern="1200"/>
        </a:p>
      </dsp:txBody>
      <dsp:txXfrm>
        <a:off x="8164628" y="1650108"/>
        <a:ext cx="1736015" cy="260402"/>
      </dsp:txXfrm>
    </dsp:sp>
    <dsp:sp modelId="{6464679C-1438-4A3E-A2F3-9D32AF2E2F80}">
      <dsp:nvSpPr>
        <dsp:cNvPr id="0" name=""/>
        <dsp:cNvSpPr/>
      </dsp:nvSpPr>
      <dsp:spPr>
        <a:xfrm>
          <a:off x="8164628" y="1942386"/>
          <a:ext cx="1736015" cy="625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Learn how to use Copilot Chat</a:t>
          </a:r>
          <a:endParaRPr lang="en-SG" sz="1400" kern="1200"/>
        </a:p>
      </dsp:txBody>
      <dsp:txXfrm>
        <a:off x="8164628" y="1942386"/>
        <a:ext cx="1736015" cy="62535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422A20-78D7-4C46-8641-DEBD3FF46DDF}">
      <dsp:nvSpPr>
        <dsp:cNvPr id="0" name=""/>
        <dsp:cNvSpPr/>
      </dsp:nvSpPr>
      <dsp:spPr>
        <a:xfrm>
          <a:off x="0" y="1534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0F827F-E47E-6B4B-B7EA-B1E51DFEF22E}">
      <dsp:nvSpPr>
        <dsp:cNvPr id="0" name=""/>
        <dsp:cNvSpPr/>
      </dsp:nvSpPr>
      <dsp:spPr>
        <a:xfrm>
          <a:off x="0" y="1534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>
              <a:hlinkClick xmlns:r="http://schemas.openxmlformats.org/officeDocument/2006/relationships" r:id="rId1"/>
            </a:rPr>
            <a:t>https://github.com/enterprises/&lt;sso&gt;/sso</a:t>
          </a:r>
          <a:endParaRPr lang="en-US" sz="2700" kern="1200" dirty="0"/>
        </a:p>
      </dsp:txBody>
      <dsp:txXfrm>
        <a:off x="0" y="1534"/>
        <a:ext cx="9906000" cy="1046550"/>
      </dsp:txXfrm>
    </dsp:sp>
    <dsp:sp modelId="{C456E5F0-E57F-854F-B936-09617D2E5780}">
      <dsp:nvSpPr>
        <dsp:cNvPr id="0" name=""/>
        <dsp:cNvSpPr/>
      </dsp:nvSpPr>
      <dsp:spPr>
        <a:xfrm>
          <a:off x="0" y="1048085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-1654278"/>
                <a:satOff val="-8885"/>
                <a:lumOff val="3039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1654278"/>
                <a:satOff val="-8885"/>
                <a:lumOff val="3039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1654278"/>
              <a:satOff val="-8885"/>
              <a:lumOff val="30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8E52667-6EB0-D342-9165-811787B827B9}">
      <dsp:nvSpPr>
        <dsp:cNvPr id="0" name=""/>
        <dsp:cNvSpPr/>
      </dsp:nvSpPr>
      <dsp:spPr>
        <a:xfrm>
          <a:off x="0" y="104808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>
              <a:hlinkClick xmlns:r="http://schemas.openxmlformats.org/officeDocument/2006/relationships" r:id="rId2"/>
            </a:rPr>
            <a:t>https://github.com/login/device</a:t>
          </a:r>
          <a:endParaRPr lang="en-US" sz="2700" kern="1200"/>
        </a:p>
      </dsp:txBody>
      <dsp:txXfrm>
        <a:off x="0" y="1048085"/>
        <a:ext cx="9906000" cy="1046550"/>
      </dsp:txXfrm>
    </dsp:sp>
    <dsp:sp modelId="{F213D2EC-F430-7B4F-92D8-CAB83AD96416}">
      <dsp:nvSpPr>
        <dsp:cNvPr id="0" name=""/>
        <dsp:cNvSpPr/>
      </dsp:nvSpPr>
      <dsp:spPr>
        <a:xfrm>
          <a:off x="0" y="2094635"/>
          <a:ext cx="9906000" cy="0"/>
        </a:xfrm>
        <a:prstGeom prst="line">
          <a:avLst/>
        </a:prstGeom>
        <a:gradFill rotWithShape="0">
          <a:gsLst>
            <a:gs pos="0">
              <a:schemeClr val="accent5">
                <a:hueOff val="-3308557"/>
                <a:satOff val="-17770"/>
                <a:lumOff val="6078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-3308557"/>
                <a:satOff val="-17770"/>
                <a:lumOff val="6078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-3308557"/>
              <a:satOff val="-17770"/>
              <a:lumOff val="607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603968-AA5E-E54D-B747-D05AF18CA04B}">
      <dsp:nvSpPr>
        <dsp:cNvPr id="0" name=""/>
        <dsp:cNvSpPr/>
      </dsp:nvSpPr>
      <dsp:spPr>
        <a:xfrm>
          <a:off x="0" y="2094635"/>
          <a:ext cx="9906000" cy="10465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700" kern="1200" dirty="0">
              <a:hlinkClick xmlns:r="http://schemas.openxmlformats.org/officeDocument/2006/relationships" r:id="rId3"/>
            </a:rPr>
            <a:t>https://resources.github.com/learn/pathways/copilot/essentials/how-github-copilot-handles-data/</a:t>
          </a:r>
          <a:endParaRPr lang="en-US" sz="2700" kern="1200" dirty="0"/>
        </a:p>
      </dsp:txBody>
      <dsp:txXfrm>
        <a:off x="0" y="2094635"/>
        <a:ext cx="9906000" cy="10465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D92DE4-E2D4-644E-86F3-C1F58A2DD8D2}">
      <dsp:nvSpPr>
        <dsp:cNvPr id="0" name=""/>
        <dsp:cNvSpPr/>
      </dsp:nvSpPr>
      <dsp:spPr>
        <a:xfrm>
          <a:off x="692887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</a:t>
          </a:r>
        </a:p>
      </dsp:txBody>
      <dsp:txXfrm>
        <a:off x="692887" y="1272"/>
        <a:ext cx="1310803" cy="786482"/>
      </dsp:txXfrm>
    </dsp:sp>
    <dsp:sp modelId="{8ECCA174-3F11-AF40-8BAE-37986F918C64}">
      <dsp:nvSpPr>
        <dsp:cNvPr id="0" name=""/>
        <dsp:cNvSpPr/>
      </dsp:nvSpPr>
      <dsp:spPr>
        <a:xfrm>
          <a:off x="2134771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JavaScript</a:t>
          </a:r>
        </a:p>
      </dsp:txBody>
      <dsp:txXfrm>
        <a:off x="2134771" y="1272"/>
        <a:ext cx="1310803" cy="786482"/>
      </dsp:txXfrm>
    </dsp:sp>
    <dsp:sp modelId="{3D855ACB-FE83-8B49-B2E2-9A084E5E7AE1}">
      <dsp:nvSpPr>
        <dsp:cNvPr id="0" name=""/>
        <dsp:cNvSpPr/>
      </dsp:nvSpPr>
      <dsp:spPr>
        <a:xfrm>
          <a:off x="3576655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Python</a:t>
          </a:r>
        </a:p>
      </dsp:txBody>
      <dsp:txXfrm>
        <a:off x="3576655" y="1272"/>
        <a:ext cx="1310803" cy="786482"/>
      </dsp:txXfrm>
    </dsp:sp>
    <dsp:sp modelId="{3A3751B3-200B-9D41-8829-56F2604F9FD3}">
      <dsp:nvSpPr>
        <dsp:cNvPr id="0" name=""/>
        <dsp:cNvSpPr/>
      </dsp:nvSpPr>
      <dsp:spPr>
        <a:xfrm>
          <a:off x="5018539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C#</a:t>
          </a:r>
        </a:p>
      </dsp:txBody>
      <dsp:txXfrm>
        <a:off x="5018539" y="1272"/>
        <a:ext cx="1310803" cy="786482"/>
      </dsp:txXfrm>
    </dsp:sp>
    <dsp:sp modelId="{0005A6E6-7AFC-2E4B-BECD-70BE0BBD250A}">
      <dsp:nvSpPr>
        <dsp:cNvPr id="0" name=""/>
        <dsp:cNvSpPr/>
      </dsp:nvSpPr>
      <dsp:spPr>
        <a:xfrm>
          <a:off x="6460423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C++</a:t>
          </a:r>
        </a:p>
      </dsp:txBody>
      <dsp:txXfrm>
        <a:off x="6460423" y="1272"/>
        <a:ext cx="1310803" cy="786482"/>
      </dsp:txXfrm>
    </dsp:sp>
    <dsp:sp modelId="{61DC0F87-6CC4-B84A-842D-37D77CE36206}">
      <dsp:nvSpPr>
        <dsp:cNvPr id="0" name=""/>
        <dsp:cNvSpPr/>
      </dsp:nvSpPr>
      <dsp:spPr>
        <a:xfrm>
          <a:off x="7902307" y="1272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Ruby</a:t>
          </a:r>
        </a:p>
      </dsp:txBody>
      <dsp:txXfrm>
        <a:off x="7902307" y="1272"/>
        <a:ext cx="1310803" cy="786482"/>
      </dsp:txXfrm>
    </dsp:sp>
    <dsp:sp modelId="{52259001-FAC9-054F-A331-FA266BC52645}">
      <dsp:nvSpPr>
        <dsp:cNvPr id="0" name=""/>
        <dsp:cNvSpPr/>
      </dsp:nvSpPr>
      <dsp:spPr>
        <a:xfrm>
          <a:off x="692887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</a:t>
          </a:r>
        </a:p>
      </dsp:txBody>
      <dsp:txXfrm>
        <a:off x="692887" y="918834"/>
        <a:ext cx="1310803" cy="786482"/>
      </dsp:txXfrm>
    </dsp:sp>
    <dsp:sp modelId="{72ABFE05-167C-BC4A-8BF5-AA5D1291FE98}">
      <dsp:nvSpPr>
        <dsp:cNvPr id="0" name=""/>
        <dsp:cNvSpPr/>
      </dsp:nvSpPr>
      <dsp:spPr>
        <a:xfrm>
          <a:off x="2134771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Swift</a:t>
          </a:r>
        </a:p>
      </dsp:txBody>
      <dsp:txXfrm>
        <a:off x="2134771" y="918834"/>
        <a:ext cx="1310803" cy="786482"/>
      </dsp:txXfrm>
    </dsp:sp>
    <dsp:sp modelId="{97BFB89A-91C5-6744-8941-35BC82C12685}">
      <dsp:nvSpPr>
        <dsp:cNvPr id="0" name=""/>
        <dsp:cNvSpPr/>
      </dsp:nvSpPr>
      <dsp:spPr>
        <a:xfrm>
          <a:off x="3576655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Kotlin</a:t>
          </a:r>
        </a:p>
      </dsp:txBody>
      <dsp:txXfrm>
        <a:off x="3576655" y="918834"/>
        <a:ext cx="1310803" cy="786482"/>
      </dsp:txXfrm>
    </dsp:sp>
    <dsp:sp modelId="{D8EB47DE-0DD3-734C-B8F0-68D988FA2DCD}">
      <dsp:nvSpPr>
        <dsp:cNvPr id="0" name=""/>
        <dsp:cNvSpPr/>
      </dsp:nvSpPr>
      <dsp:spPr>
        <a:xfrm>
          <a:off x="5018539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TypeScript</a:t>
          </a:r>
        </a:p>
      </dsp:txBody>
      <dsp:txXfrm>
        <a:off x="5018539" y="918834"/>
        <a:ext cx="1310803" cy="786482"/>
      </dsp:txXfrm>
    </dsp:sp>
    <dsp:sp modelId="{0681D1A9-EC6F-6E4D-9E50-2E7C60A4506E}">
      <dsp:nvSpPr>
        <dsp:cNvPr id="0" name=""/>
        <dsp:cNvSpPr/>
      </dsp:nvSpPr>
      <dsp:spPr>
        <a:xfrm>
          <a:off x="6460423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Go</a:t>
          </a:r>
        </a:p>
      </dsp:txBody>
      <dsp:txXfrm>
        <a:off x="6460423" y="918834"/>
        <a:ext cx="1310803" cy="786482"/>
      </dsp:txXfrm>
    </dsp:sp>
    <dsp:sp modelId="{F4C7B726-B593-0847-ACC7-6E9382875C18}">
      <dsp:nvSpPr>
        <dsp:cNvPr id="0" name=""/>
        <dsp:cNvSpPr/>
      </dsp:nvSpPr>
      <dsp:spPr>
        <a:xfrm>
          <a:off x="7902307" y="918834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Rust</a:t>
          </a:r>
        </a:p>
      </dsp:txBody>
      <dsp:txXfrm>
        <a:off x="7902307" y="918834"/>
        <a:ext cx="1310803" cy="786482"/>
      </dsp:txXfrm>
    </dsp:sp>
    <dsp:sp modelId="{C75F067D-EBAF-ED46-BD01-941B219948DA}">
      <dsp:nvSpPr>
        <dsp:cNvPr id="0" name=""/>
        <dsp:cNvSpPr/>
      </dsp:nvSpPr>
      <dsp:spPr>
        <a:xfrm>
          <a:off x="692887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SQL</a:t>
          </a:r>
        </a:p>
      </dsp:txBody>
      <dsp:txXfrm>
        <a:off x="692887" y="1836397"/>
        <a:ext cx="1310803" cy="786482"/>
      </dsp:txXfrm>
    </dsp:sp>
    <dsp:sp modelId="{1084F1F3-FF5E-2146-A026-EBF6361C06A9}">
      <dsp:nvSpPr>
        <dsp:cNvPr id="0" name=""/>
        <dsp:cNvSpPr/>
      </dsp:nvSpPr>
      <dsp:spPr>
        <a:xfrm>
          <a:off x="2134771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HTML/CSS</a:t>
          </a:r>
        </a:p>
      </dsp:txBody>
      <dsp:txXfrm>
        <a:off x="2134771" y="1836397"/>
        <a:ext cx="1310803" cy="786482"/>
      </dsp:txXfrm>
    </dsp:sp>
    <dsp:sp modelId="{88270F84-195C-A048-A1FF-0168762CF337}">
      <dsp:nvSpPr>
        <dsp:cNvPr id="0" name=""/>
        <dsp:cNvSpPr/>
      </dsp:nvSpPr>
      <dsp:spPr>
        <a:xfrm>
          <a:off x="3576655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</a:t>
          </a:r>
        </a:p>
      </dsp:txBody>
      <dsp:txXfrm>
        <a:off x="3576655" y="1836397"/>
        <a:ext cx="1310803" cy="786482"/>
      </dsp:txXfrm>
    </dsp:sp>
    <dsp:sp modelId="{B5AAFCAD-3029-4D4D-8549-34A1DD03DF67}">
      <dsp:nvSpPr>
        <dsp:cNvPr id="0" name=""/>
        <dsp:cNvSpPr/>
      </dsp:nvSpPr>
      <dsp:spPr>
        <a:xfrm>
          <a:off x="5018539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MATLAB</a:t>
          </a:r>
        </a:p>
      </dsp:txBody>
      <dsp:txXfrm>
        <a:off x="5018539" y="1836397"/>
        <a:ext cx="1310803" cy="786482"/>
      </dsp:txXfrm>
    </dsp:sp>
    <dsp:sp modelId="{B5A66F36-9AD6-D14D-98DB-8965629B92C7}">
      <dsp:nvSpPr>
        <dsp:cNvPr id="0" name=""/>
        <dsp:cNvSpPr/>
      </dsp:nvSpPr>
      <dsp:spPr>
        <a:xfrm>
          <a:off x="6460423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Perl</a:t>
          </a:r>
        </a:p>
      </dsp:txBody>
      <dsp:txXfrm>
        <a:off x="6460423" y="1836397"/>
        <a:ext cx="1310803" cy="786482"/>
      </dsp:txXfrm>
    </dsp:sp>
    <dsp:sp modelId="{3EEF2699-E95E-0C43-A73D-1A00A6B765F8}">
      <dsp:nvSpPr>
        <dsp:cNvPr id="0" name=""/>
        <dsp:cNvSpPr/>
      </dsp:nvSpPr>
      <dsp:spPr>
        <a:xfrm>
          <a:off x="7902307" y="1836397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Scala</a:t>
          </a:r>
        </a:p>
      </dsp:txBody>
      <dsp:txXfrm>
        <a:off x="7902307" y="1836397"/>
        <a:ext cx="1310803" cy="786482"/>
      </dsp:txXfrm>
    </dsp:sp>
    <dsp:sp modelId="{5A3BACA3-C961-C344-AE2B-82A694B675DB}">
      <dsp:nvSpPr>
        <dsp:cNvPr id="0" name=""/>
        <dsp:cNvSpPr/>
      </dsp:nvSpPr>
      <dsp:spPr>
        <a:xfrm>
          <a:off x="3576655" y="2753959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Groovy</a:t>
          </a:r>
        </a:p>
      </dsp:txBody>
      <dsp:txXfrm>
        <a:off x="3576655" y="2753959"/>
        <a:ext cx="1310803" cy="786482"/>
      </dsp:txXfrm>
    </dsp:sp>
    <dsp:sp modelId="{CEB3B62A-0975-6348-9ACD-EBD5DB344985}">
      <dsp:nvSpPr>
        <dsp:cNvPr id="0" name=""/>
        <dsp:cNvSpPr/>
      </dsp:nvSpPr>
      <dsp:spPr>
        <a:xfrm>
          <a:off x="5018539" y="2753959"/>
          <a:ext cx="1310803" cy="78648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Objective-C</a:t>
          </a:r>
        </a:p>
      </dsp:txBody>
      <dsp:txXfrm>
        <a:off x="5018539" y="2753959"/>
        <a:ext cx="1310803" cy="786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F6AB-82D9-F3F8-D413-28E147953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4141693"/>
            <a:ext cx="8791575" cy="1301673"/>
          </a:xfrm>
        </p:spPr>
        <p:txBody>
          <a:bodyPr>
            <a:normAutofit/>
          </a:bodyPr>
          <a:lstStyle/>
          <a:p>
            <a:r>
              <a:rPr lang="en-US"/>
              <a:t>Github copilot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C50FAF-103D-5112-A62A-81A5EF574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5443368"/>
            <a:ext cx="8791575" cy="86599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/>
              <a:t>Vinodh Srinivasan &amp; Mohamed ismail</a:t>
            </a:r>
          </a:p>
          <a:p>
            <a:pPr>
              <a:lnSpc>
                <a:spcPct val="110000"/>
              </a:lnSpc>
            </a:pPr>
            <a:r>
              <a:rPr lang="en-US" sz="1900"/>
              <a:t>Digital excellence center</a:t>
            </a:r>
          </a:p>
        </p:txBody>
      </p:sp>
      <p:pic>
        <p:nvPicPr>
          <p:cNvPr id="6" name="Picture 5" descr="A person in a blue suit&#10;&#10;Description automatically generated">
            <a:extLst>
              <a:ext uri="{FF2B5EF4-FFF2-40B4-BE49-F238E27FC236}">
                <a16:creationId xmlns:a16="http://schemas.microsoft.com/office/drawing/2014/main" id="{48F5C051-9C19-002C-7AF1-0B7FD02ED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166" y="5561153"/>
            <a:ext cx="1035258" cy="10352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4" name="Google Shape;3169;p254" descr="A cartoon character with goggles&#10;&#10;Description automatically generated">
            <a:extLst>
              <a:ext uri="{FF2B5EF4-FFF2-40B4-BE49-F238E27FC236}">
                <a16:creationId xmlns:a16="http://schemas.microsoft.com/office/drawing/2014/main" id="{8D291A59-1E1D-8B6E-0D5D-AD8C72DC99D6}"/>
              </a:ext>
            </a:extLst>
          </p:cNvPr>
          <p:cNvPicPr preferRelativeResize="0"/>
          <p:nvPr/>
        </p:nvPicPr>
        <p:blipFill rotWithShape="1">
          <a:blip r:embed="rId4"/>
          <a:srcRect t="16408" b="16408"/>
          <a:stretch/>
        </p:blipFill>
        <p:spPr>
          <a:xfrm>
            <a:off x="6354075" y="1335910"/>
            <a:ext cx="4313924" cy="2427297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 descr="A person taking a selfie&#10;&#10;Description automatically generated">
            <a:extLst>
              <a:ext uri="{FF2B5EF4-FFF2-40B4-BE49-F238E27FC236}">
                <a16:creationId xmlns:a16="http://schemas.microsoft.com/office/drawing/2014/main" id="{29AA9FF5-8B6B-B0B8-1C2E-64B094E3A3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2211" y="5561153"/>
            <a:ext cx="1035258" cy="103525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63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70EA3-11A5-818D-6FA1-2BD3A9A9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references</a:t>
            </a:r>
            <a:endParaRPr lang="en-US" dirty="0"/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5DBA25BD-E95D-B93F-54CE-8814347CE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17261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3205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A0ECF-C64D-D112-748E-2B9B0B720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Languages supported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E7C2584-B472-A3C8-0345-C765C44214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2991844"/>
              </p:ext>
            </p:extLst>
          </p:nvPr>
        </p:nvGraphicFramePr>
        <p:xfrm>
          <a:off x="1141412" y="1819181"/>
          <a:ext cx="9905999" cy="35417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731D4E6-D448-A930-0EA7-AE016527F5FA}"/>
              </a:ext>
            </a:extLst>
          </p:cNvPr>
          <p:cNvSpPr txBox="1"/>
          <p:nvPr/>
        </p:nvSpPr>
        <p:spPr>
          <a:xfrm>
            <a:off x="546847" y="5360895"/>
            <a:ext cx="10626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As of my training data up to October 2023, here are some of the programming languages commonly supported by various development tools and platforms: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88356F-313F-0D34-80DE-259B82C48DA4}"/>
              </a:ext>
            </a:extLst>
          </p:cNvPr>
          <p:cNvSpPr txBox="1"/>
          <p:nvPr/>
        </p:nvSpPr>
        <p:spPr>
          <a:xfrm>
            <a:off x="546847" y="6007226"/>
            <a:ext cx="105005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list is not exhaustive, and support for additional languages may be available depending on the specific development environment or tool you are using.</a:t>
            </a:r>
          </a:p>
        </p:txBody>
      </p:sp>
    </p:spTree>
    <p:extLst>
      <p:ext uri="{BB962C8B-B14F-4D97-AF65-F5344CB8AC3E}">
        <p14:creationId xmlns:p14="http://schemas.microsoft.com/office/powerpoint/2010/main" val="147163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DE0C15-7629-E44B-4379-39FECD36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6551C300-1D7A-46C3-9EF6-0EAC9B1E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8EC1EDC6-1B42-4FCD-BC53-B1D05BFF2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034" name="Group 1033">
              <a:extLst>
                <a:ext uri="{FF2B5EF4-FFF2-40B4-BE49-F238E27FC236}">
                  <a16:creationId xmlns:a16="http://schemas.microsoft.com/office/drawing/2014/main" id="{633EFBCB-98A2-4F16-B3BB-BF9EC17846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46" name="Rectangle 5">
                <a:extLst>
                  <a:ext uri="{FF2B5EF4-FFF2-40B4-BE49-F238E27FC236}">
                    <a16:creationId xmlns:a16="http://schemas.microsoft.com/office/drawing/2014/main" id="{B399E29C-9CF8-4BD1-8750-949BA21268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7" name="Freeform 6">
                <a:extLst>
                  <a:ext uri="{FF2B5EF4-FFF2-40B4-BE49-F238E27FC236}">
                    <a16:creationId xmlns:a16="http://schemas.microsoft.com/office/drawing/2014/main" id="{CB02DFF7-56DA-42B6-B49A-C8926B841A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8" name="Freeform 7">
                <a:extLst>
                  <a:ext uri="{FF2B5EF4-FFF2-40B4-BE49-F238E27FC236}">
                    <a16:creationId xmlns:a16="http://schemas.microsoft.com/office/drawing/2014/main" id="{07F77B45-21CD-43DB-AD58-24F814502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9" name="Freeform 8">
                <a:extLst>
                  <a:ext uri="{FF2B5EF4-FFF2-40B4-BE49-F238E27FC236}">
                    <a16:creationId xmlns:a16="http://schemas.microsoft.com/office/drawing/2014/main" id="{F0151C40-12A4-4A09-A8B6-179A062EF6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0" name="Freeform 9">
                <a:extLst>
                  <a:ext uri="{FF2B5EF4-FFF2-40B4-BE49-F238E27FC236}">
                    <a16:creationId xmlns:a16="http://schemas.microsoft.com/office/drawing/2014/main" id="{F0146EA7-EB82-410D-A6ED-7C10C525AD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1" name="Freeform 10">
                <a:extLst>
                  <a:ext uri="{FF2B5EF4-FFF2-40B4-BE49-F238E27FC236}">
                    <a16:creationId xmlns:a16="http://schemas.microsoft.com/office/drawing/2014/main" id="{20DD5C02-0C86-4FA9-B82A-254EF58D37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2" name="Freeform 11">
                <a:extLst>
                  <a:ext uri="{FF2B5EF4-FFF2-40B4-BE49-F238E27FC236}">
                    <a16:creationId xmlns:a16="http://schemas.microsoft.com/office/drawing/2014/main" id="{19ED9FD5-1147-400A-8A32-82A74F7AD8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3" name="Freeform 12">
                <a:extLst>
                  <a:ext uri="{FF2B5EF4-FFF2-40B4-BE49-F238E27FC236}">
                    <a16:creationId xmlns:a16="http://schemas.microsoft.com/office/drawing/2014/main" id="{E79E6A0D-4D79-4788-8769-B98948801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4" name="Freeform 13">
                <a:extLst>
                  <a:ext uri="{FF2B5EF4-FFF2-40B4-BE49-F238E27FC236}">
                    <a16:creationId xmlns:a16="http://schemas.microsoft.com/office/drawing/2014/main" id="{A6F42038-BF59-409A-902B-AD7799149A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" name="Freeform 14">
                <a:extLst>
                  <a:ext uri="{FF2B5EF4-FFF2-40B4-BE49-F238E27FC236}">
                    <a16:creationId xmlns:a16="http://schemas.microsoft.com/office/drawing/2014/main" id="{D8B0BD48-5982-4C95-A7C8-E0D2306453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6" name="Freeform 15">
                <a:extLst>
                  <a:ext uri="{FF2B5EF4-FFF2-40B4-BE49-F238E27FC236}">
                    <a16:creationId xmlns:a16="http://schemas.microsoft.com/office/drawing/2014/main" id="{F6C539D3-C6BD-4FB0-AA91-5AF1BF14C5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7" name="Line 16">
                <a:extLst>
                  <a:ext uri="{FF2B5EF4-FFF2-40B4-BE49-F238E27FC236}">
                    <a16:creationId xmlns:a16="http://schemas.microsoft.com/office/drawing/2014/main" id="{34F70AD6-B8F4-4F9D-8593-D4047107BD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8" name="Freeform 17">
                <a:extLst>
                  <a:ext uri="{FF2B5EF4-FFF2-40B4-BE49-F238E27FC236}">
                    <a16:creationId xmlns:a16="http://schemas.microsoft.com/office/drawing/2014/main" id="{51EAB0E0-5DE2-4906-80B0-211A624789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9" name="Freeform 18">
                <a:extLst>
                  <a:ext uri="{FF2B5EF4-FFF2-40B4-BE49-F238E27FC236}">
                    <a16:creationId xmlns:a16="http://schemas.microsoft.com/office/drawing/2014/main" id="{38E8B65E-526B-458D-85A5-21C0A1A74F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0" name="Freeform 19">
                <a:extLst>
                  <a:ext uri="{FF2B5EF4-FFF2-40B4-BE49-F238E27FC236}">
                    <a16:creationId xmlns:a16="http://schemas.microsoft.com/office/drawing/2014/main" id="{CCE331A2-5388-42F4-A175-69310C1BEF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1" name="Freeform 20">
                <a:extLst>
                  <a:ext uri="{FF2B5EF4-FFF2-40B4-BE49-F238E27FC236}">
                    <a16:creationId xmlns:a16="http://schemas.microsoft.com/office/drawing/2014/main" id="{4E758D69-ACA2-4888-84BB-B05B1FAF2A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2" name="Rectangle 21">
                <a:extLst>
                  <a:ext uri="{FF2B5EF4-FFF2-40B4-BE49-F238E27FC236}">
                    <a16:creationId xmlns:a16="http://schemas.microsoft.com/office/drawing/2014/main" id="{078AAA22-796B-4F0E-85DA-B8B0E81115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3" name="Freeform 22">
                <a:extLst>
                  <a:ext uri="{FF2B5EF4-FFF2-40B4-BE49-F238E27FC236}">
                    <a16:creationId xmlns:a16="http://schemas.microsoft.com/office/drawing/2014/main" id="{D1254A9A-3E31-4A25-9A91-F9BC6CF6A3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4" name="Freeform 23">
                <a:extLst>
                  <a:ext uri="{FF2B5EF4-FFF2-40B4-BE49-F238E27FC236}">
                    <a16:creationId xmlns:a16="http://schemas.microsoft.com/office/drawing/2014/main" id="{18CADB3C-936C-476A-A261-28DD5ABA73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5" name="Freeform 24">
                <a:extLst>
                  <a:ext uri="{FF2B5EF4-FFF2-40B4-BE49-F238E27FC236}">
                    <a16:creationId xmlns:a16="http://schemas.microsoft.com/office/drawing/2014/main" id="{771961D1-28D7-4CC1-A720-2933E8B913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6" name="Freeform 25">
                <a:extLst>
                  <a:ext uri="{FF2B5EF4-FFF2-40B4-BE49-F238E27FC236}">
                    <a16:creationId xmlns:a16="http://schemas.microsoft.com/office/drawing/2014/main" id="{E7B8B616-B89E-4A1C-98DE-13B8B93947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7" name="Freeform 26">
                <a:extLst>
                  <a:ext uri="{FF2B5EF4-FFF2-40B4-BE49-F238E27FC236}">
                    <a16:creationId xmlns:a16="http://schemas.microsoft.com/office/drawing/2014/main" id="{5D6CC1A1-D003-44BA-87E4-B3A7F3D300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8" name="Freeform 27">
                <a:extLst>
                  <a:ext uri="{FF2B5EF4-FFF2-40B4-BE49-F238E27FC236}">
                    <a16:creationId xmlns:a16="http://schemas.microsoft.com/office/drawing/2014/main" id="{FF32749B-B34C-4FCB-A33A-0478844A93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9" name="Freeform 28">
                <a:extLst>
                  <a:ext uri="{FF2B5EF4-FFF2-40B4-BE49-F238E27FC236}">
                    <a16:creationId xmlns:a16="http://schemas.microsoft.com/office/drawing/2014/main" id="{4455F261-AC57-4085-8989-4DBED747F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0" name="Freeform 29">
                <a:extLst>
                  <a:ext uri="{FF2B5EF4-FFF2-40B4-BE49-F238E27FC236}">
                    <a16:creationId xmlns:a16="http://schemas.microsoft.com/office/drawing/2014/main" id="{57CEA90D-DB58-4EC0-A55C-15FAF59E04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1" name="Freeform 30">
                <a:extLst>
                  <a:ext uri="{FF2B5EF4-FFF2-40B4-BE49-F238E27FC236}">
                    <a16:creationId xmlns:a16="http://schemas.microsoft.com/office/drawing/2014/main" id="{66BBB005-2E38-496A-A46C-FD2B0605C1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2" name="Freeform 31">
                <a:extLst>
                  <a:ext uri="{FF2B5EF4-FFF2-40B4-BE49-F238E27FC236}">
                    <a16:creationId xmlns:a16="http://schemas.microsoft.com/office/drawing/2014/main" id="{E1A7618C-DE9D-401A-AD7A-784F19DA85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5" name="Group 1034">
              <a:extLst>
                <a:ext uri="{FF2B5EF4-FFF2-40B4-BE49-F238E27FC236}">
                  <a16:creationId xmlns:a16="http://schemas.microsoft.com/office/drawing/2014/main" id="{5E441C57-A0CF-4D49-9609-55CB4646BD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36" name="Freeform 32">
                <a:extLst>
                  <a:ext uri="{FF2B5EF4-FFF2-40B4-BE49-F238E27FC236}">
                    <a16:creationId xmlns:a16="http://schemas.microsoft.com/office/drawing/2014/main" id="{2D3240AD-75B9-452B-9967-D05B40DE5F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7" name="Freeform 33">
                <a:extLst>
                  <a:ext uri="{FF2B5EF4-FFF2-40B4-BE49-F238E27FC236}">
                    <a16:creationId xmlns:a16="http://schemas.microsoft.com/office/drawing/2014/main" id="{6A557EE5-4777-4655-A433-05006D841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8" name="Freeform 34">
                <a:extLst>
                  <a:ext uri="{FF2B5EF4-FFF2-40B4-BE49-F238E27FC236}">
                    <a16:creationId xmlns:a16="http://schemas.microsoft.com/office/drawing/2014/main" id="{6B721B6E-8FF2-470B-A180-C594E82718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9" name="Freeform 35">
                <a:extLst>
                  <a:ext uri="{FF2B5EF4-FFF2-40B4-BE49-F238E27FC236}">
                    <a16:creationId xmlns:a16="http://schemas.microsoft.com/office/drawing/2014/main" id="{23E045A6-2D54-488D-B5F0-688518430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0" name="Freeform 36">
                <a:extLst>
                  <a:ext uri="{FF2B5EF4-FFF2-40B4-BE49-F238E27FC236}">
                    <a16:creationId xmlns:a16="http://schemas.microsoft.com/office/drawing/2014/main" id="{2A4F07ED-57C7-4FF7-ABF8-793FC03A24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1" name="Freeform 37">
                <a:extLst>
                  <a:ext uri="{FF2B5EF4-FFF2-40B4-BE49-F238E27FC236}">
                    <a16:creationId xmlns:a16="http://schemas.microsoft.com/office/drawing/2014/main" id="{8829D0E6-D04F-4297-A784-6837F13ECA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2" name="Freeform 38">
                <a:extLst>
                  <a:ext uri="{FF2B5EF4-FFF2-40B4-BE49-F238E27FC236}">
                    <a16:creationId xmlns:a16="http://schemas.microsoft.com/office/drawing/2014/main" id="{9477D3D3-AA00-446F-B05D-EBBA25D3C9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3" name="Freeform 39">
                <a:extLst>
                  <a:ext uri="{FF2B5EF4-FFF2-40B4-BE49-F238E27FC236}">
                    <a16:creationId xmlns:a16="http://schemas.microsoft.com/office/drawing/2014/main" id="{5AC450AD-A350-42FA-B7EA-103D4416B4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" name="Freeform 40">
                <a:extLst>
                  <a:ext uri="{FF2B5EF4-FFF2-40B4-BE49-F238E27FC236}">
                    <a16:creationId xmlns:a16="http://schemas.microsoft.com/office/drawing/2014/main" id="{A10F783A-EC27-47BE-A21D-3531A036FA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5" name="Rectangle 41">
                <a:extLst>
                  <a:ext uri="{FF2B5EF4-FFF2-40B4-BE49-F238E27FC236}">
                    <a16:creationId xmlns:a16="http://schemas.microsoft.com/office/drawing/2014/main" id="{A2CBE444-D00C-4C80-9F29-42A250C500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F7D5910-6103-99F6-575E-B00F5FF5FBD3}"/>
              </a:ext>
            </a:extLst>
          </p:cNvPr>
          <p:cNvSpPr txBox="1"/>
          <p:nvPr/>
        </p:nvSpPr>
        <p:spPr>
          <a:xfrm>
            <a:off x="408780" y="5527775"/>
            <a:ext cx="114927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I’m powered by AI, so surprises and mistakes are possible. Make sure to verify any generated code or suggestions, and share feedback so that we can learn and improve.</a:t>
            </a:r>
          </a:p>
        </p:txBody>
      </p:sp>
      <p:pic>
        <p:nvPicPr>
          <p:cNvPr id="11" name="Google Shape;3169;p254">
            <a:extLst>
              <a:ext uri="{FF2B5EF4-FFF2-40B4-BE49-F238E27FC236}">
                <a16:creationId xmlns:a16="http://schemas.microsoft.com/office/drawing/2014/main" id="{72406FAB-E3C3-60B3-30D1-EB94895208F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-17096" t="-30025" r="-17096" b="-30025"/>
          <a:stretch/>
        </p:blipFill>
        <p:spPr>
          <a:xfrm>
            <a:off x="4156661" y="1662302"/>
            <a:ext cx="3766022" cy="38891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673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B81BE-4D70-B920-6E20-35A5E5FA3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24" name="Google Shape;3056;p245">
            <a:extLst>
              <a:ext uri="{FF2B5EF4-FFF2-40B4-BE49-F238E27FC236}">
                <a16:creationId xmlns:a16="http://schemas.microsoft.com/office/drawing/2014/main" id="{55C6B93A-FCEE-F93B-3675-DA79A4559A4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51305" y="3008156"/>
            <a:ext cx="1137684" cy="1137684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grpSp>
        <p:nvGrpSpPr>
          <p:cNvPr id="25" name="Google Shape;3058;p245">
            <a:extLst>
              <a:ext uri="{FF2B5EF4-FFF2-40B4-BE49-F238E27FC236}">
                <a16:creationId xmlns:a16="http://schemas.microsoft.com/office/drawing/2014/main" id="{9A81662D-018B-DB90-AFFD-06545D38B3A2}"/>
              </a:ext>
            </a:extLst>
          </p:cNvPr>
          <p:cNvGrpSpPr/>
          <p:nvPr/>
        </p:nvGrpSpPr>
        <p:grpSpPr>
          <a:xfrm>
            <a:off x="1529762" y="3199075"/>
            <a:ext cx="1021800" cy="1206439"/>
            <a:chOff x="235800" y="2077641"/>
            <a:chExt cx="1021800" cy="1206439"/>
          </a:xfrm>
        </p:grpSpPr>
        <p:pic>
          <p:nvPicPr>
            <p:cNvPr id="26" name="Google Shape;3059;p245" descr="Icon&#10;&#10;Description automatically generated">
              <a:extLst>
                <a:ext uri="{FF2B5EF4-FFF2-40B4-BE49-F238E27FC236}">
                  <a16:creationId xmlns:a16="http://schemas.microsoft.com/office/drawing/2014/main" id="{B4183F03-395C-0B6F-C82A-1496F95DD066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361950" y="2077641"/>
              <a:ext cx="769545" cy="78247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" name="Google Shape;3060;p245">
              <a:extLst>
                <a:ext uri="{FF2B5EF4-FFF2-40B4-BE49-F238E27FC236}">
                  <a16:creationId xmlns:a16="http://schemas.microsoft.com/office/drawing/2014/main" id="{0891722C-3B2D-DF49-E3D6-F0015D130371}"/>
                </a:ext>
              </a:extLst>
            </p:cNvPr>
            <p:cNvSpPr txBox="1"/>
            <p:nvPr/>
          </p:nvSpPr>
          <p:spPr>
            <a:xfrm>
              <a:off x="235800" y="2883880"/>
              <a:ext cx="1021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 dirty="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OpenAI Codex</a:t>
              </a:r>
              <a:endParaRPr dirty="0"/>
            </a:p>
          </p:txBody>
        </p:sp>
      </p:grpSp>
      <p:sp>
        <p:nvSpPr>
          <p:cNvPr id="28" name="Google Shape;3061;p245">
            <a:extLst>
              <a:ext uri="{FF2B5EF4-FFF2-40B4-BE49-F238E27FC236}">
                <a16:creationId xmlns:a16="http://schemas.microsoft.com/office/drawing/2014/main" id="{7B3A01E2-AC82-90D1-2DC5-4758D2691745}"/>
              </a:ext>
            </a:extLst>
          </p:cNvPr>
          <p:cNvSpPr/>
          <p:nvPr/>
        </p:nvSpPr>
        <p:spPr>
          <a:xfrm>
            <a:off x="2468829" y="3521734"/>
            <a:ext cx="457200" cy="137100"/>
          </a:xfrm>
          <a:prstGeom prst="leftRight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" name="Google Shape;3065;p245">
            <a:extLst>
              <a:ext uri="{FF2B5EF4-FFF2-40B4-BE49-F238E27FC236}">
                <a16:creationId xmlns:a16="http://schemas.microsoft.com/office/drawing/2014/main" id="{4057CA2B-5501-6638-1437-0F02A7400E23}"/>
              </a:ext>
            </a:extLst>
          </p:cNvPr>
          <p:cNvGrpSpPr/>
          <p:nvPr/>
        </p:nvGrpSpPr>
        <p:grpSpPr>
          <a:xfrm>
            <a:off x="3988873" y="3581774"/>
            <a:ext cx="1525791" cy="263928"/>
            <a:chOff x="2421287" y="2460340"/>
            <a:chExt cx="1600200" cy="263928"/>
          </a:xfrm>
        </p:grpSpPr>
        <p:sp>
          <p:nvSpPr>
            <p:cNvPr id="30" name="Google Shape;3066;p245">
              <a:extLst>
                <a:ext uri="{FF2B5EF4-FFF2-40B4-BE49-F238E27FC236}">
                  <a16:creationId xmlns:a16="http://schemas.microsoft.com/office/drawing/2014/main" id="{30CC35D1-E840-A817-2861-12FC22C1712B}"/>
                </a:ext>
              </a:extLst>
            </p:cNvPr>
            <p:cNvSpPr/>
            <p:nvPr/>
          </p:nvSpPr>
          <p:spPr>
            <a:xfrm>
              <a:off x="2421289" y="2495668"/>
              <a:ext cx="1143000" cy="2286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5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Suggestions</a:t>
              </a:r>
              <a:endParaRPr/>
            </a:p>
          </p:txBody>
        </p:sp>
        <p:sp>
          <p:nvSpPr>
            <p:cNvPr id="31" name="Google Shape;3067;p245">
              <a:extLst>
                <a:ext uri="{FF2B5EF4-FFF2-40B4-BE49-F238E27FC236}">
                  <a16:creationId xmlns:a16="http://schemas.microsoft.com/office/drawing/2014/main" id="{A3998065-599F-7BDE-6A52-644C405868EA}"/>
                </a:ext>
              </a:extLst>
            </p:cNvPr>
            <p:cNvSpPr/>
            <p:nvPr/>
          </p:nvSpPr>
          <p:spPr>
            <a:xfrm>
              <a:off x="2421287" y="2460340"/>
              <a:ext cx="1600200" cy="1371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" name="Google Shape;3068;p245">
            <a:extLst>
              <a:ext uri="{FF2B5EF4-FFF2-40B4-BE49-F238E27FC236}">
                <a16:creationId xmlns:a16="http://schemas.microsoft.com/office/drawing/2014/main" id="{3CBD4138-C026-8D4E-62E6-6257B20C2A8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1562" t="5168" r="77409" b="6788"/>
          <a:stretch/>
        </p:blipFill>
        <p:spPr>
          <a:xfrm>
            <a:off x="1655912" y="4814915"/>
            <a:ext cx="627899" cy="604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33" name="Google Shape;3069;p245">
            <a:extLst>
              <a:ext uri="{FF2B5EF4-FFF2-40B4-BE49-F238E27FC236}">
                <a16:creationId xmlns:a16="http://schemas.microsoft.com/office/drawing/2014/main" id="{29CC7A94-71A0-011F-BA56-6DEF7CEF81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26903" t="5168" r="52069" b="6788"/>
          <a:stretch/>
        </p:blipFill>
        <p:spPr>
          <a:xfrm>
            <a:off x="2479937" y="4814915"/>
            <a:ext cx="627899" cy="604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34" name="Google Shape;3070;p245">
            <a:extLst>
              <a:ext uri="{FF2B5EF4-FFF2-40B4-BE49-F238E27FC236}">
                <a16:creationId xmlns:a16="http://schemas.microsoft.com/office/drawing/2014/main" id="{32D0E232-6C35-B5B4-F2F2-962F4F1C6EE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52134" t="5168" r="26837" b="6788"/>
          <a:stretch/>
        </p:blipFill>
        <p:spPr>
          <a:xfrm>
            <a:off x="3303962" y="4814915"/>
            <a:ext cx="627899" cy="604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pic>
        <p:nvPicPr>
          <p:cNvPr id="35" name="Google Shape;3071;p245">
            <a:extLst>
              <a:ext uri="{FF2B5EF4-FFF2-40B4-BE49-F238E27FC236}">
                <a16:creationId xmlns:a16="http://schemas.microsoft.com/office/drawing/2014/main" id="{71DBECB6-98B9-967E-9B9E-A1E0BA169F2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76419" t="5168" r="2552" b="6788"/>
          <a:stretch/>
        </p:blipFill>
        <p:spPr>
          <a:xfrm>
            <a:off x="4127987" y="4814915"/>
            <a:ext cx="627899" cy="604200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4709"/>
              </a:srgbClr>
            </a:outerShdw>
          </a:effectLst>
        </p:spPr>
      </p:pic>
      <p:sp>
        <p:nvSpPr>
          <p:cNvPr id="3" name="Google Shape;3060;p245">
            <a:extLst>
              <a:ext uri="{FF2B5EF4-FFF2-40B4-BE49-F238E27FC236}">
                <a16:creationId xmlns:a16="http://schemas.microsoft.com/office/drawing/2014/main" id="{271F219F-4FC6-42E3-824F-C3F60FA7C342}"/>
              </a:ext>
            </a:extLst>
          </p:cNvPr>
          <p:cNvSpPr txBox="1"/>
          <p:nvPr/>
        </p:nvSpPr>
        <p:spPr>
          <a:xfrm>
            <a:off x="355276" y="3416497"/>
            <a:ext cx="10218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GPT4o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sym typeface="Roboto Mono"/>
              </a:rPr>
              <a:t>Public repo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chemeClr val="dk1"/>
                </a:solidFill>
                <a:latin typeface="Roboto Mono"/>
                <a:ea typeface="Roboto Mono"/>
                <a:sym typeface="Roboto Mono"/>
              </a:rPr>
              <a:t>Internal Training</a:t>
            </a:r>
            <a:endParaRPr dirty="0"/>
          </a:p>
        </p:txBody>
      </p:sp>
      <p:sp>
        <p:nvSpPr>
          <p:cNvPr id="4" name="Google Shape;3063;p245">
            <a:extLst>
              <a:ext uri="{FF2B5EF4-FFF2-40B4-BE49-F238E27FC236}">
                <a16:creationId xmlns:a16="http://schemas.microsoft.com/office/drawing/2014/main" id="{1D045432-CCC2-89BB-9C6F-C03DC333A500}"/>
              </a:ext>
            </a:extLst>
          </p:cNvPr>
          <p:cNvSpPr/>
          <p:nvPr/>
        </p:nvSpPr>
        <p:spPr>
          <a:xfrm>
            <a:off x="3974930" y="3447188"/>
            <a:ext cx="1525791" cy="13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3064;p245">
            <a:extLst>
              <a:ext uri="{FF2B5EF4-FFF2-40B4-BE49-F238E27FC236}">
                <a16:creationId xmlns:a16="http://schemas.microsoft.com/office/drawing/2014/main" id="{1B2CAE4B-8356-0E26-B2A9-3ECDCA3FB51A}"/>
              </a:ext>
            </a:extLst>
          </p:cNvPr>
          <p:cNvSpPr/>
          <p:nvPr/>
        </p:nvSpPr>
        <p:spPr>
          <a:xfrm>
            <a:off x="4410869" y="3316964"/>
            <a:ext cx="1089851" cy="228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Context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9CE75-CFB0-E6CD-434A-9CCFDBA11F3F}"/>
              </a:ext>
            </a:extLst>
          </p:cNvPr>
          <p:cNvSpPr txBox="1"/>
          <p:nvPr/>
        </p:nvSpPr>
        <p:spPr>
          <a:xfrm>
            <a:off x="4849906" y="3854043"/>
            <a:ext cx="860884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oboto Mono"/>
                <a:ea typeface="Roboto Mono"/>
                <a:cs typeface="Roboto Mono"/>
              </a:defRPr>
            </a:lvl1pPr>
          </a:lstStyle>
          <a:p>
            <a:r>
              <a:rPr lang="en-US" sz="800" dirty="0"/>
              <a:t>SSO Enabled</a:t>
            </a:r>
            <a:endParaRPr lang="en-SG" sz="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D81065-FC67-A2CB-BB13-C7E097544F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0790" y="1510000"/>
            <a:ext cx="5455024" cy="38379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ED706A-5CF0-E84B-363F-72AF25E4F06B}"/>
              </a:ext>
            </a:extLst>
          </p:cNvPr>
          <p:cNvSpPr txBox="1"/>
          <p:nvPr/>
        </p:nvSpPr>
        <p:spPr>
          <a:xfrm>
            <a:off x="6804348" y="5396503"/>
            <a:ext cx="12635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oboto Mono"/>
                <a:ea typeface="Roboto Mono"/>
                <a:cs typeface="Roboto Mono"/>
              </a:defRPr>
            </a:lvl1pPr>
          </a:lstStyle>
          <a:p>
            <a:r>
              <a:rPr lang="en-US" dirty="0"/>
              <a:t>Inline Suggestions</a:t>
            </a:r>
            <a:endParaRPr lang="en-S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5A4B2C-58CE-8104-3691-A47B29361D97}"/>
              </a:ext>
            </a:extLst>
          </p:cNvPr>
          <p:cNvSpPr txBox="1"/>
          <p:nvPr/>
        </p:nvSpPr>
        <p:spPr>
          <a:xfrm>
            <a:off x="10049435" y="5396503"/>
            <a:ext cx="770612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en-US"/>
            </a:defPPr>
            <a:lvl1pPr marR="0" lvl="0" indent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Roboto Mono"/>
                <a:ea typeface="Roboto Mono"/>
                <a:cs typeface="Roboto Mono"/>
              </a:defRPr>
            </a:lvl1pPr>
          </a:lstStyle>
          <a:p>
            <a:r>
              <a:rPr lang="en-US" dirty="0"/>
              <a:t>Chat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28501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09F66-EA1E-BE31-8BD1-CF70D087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features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EDA80F-3BC0-8A4B-5A88-5CAA5243A2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467132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223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14F3-5343-D1D0-323D-0F356440A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usage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3FF97C-B64F-3BEB-BCB3-F5B90D6F1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9694632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4903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1C2A-E611-0D00-8EAA-4A98006EB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cycle of code suggestion in the ide</a:t>
            </a:r>
          </a:p>
        </p:txBody>
      </p:sp>
      <p:sp>
        <p:nvSpPr>
          <p:cNvPr id="4" name="Rectangle: Rounded Corners 34">
            <a:extLst>
              <a:ext uri="{FF2B5EF4-FFF2-40B4-BE49-F238E27FC236}">
                <a16:creationId xmlns:a16="http://schemas.microsoft.com/office/drawing/2014/main" id="{74A83BC8-C38D-993A-F0A8-6A703C19E792}"/>
              </a:ext>
            </a:extLst>
          </p:cNvPr>
          <p:cNvSpPr/>
          <p:nvPr/>
        </p:nvSpPr>
        <p:spPr>
          <a:xfrm>
            <a:off x="550877" y="2387728"/>
            <a:ext cx="3532923" cy="2310673"/>
          </a:xfrm>
          <a:prstGeom prst="roundRect">
            <a:avLst/>
          </a:prstGeom>
          <a:gradFill rotWithShape="0">
            <a:gsLst>
              <a:gs pos="0">
                <a:srgbClr val="63A0CC">
                  <a:hueOff val="0"/>
                  <a:satOff val="0"/>
                  <a:lumOff val="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0"/>
                  <a:satOff val="0"/>
                  <a:lumOff val="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37FCC9-0426-BE6C-CA8E-1A4DDBCB3DF5}"/>
              </a:ext>
            </a:extLst>
          </p:cNvPr>
          <p:cNvSpPr txBox="1"/>
          <p:nvPr/>
        </p:nvSpPr>
        <p:spPr>
          <a:xfrm>
            <a:off x="943509" y="1951564"/>
            <a:ext cx="26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GitHub Copilot in the IDE</a:t>
            </a:r>
            <a:endParaRPr lang="en-SG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3E825C-0F07-D680-7373-B01031191EDE}"/>
              </a:ext>
            </a:extLst>
          </p:cNvPr>
          <p:cNvSpPr txBox="1"/>
          <p:nvPr/>
        </p:nvSpPr>
        <p:spPr>
          <a:xfrm>
            <a:off x="1092489" y="2633612"/>
            <a:ext cx="278176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Developer enters text into code editor. Copilot gathers context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Code before and after cursor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File name and type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Other open tabs in the editor</a:t>
            </a:r>
            <a:endParaRPr lang="en-SG" sz="1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1B7F62-1C14-52BE-0596-3D8C81637B4F}"/>
              </a:ext>
            </a:extLst>
          </p:cNvPr>
          <p:cNvSpPr/>
          <p:nvPr/>
        </p:nvSpPr>
        <p:spPr>
          <a:xfrm>
            <a:off x="660519" y="2728518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1</a:t>
            </a:r>
            <a:endParaRPr lang="en-SG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E27705-9955-8A39-1393-81BFFD09077C}"/>
              </a:ext>
            </a:extLst>
          </p:cNvPr>
          <p:cNvSpPr txBox="1"/>
          <p:nvPr/>
        </p:nvSpPr>
        <p:spPr>
          <a:xfrm>
            <a:off x="1018538" y="4156626"/>
            <a:ext cx="2855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Prompt constructed from context</a:t>
            </a:r>
            <a:endParaRPr lang="en-SG" sz="14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1AD5765-6D0C-7B30-C935-2B29A67D7A0B}"/>
              </a:ext>
            </a:extLst>
          </p:cNvPr>
          <p:cNvSpPr/>
          <p:nvPr/>
        </p:nvSpPr>
        <p:spPr>
          <a:xfrm>
            <a:off x="642015" y="4104258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2</a:t>
            </a:r>
            <a:endParaRPr lang="en-SG" sz="1800" dirty="0"/>
          </a:p>
        </p:txBody>
      </p:sp>
      <p:sp>
        <p:nvSpPr>
          <p:cNvPr id="10" name="Rectangle: Rounded Corners 40">
            <a:extLst>
              <a:ext uri="{FF2B5EF4-FFF2-40B4-BE49-F238E27FC236}">
                <a16:creationId xmlns:a16="http://schemas.microsoft.com/office/drawing/2014/main" id="{B8A55F2D-0307-66A8-3A7C-50ECD8CB432F}"/>
              </a:ext>
            </a:extLst>
          </p:cNvPr>
          <p:cNvSpPr/>
          <p:nvPr/>
        </p:nvSpPr>
        <p:spPr>
          <a:xfrm>
            <a:off x="550877" y="4961287"/>
            <a:ext cx="3532923" cy="1049208"/>
          </a:xfrm>
          <a:prstGeom prst="roundRect">
            <a:avLst/>
          </a:prstGeom>
          <a:gradFill rotWithShape="0">
            <a:gsLst>
              <a:gs pos="0">
                <a:srgbClr val="63A0CC">
                  <a:hueOff val="-413570"/>
                  <a:satOff val="-2221"/>
                  <a:lumOff val="76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-413570"/>
                  <a:satOff val="-2221"/>
                  <a:lumOff val="76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F4FE96-3BBB-47AB-A411-854623596D64}"/>
              </a:ext>
            </a:extLst>
          </p:cNvPr>
          <p:cNvSpPr txBox="1"/>
          <p:nvPr/>
        </p:nvSpPr>
        <p:spPr>
          <a:xfrm>
            <a:off x="1018538" y="5276423"/>
            <a:ext cx="2739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Code suggestion presented to user to accept or reject</a:t>
            </a:r>
            <a:endParaRPr lang="en-SG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9D6DF1-EB1A-E206-CA84-486A53C2603C}"/>
              </a:ext>
            </a:extLst>
          </p:cNvPr>
          <p:cNvSpPr/>
          <p:nvPr/>
        </p:nvSpPr>
        <p:spPr>
          <a:xfrm>
            <a:off x="642015" y="5280883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6</a:t>
            </a:r>
            <a:endParaRPr lang="en-SG" sz="1800" dirty="0"/>
          </a:p>
        </p:txBody>
      </p:sp>
      <p:sp>
        <p:nvSpPr>
          <p:cNvPr id="13" name="Rectangle: Rounded Corners 43">
            <a:extLst>
              <a:ext uri="{FF2B5EF4-FFF2-40B4-BE49-F238E27FC236}">
                <a16:creationId xmlns:a16="http://schemas.microsoft.com/office/drawing/2014/main" id="{7F3A49D1-457F-FD19-5D43-DB0E3DAA8E75}"/>
              </a:ext>
            </a:extLst>
          </p:cNvPr>
          <p:cNvSpPr/>
          <p:nvPr/>
        </p:nvSpPr>
        <p:spPr>
          <a:xfrm>
            <a:off x="4617851" y="1864659"/>
            <a:ext cx="7406504" cy="4636501"/>
          </a:xfrm>
          <a:prstGeom prst="roundRect">
            <a:avLst/>
          </a:prstGeom>
          <a:gradFill rotWithShape="0">
            <a:gsLst>
              <a:gs pos="0">
                <a:srgbClr val="63A0CC">
                  <a:hueOff val="-827139"/>
                  <a:satOff val="-4443"/>
                  <a:lumOff val="1519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-827139"/>
                  <a:satOff val="-4443"/>
                  <a:lumOff val="1519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383BB0-0929-4A57-A94C-605ED35AEF07}"/>
              </a:ext>
            </a:extLst>
          </p:cNvPr>
          <p:cNvSpPr txBox="1"/>
          <p:nvPr/>
        </p:nvSpPr>
        <p:spPr>
          <a:xfrm>
            <a:off x="6666271" y="1825480"/>
            <a:ext cx="478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Data is held in memory, not written to disk</a:t>
            </a:r>
            <a:endParaRPr lang="en-SG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45">
            <a:extLst>
              <a:ext uri="{FF2B5EF4-FFF2-40B4-BE49-F238E27FC236}">
                <a16:creationId xmlns:a16="http://schemas.microsoft.com/office/drawing/2014/main" id="{84663F53-866D-6099-7EFB-A335DAF29048}"/>
              </a:ext>
            </a:extLst>
          </p:cNvPr>
          <p:cNvSpPr/>
          <p:nvPr/>
        </p:nvSpPr>
        <p:spPr>
          <a:xfrm>
            <a:off x="4878935" y="2236838"/>
            <a:ext cx="4255982" cy="4064298"/>
          </a:xfrm>
          <a:prstGeom prst="roundRect">
            <a:avLst/>
          </a:prstGeom>
          <a:gradFill rotWithShape="0">
            <a:gsLst>
              <a:gs pos="0">
                <a:srgbClr val="63A0CC">
                  <a:hueOff val="-1654278"/>
                  <a:satOff val="-8885"/>
                  <a:lumOff val="3039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-1654278"/>
                  <a:satOff val="-8885"/>
                  <a:lumOff val="3039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603391-57FD-5E7B-45BE-885624B90EBF}"/>
              </a:ext>
            </a:extLst>
          </p:cNvPr>
          <p:cNvSpPr/>
          <p:nvPr/>
        </p:nvSpPr>
        <p:spPr>
          <a:xfrm>
            <a:off x="5213421" y="2700153"/>
            <a:ext cx="3587009" cy="1204146"/>
          </a:xfrm>
          <a:prstGeom prst="rect">
            <a:avLst/>
          </a:prstGeom>
          <a:gradFill rotWithShape="0">
            <a:gsLst>
              <a:gs pos="0">
                <a:srgbClr val="63A0CC">
                  <a:hueOff val="0"/>
                  <a:satOff val="0"/>
                  <a:lumOff val="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0"/>
                  <a:satOff val="0"/>
                  <a:lumOff val="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>
              <a:solidFill>
                <a:schemeClr val="tx1"/>
              </a:solidFill>
            </a:endParaRPr>
          </a:p>
        </p:txBody>
      </p:sp>
      <p:sp>
        <p:nvSpPr>
          <p:cNvPr id="17" name="Rectangle: Rounded Corners 47">
            <a:extLst>
              <a:ext uri="{FF2B5EF4-FFF2-40B4-BE49-F238E27FC236}">
                <a16:creationId xmlns:a16="http://schemas.microsoft.com/office/drawing/2014/main" id="{D55F5ACB-3259-6140-B333-55322994AE53}"/>
              </a:ext>
            </a:extLst>
          </p:cNvPr>
          <p:cNvSpPr/>
          <p:nvPr/>
        </p:nvSpPr>
        <p:spPr>
          <a:xfrm>
            <a:off x="9270318" y="3508760"/>
            <a:ext cx="2503519" cy="1373634"/>
          </a:xfrm>
          <a:prstGeom prst="roundRect">
            <a:avLst/>
          </a:prstGeom>
          <a:gradFill rotWithShape="0">
            <a:gsLst>
              <a:gs pos="0">
                <a:srgbClr val="63A0CC">
                  <a:hueOff val="-3308557"/>
                  <a:satOff val="-17770"/>
                  <a:lumOff val="6078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-3308557"/>
                  <a:satOff val="-17770"/>
                  <a:lumOff val="6078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C550B5-5364-CBCC-BF44-C6DB53B02AD6}"/>
              </a:ext>
            </a:extLst>
          </p:cNvPr>
          <p:cNvSpPr txBox="1"/>
          <p:nvPr/>
        </p:nvSpPr>
        <p:spPr>
          <a:xfrm>
            <a:off x="9781216" y="3570756"/>
            <a:ext cx="159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Copilot LLM</a:t>
            </a:r>
            <a:endParaRPr lang="en-SG" sz="1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62CBFA-C480-FE62-F1CB-A12C5D626B96}"/>
              </a:ext>
            </a:extLst>
          </p:cNvPr>
          <p:cNvSpPr txBox="1"/>
          <p:nvPr/>
        </p:nvSpPr>
        <p:spPr>
          <a:xfrm>
            <a:off x="5455287" y="2279918"/>
            <a:ext cx="2632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Copilot Proxy</a:t>
            </a:r>
            <a:endParaRPr lang="en-SG" sz="1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AB4F4-BD19-8CFB-AAB1-36A9AA8B37BA}"/>
              </a:ext>
            </a:extLst>
          </p:cNvPr>
          <p:cNvSpPr/>
          <p:nvPr/>
        </p:nvSpPr>
        <p:spPr>
          <a:xfrm>
            <a:off x="9437729" y="3936909"/>
            <a:ext cx="2225458" cy="630044"/>
          </a:xfrm>
          <a:prstGeom prst="rect">
            <a:avLst/>
          </a:prstGeom>
          <a:gradFill rotWithShape="0">
            <a:gsLst>
              <a:gs pos="0">
                <a:srgbClr val="63A0CC">
                  <a:hueOff val="-413570"/>
                  <a:satOff val="-2221"/>
                  <a:lumOff val="76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-413570"/>
                  <a:satOff val="-2221"/>
                  <a:lumOff val="76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1DA9E-3C95-E702-2B0C-6ADD6C3A9FA8}"/>
              </a:ext>
            </a:extLst>
          </p:cNvPr>
          <p:cNvSpPr txBox="1"/>
          <p:nvPr/>
        </p:nvSpPr>
        <p:spPr>
          <a:xfrm>
            <a:off x="9905456" y="3979390"/>
            <a:ext cx="1701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Code suggestion formulated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A31900-5E45-CAD7-9EC0-CEC5DFC60E76}"/>
              </a:ext>
            </a:extLst>
          </p:cNvPr>
          <p:cNvSpPr/>
          <p:nvPr/>
        </p:nvSpPr>
        <p:spPr>
          <a:xfrm>
            <a:off x="9499140" y="4064446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SG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C7AF480-EE80-0AD6-E95C-A215B3B2CC8E}"/>
              </a:ext>
            </a:extLst>
          </p:cNvPr>
          <p:cNvSpPr/>
          <p:nvPr/>
        </p:nvSpPr>
        <p:spPr>
          <a:xfrm>
            <a:off x="5191374" y="4267998"/>
            <a:ext cx="3587009" cy="1661534"/>
          </a:xfrm>
          <a:prstGeom prst="rect">
            <a:avLst/>
          </a:prstGeom>
          <a:gradFill rotWithShape="0">
            <a:gsLst>
              <a:gs pos="0">
                <a:srgbClr val="63A0CC">
                  <a:hueOff val="0"/>
                  <a:satOff val="0"/>
                  <a:lumOff val="0"/>
                  <a:alphaOff val="0"/>
                  <a:tint val="94000"/>
                  <a:satMod val="105000"/>
                  <a:lumMod val="102000"/>
                </a:srgbClr>
              </a:gs>
              <a:gs pos="100000">
                <a:srgbClr val="63A0CC">
                  <a:hueOff val="0"/>
                  <a:satOff val="0"/>
                  <a:lumOff val="0"/>
                  <a:alphaOff val="0"/>
                  <a:shade val="74000"/>
                  <a:satMod val="128000"/>
                  <a:lumMod val="100000"/>
                </a:srgbClr>
              </a:gs>
            </a:gsLst>
            <a:lin ang="5400000" scaled="0"/>
          </a:gradFill>
          <a:ln>
            <a:noFill/>
          </a:ln>
          <a:effectLst/>
        </p:spPr>
        <p:txBody>
          <a:bodyPr spcFirstLastPara="0" vert="horz" wrap="square" lIns="68580" tIns="68580" rIns="68580" bIns="68580" numCol="1" spcCol="1270" anchor="ctr" anchorCtr="0">
            <a:noAutofit/>
          </a:bodyPr>
          <a:lstStyle/>
          <a:p>
            <a:endParaRPr lang="en-SG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DAA65-1760-06F6-D29E-AE7CCE9031A9}"/>
              </a:ext>
            </a:extLst>
          </p:cNvPr>
          <p:cNvSpPr txBox="1"/>
          <p:nvPr/>
        </p:nvSpPr>
        <p:spPr>
          <a:xfrm>
            <a:off x="5697153" y="2856730"/>
            <a:ext cx="29047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Terminate requests containing: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Toxic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Requests unrelated to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Hacking attempts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FB852A-1BF3-0E16-F1B1-E80690AE68CB}"/>
              </a:ext>
            </a:extLst>
          </p:cNvPr>
          <p:cNvSpPr/>
          <p:nvPr/>
        </p:nvSpPr>
        <p:spPr>
          <a:xfrm>
            <a:off x="5264787" y="2816882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S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963B8-7B03-6775-52B0-15159109E45C}"/>
              </a:ext>
            </a:extLst>
          </p:cNvPr>
          <p:cNvSpPr txBox="1"/>
          <p:nvPr/>
        </p:nvSpPr>
        <p:spPr>
          <a:xfrm>
            <a:off x="5712391" y="4361460"/>
            <a:ext cx="29047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Test code suggestions for obvious bugs and common security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Truncate responses that contain unique identifiers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Filter responses matching public ode.</a:t>
            </a:r>
            <a:endParaRPr lang="en-SG" sz="1400" dirty="0">
              <a:solidFill>
                <a:schemeClr val="bg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A209E9B-6745-25FA-0340-5EC2B7871B20}"/>
              </a:ext>
            </a:extLst>
          </p:cNvPr>
          <p:cNvSpPr/>
          <p:nvPr/>
        </p:nvSpPr>
        <p:spPr>
          <a:xfrm>
            <a:off x="5316153" y="4419872"/>
            <a:ext cx="381000" cy="3524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SG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695164E-B162-103C-05C4-CB3B2B0932EF}"/>
              </a:ext>
            </a:extLst>
          </p:cNvPr>
          <p:cNvCxnSpPr>
            <a:cxnSpLocks/>
          </p:cNvCxnSpPr>
          <p:nvPr/>
        </p:nvCxnSpPr>
        <p:spPr>
          <a:xfrm>
            <a:off x="3876675" y="2768367"/>
            <a:ext cx="13224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C3513AE-4516-C57A-3DF1-E14687D3E5FF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4083800" y="5457095"/>
            <a:ext cx="1107574" cy="28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60">
            <a:extLst>
              <a:ext uri="{FF2B5EF4-FFF2-40B4-BE49-F238E27FC236}">
                <a16:creationId xmlns:a16="http://schemas.microsoft.com/office/drawing/2014/main" id="{21375895-1E0D-7F19-D584-ABFB205CD1FB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800430" y="3115071"/>
            <a:ext cx="1721648" cy="3936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61">
            <a:extLst>
              <a:ext uri="{FF2B5EF4-FFF2-40B4-BE49-F238E27FC236}">
                <a16:creationId xmlns:a16="http://schemas.microsoft.com/office/drawing/2014/main" id="{E297E6EA-9A15-9E13-82AA-E0C61E3E5655}"/>
              </a:ext>
            </a:extLst>
          </p:cNvPr>
          <p:cNvCxnSpPr>
            <a:cxnSpLocks/>
            <a:stCxn id="17" idx="2"/>
            <a:endCxn id="23" idx="3"/>
          </p:cNvCxnSpPr>
          <p:nvPr/>
        </p:nvCxnSpPr>
        <p:spPr>
          <a:xfrm rot="5400000">
            <a:off x="9542046" y="4118732"/>
            <a:ext cx="216371" cy="17436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D9F492-2459-3171-F55E-4625A9060218}"/>
              </a:ext>
            </a:extLst>
          </p:cNvPr>
          <p:cNvSpPr txBox="1"/>
          <p:nvPr/>
        </p:nvSpPr>
        <p:spPr>
          <a:xfrm>
            <a:off x="148604" y="6301136"/>
            <a:ext cx="4359854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700" dirty="0"/>
              <a:t>Reference: https://resources.github.com/learn/pathways/copilot/essentials/how-github-copilot-handles-data/</a:t>
            </a:r>
          </a:p>
        </p:txBody>
      </p:sp>
    </p:spTree>
    <p:extLst>
      <p:ext uri="{BB962C8B-B14F-4D97-AF65-F5344CB8AC3E}">
        <p14:creationId xmlns:p14="http://schemas.microsoft.com/office/powerpoint/2010/main" val="413320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06E2-280D-3DCF-DA96-2800BA110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crafting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812A98D-F7C9-89BB-F21D-A0CD11B77C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5911496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9117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8E5-50C5-DFD4-DDDC-C6CE35B35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/slash commands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110F26-0257-476F-3772-F181F46A2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024078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0208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1030-3373-EC3E-6C17-DA030ECC1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crafting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42FF5-8D49-CAB0-690C-DA22E8B48A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46657-AC2F-D2BF-9112-9B84B45A5F4B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/>
          <a:lstStyle/>
          <a:p>
            <a:r>
              <a:rPr lang="en-US" dirty="0"/>
              <a:t>The process of giving clear natural language instructions to computer programs, such as the large language models(LLMs) that drive GitHub Copilot functionalities.</a:t>
            </a:r>
            <a:endParaRPr lang="en-SG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3E3EE1-2BFF-5DD8-9590-4E66C783B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CEBAC4-97DD-DDAA-89C7-23C003BA9826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It can be a questions, statement or description of what you want Copilot to do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Accepted in the form of comments in your file or inputs in Copilot Chat</a:t>
            </a:r>
            <a:endParaRPr lang="en-S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764D481-77AB-05EB-40AF-617F082255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79EB5C-3F9A-AA6F-316C-FAF9F8710C6C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/>
          <a:lstStyle/>
          <a:p>
            <a:r>
              <a:rPr lang="en-US" dirty="0"/>
              <a:t>Copilot’s LLMs are sophisticated probability engines, so you might not get the same results for the exact same prompts every time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5062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1292</TotalTime>
  <Words>585</Words>
  <Application>Microsoft Macintosh PowerPoint</Application>
  <PresentationFormat>Widescreen</PresentationFormat>
  <Paragraphs>116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Roboto Mono</vt:lpstr>
      <vt:lpstr>Tw Cen MT</vt:lpstr>
      <vt:lpstr>Circuit</vt:lpstr>
      <vt:lpstr>Github copilot</vt:lpstr>
      <vt:lpstr>PowerPoint Presentation</vt:lpstr>
      <vt:lpstr>introduction</vt:lpstr>
      <vt:lpstr>features</vt:lpstr>
      <vt:lpstr>usage</vt:lpstr>
      <vt:lpstr>Life cycle of code suggestion in the ide</vt:lpstr>
      <vt:lpstr>Prompt crafting</vt:lpstr>
      <vt:lpstr>/slash commands</vt:lpstr>
      <vt:lpstr>Prompt crafting</vt:lpstr>
      <vt:lpstr>references</vt:lpstr>
      <vt:lpstr>Languages supported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Vinodh Sri</dc:creator>
  <cp:lastModifiedBy>Vinodh Sri</cp:lastModifiedBy>
  <cp:revision>13</cp:revision>
  <dcterms:created xsi:type="dcterms:W3CDTF">2024-12-01T12:38:56Z</dcterms:created>
  <dcterms:modified xsi:type="dcterms:W3CDTF">2024-12-03T01:50:04Z</dcterms:modified>
</cp:coreProperties>
</file>