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3" r:id="rId7"/>
    <p:sldId id="264" r:id="rId8"/>
    <p:sldId id="265" r:id="rId9"/>
    <p:sldId id="266" r:id="rId10"/>
    <p:sldId id="267" r:id="rId11"/>
    <p:sldId id="276" r:id="rId12"/>
    <p:sldId id="277" r:id="rId13"/>
    <p:sldId id="268" r:id="rId14"/>
    <p:sldId id="270" r:id="rId15"/>
    <p:sldId id="271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BE25D-7DEE-4924-B7F5-A85063EAF6EA}" v="17" dt="2023-10-18T02:29:2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Rashid Shaik" userId="593979c7e2330f58" providerId="LiveId" clId="{757BE25D-7DEE-4924-B7F5-A85063EAF6EA}"/>
    <pc:docChg chg="undo custSel addSld modSld sldOrd">
      <pc:chgData name="Anwar Rashid Shaik" userId="593979c7e2330f58" providerId="LiveId" clId="{757BE25D-7DEE-4924-B7F5-A85063EAF6EA}" dt="2023-10-18T02:29:26.676" v="765" actId="15"/>
      <pc:docMkLst>
        <pc:docMk/>
      </pc:docMkLst>
      <pc:sldChg chg="modSp mod">
        <pc:chgData name="Anwar Rashid Shaik" userId="593979c7e2330f58" providerId="LiveId" clId="{757BE25D-7DEE-4924-B7F5-A85063EAF6EA}" dt="2023-10-18T01:33:27.363" v="637" actId="207"/>
        <pc:sldMkLst>
          <pc:docMk/>
          <pc:sldMk cId="1819359268" sldId="256"/>
        </pc:sldMkLst>
        <pc:spChg chg="mod">
          <ac:chgData name="Anwar Rashid Shaik" userId="593979c7e2330f58" providerId="LiveId" clId="{757BE25D-7DEE-4924-B7F5-A85063EAF6EA}" dt="2023-10-18T01:33:27.363" v="637" actId="207"/>
          <ac:spMkLst>
            <pc:docMk/>
            <pc:sldMk cId="1819359268" sldId="256"/>
            <ac:spMk id="2" creationId="{8268D3E5-C7A3-47DF-A374-46BF83A69904}"/>
          </ac:spMkLst>
        </pc:spChg>
      </pc:sldChg>
      <pc:sldChg chg="addSp modSp mod modClrScheme chgLayout">
        <pc:chgData name="Anwar Rashid Shaik" userId="593979c7e2330f58" providerId="LiveId" clId="{757BE25D-7DEE-4924-B7F5-A85063EAF6EA}" dt="2023-10-18T01:51:44.036" v="675" actId="1076"/>
        <pc:sldMkLst>
          <pc:docMk/>
          <pc:sldMk cId="2521685033" sldId="264"/>
        </pc:sldMkLst>
        <pc:spChg chg="mod">
          <ac:chgData name="Anwar Rashid Shaik" userId="593979c7e2330f58" providerId="LiveId" clId="{757BE25D-7DEE-4924-B7F5-A85063EAF6EA}" dt="2023-10-18T01:51:38.161" v="673" actId="26606"/>
          <ac:spMkLst>
            <pc:docMk/>
            <pc:sldMk cId="2521685033" sldId="264"/>
            <ac:spMk id="2" creationId="{FFA4EFB6-02BA-BA1C-848C-EA20394E170C}"/>
          </ac:spMkLst>
        </pc:spChg>
        <pc:spChg chg="mod">
          <ac:chgData name="Anwar Rashid Shaik" userId="593979c7e2330f58" providerId="LiveId" clId="{757BE25D-7DEE-4924-B7F5-A85063EAF6EA}" dt="2023-10-18T01:51:38.161" v="673" actId="26606"/>
          <ac:spMkLst>
            <pc:docMk/>
            <pc:sldMk cId="2521685033" sldId="264"/>
            <ac:spMk id="3" creationId="{FF4579F3-CEA0-F763-0B2B-DE0479A67AA7}"/>
          </ac:spMkLst>
        </pc:spChg>
        <pc:picChg chg="add mod">
          <ac:chgData name="Anwar Rashid Shaik" userId="593979c7e2330f58" providerId="LiveId" clId="{757BE25D-7DEE-4924-B7F5-A85063EAF6EA}" dt="2023-10-18T01:51:44.036" v="675" actId="1076"/>
          <ac:picMkLst>
            <pc:docMk/>
            <pc:sldMk cId="2521685033" sldId="264"/>
            <ac:picMk id="5" creationId="{3F95B2DE-00D2-425D-5683-228813738E1E}"/>
          </ac:picMkLst>
        </pc:picChg>
      </pc:sldChg>
      <pc:sldChg chg="addSp delSp modSp mod modClrScheme chgLayout">
        <pc:chgData name="Anwar Rashid Shaik" userId="593979c7e2330f58" providerId="LiveId" clId="{757BE25D-7DEE-4924-B7F5-A85063EAF6EA}" dt="2023-10-18T01:55:19.865" v="692" actId="26606"/>
        <pc:sldMkLst>
          <pc:docMk/>
          <pc:sldMk cId="1590766608" sldId="265"/>
        </pc:sldMkLst>
        <pc:spChg chg="mod">
          <ac:chgData name="Anwar Rashid Shaik" userId="593979c7e2330f58" providerId="LiveId" clId="{757BE25D-7DEE-4924-B7F5-A85063EAF6EA}" dt="2023-10-18T01:53:46.924" v="677" actId="26606"/>
          <ac:spMkLst>
            <pc:docMk/>
            <pc:sldMk cId="1590766608" sldId="265"/>
            <ac:spMk id="2" creationId="{40B55EAC-8E50-C5E9-34CF-5E657195734B}"/>
          </ac:spMkLst>
        </pc:spChg>
        <pc:spChg chg="mod">
          <ac:chgData name="Anwar Rashid Shaik" userId="593979c7e2330f58" providerId="LiveId" clId="{757BE25D-7DEE-4924-B7F5-A85063EAF6EA}" dt="2023-10-18T01:53:46.924" v="677" actId="26606"/>
          <ac:spMkLst>
            <pc:docMk/>
            <pc:sldMk cId="1590766608" sldId="265"/>
            <ac:spMk id="3" creationId="{22E37D91-DAD2-E6D3-DB4D-663F9670912B}"/>
          </ac:spMkLst>
        </pc:spChg>
        <pc:picChg chg="add del mod">
          <ac:chgData name="Anwar Rashid Shaik" userId="593979c7e2330f58" providerId="LiveId" clId="{757BE25D-7DEE-4924-B7F5-A85063EAF6EA}" dt="2023-10-18T01:54:05.526" v="680" actId="21"/>
          <ac:picMkLst>
            <pc:docMk/>
            <pc:sldMk cId="1590766608" sldId="265"/>
            <ac:picMk id="5" creationId="{3CBF7A74-067D-506D-A8ED-18C02CB42D41}"/>
          </ac:picMkLst>
        </pc:picChg>
        <pc:picChg chg="add mod">
          <ac:chgData name="Anwar Rashid Shaik" userId="593979c7e2330f58" providerId="LiveId" clId="{757BE25D-7DEE-4924-B7F5-A85063EAF6EA}" dt="2023-10-18T01:55:19.865" v="692" actId="26606"/>
          <ac:picMkLst>
            <pc:docMk/>
            <pc:sldMk cId="1590766608" sldId="265"/>
            <ac:picMk id="7" creationId="{64F2ADF0-7823-C8AE-71A1-C3F21F36E463}"/>
          </ac:picMkLst>
        </pc:picChg>
      </pc:sldChg>
      <pc:sldChg chg="addSp modSp mod modClrScheme chgLayout">
        <pc:chgData name="Anwar Rashid Shaik" userId="593979c7e2330f58" providerId="LiveId" clId="{757BE25D-7DEE-4924-B7F5-A85063EAF6EA}" dt="2023-10-18T01:54:18.544" v="690" actId="26606"/>
        <pc:sldMkLst>
          <pc:docMk/>
          <pc:sldMk cId="3165277548" sldId="266"/>
        </pc:sldMkLst>
        <pc:spChg chg="mod">
          <ac:chgData name="Anwar Rashid Shaik" userId="593979c7e2330f58" providerId="LiveId" clId="{757BE25D-7DEE-4924-B7F5-A85063EAF6EA}" dt="2023-10-18T01:54:18.544" v="690" actId="26606"/>
          <ac:spMkLst>
            <pc:docMk/>
            <pc:sldMk cId="3165277548" sldId="266"/>
            <ac:spMk id="2" creationId="{F0394B2E-AF7D-5A21-9CA9-A5707BD0C995}"/>
          </ac:spMkLst>
        </pc:spChg>
        <pc:spChg chg="mod ord">
          <ac:chgData name="Anwar Rashid Shaik" userId="593979c7e2330f58" providerId="LiveId" clId="{757BE25D-7DEE-4924-B7F5-A85063EAF6EA}" dt="2023-10-18T01:54:18.544" v="690" actId="26606"/>
          <ac:spMkLst>
            <pc:docMk/>
            <pc:sldMk cId="3165277548" sldId="266"/>
            <ac:spMk id="3" creationId="{505C7419-220C-6D18-DF71-2FBB6254D106}"/>
          </ac:spMkLst>
        </pc:spChg>
        <pc:picChg chg="add mod">
          <ac:chgData name="Anwar Rashid Shaik" userId="593979c7e2330f58" providerId="LiveId" clId="{757BE25D-7DEE-4924-B7F5-A85063EAF6EA}" dt="2023-10-18T01:54:18.544" v="689" actId="26606"/>
          <ac:picMkLst>
            <pc:docMk/>
            <pc:sldMk cId="3165277548" sldId="266"/>
            <ac:picMk id="4" creationId="{CE367C46-96DB-E2EB-B3D2-143D5126FFD9}"/>
          </ac:picMkLst>
        </pc:picChg>
      </pc:sldChg>
      <pc:sldChg chg="addSp modSp mod">
        <pc:chgData name="Anwar Rashid Shaik" userId="593979c7e2330f58" providerId="LiveId" clId="{757BE25D-7DEE-4924-B7F5-A85063EAF6EA}" dt="2023-10-18T01:56:48.427" v="694" actId="26606"/>
        <pc:sldMkLst>
          <pc:docMk/>
          <pc:sldMk cId="4042853523" sldId="267"/>
        </pc:sldMkLst>
        <pc:spChg chg="mod">
          <ac:chgData name="Anwar Rashid Shaik" userId="593979c7e2330f58" providerId="LiveId" clId="{757BE25D-7DEE-4924-B7F5-A85063EAF6EA}" dt="2023-10-18T01:56:48.427" v="694" actId="26606"/>
          <ac:spMkLst>
            <pc:docMk/>
            <pc:sldMk cId="4042853523" sldId="267"/>
            <ac:spMk id="2" creationId="{943AA1BF-A73A-9260-6B35-5A566F8E953A}"/>
          </ac:spMkLst>
        </pc:spChg>
        <pc:spChg chg="mod">
          <ac:chgData name="Anwar Rashid Shaik" userId="593979c7e2330f58" providerId="LiveId" clId="{757BE25D-7DEE-4924-B7F5-A85063EAF6EA}" dt="2023-10-18T01:56:48.427" v="694" actId="26606"/>
          <ac:spMkLst>
            <pc:docMk/>
            <pc:sldMk cId="4042853523" sldId="267"/>
            <ac:spMk id="3" creationId="{3BCC202C-697B-43E2-9C21-21DCA2D1B8DF}"/>
          </ac:spMkLst>
        </pc:spChg>
        <pc:picChg chg="add mod">
          <ac:chgData name="Anwar Rashid Shaik" userId="593979c7e2330f58" providerId="LiveId" clId="{757BE25D-7DEE-4924-B7F5-A85063EAF6EA}" dt="2023-10-18T01:56:48.427" v="694" actId="26606"/>
          <ac:picMkLst>
            <pc:docMk/>
            <pc:sldMk cId="4042853523" sldId="267"/>
            <ac:picMk id="5" creationId="{4C25775E-17E4-0EC2-070B-13EE13C9EF85}"/>
          </ac:picMkLst>
        </pc:picChg>
      </pc:sldChg>
      <pc:sldChg chg="addSp delSp modSp mod">
        <pc:chgData name="Anwar Rashid Shaik" userId="593979c7e2330f58" providerId="LiveId" clId="{757BE25D-7DEE-4924-B7F5-A85063EAF6EA}" dt="2023-10-18T01:44:13.004" v="666" actId="120"/>
        <pc:sldMkLst>
          <pc:docMk/>
          <pc:sldMk cId="1265578953" sldId="268"/>
        </pc:sldMkLst>
        <pc:spChg chg="mod">
          <ac:chgData name="Anwar Rashid Shaik" userId="593979c7e2330f58" providerId="LiveId" clId="{757BE25D-7DEE-4924-B7F5-A85063EAF6EA}" dt="2023-10-18T01:44:13.004" v="666" actId="120"/>
          <ac:spMkLst>
            <pc:docMk/>
            <pc:sldMk cId="1265578953" sldId="268"/>
            <ac:spMk id="2" creationId="{CE0034DC-2556-F38B-873D-895E4CCF6309}"/>
          </ac:spMkLst>
        </pc:spChg>
        <pc:spChg chg="add del mod">
          <ac:chgData name="Anwar Rashid Shaik" userId="593979c7e2330f58" providerId="LiveId" clId="{757BE25D-7DEE-4924-B7F5-A85063EAF6EA}" dt="2023-10-18T01:20:36.196" v="483" actId="20577"/>
          <ac:spMkLst>
            <pc:docMk/>
            <pc:sldMk cId="1265578953" sldId="268"/>
            <ac:spMk id="19" creationId="{26F13DA1-C4B4-4074-7A2B-713F73BE3051}"/>
          </ac:spMkLst>
        </pc:spChg>
        <pc:picChg chg="mod">
          <ac:chgData name="Anwar Rashid Shaik" userId="593979c7e2330f58" providerId="LiveId" clId="{757BE25D-7DEE-4924-B7F5-A85063EAF6EA}" dt="2023-10-18T01:19:23.755" v="441" actId="1076"/>
          <ac:picMkLst>
            <pc:docMk/>
            <pc:sldMk cId="1265578953" sldId="268"/>
            <ac:picMk id="7" creationId="{C8174CF9-BBA9-4153-DEB2-9BA49648ECDF}"/>
          </ac:picMkLst>
        </pc:picChg>
        <pc:picChg chg="mod">
          <ac:chgData name="Anwar Rashid Shaik" userId="593979c7e2330f58" providerId="LiveId" clId="{757BE25D-7DEE-4924-B7F5-A85063EAF6EA}" dt="2023-10-18T01:19:20.578" v="440" actId="1076"/>
          <ac:picMkLst>
            <pc:docMk/>
            <pc:sldMk cId="1265578953" sldId="268"/>
            <ac:picMk id="13" creationId="{DD9A94BC-26B6-ADDD-08F7-A74D3BD7DC64}"/>
          </ac:picMkLst>
        </pc:picChg>
      </pc:sldChg>
      <pc:sldChg chg="modSp mod">
        <pc:chgData name="Anwar Rashid Shaik" userId="593979c7e2330f58" providerId="LiveId" clId="{757BE25D-7DEE-4924-B7F5-A85063EAF6EA}" dt="2023-10-18T01:44:17.221" v="667" actId="122"/>
        <pc:sldMkLst>
          <pc:docMk/>
          <pc:sldMk cId="3797367931" sldId="270"/>
        </pc:sldMkLst>
        <pc:spChg chg="mod">
          <ac:chgData name="Anwar Rashid Shaik" userId="593979c7e2330f58" providerId="LiveId" clId="{757BE25D-7DEE-4924-B7F5-A85063EAF6EA}" dt="2023-10-18T01:44:17.221" v="667" actId="122"/>
          <ac:spMkLst>
            <pc:docMk/>
            <pc:sldMk cId="3797367931" sldId="270"/>
            <ac:spMk id="2" creationId="{77F4A5BF-35DC-D8D5-E3F2-A04703D5EB76}"/>
          </ac:spMkLst>
        </pc:spChg>
        <pc:spChg chg="mod">
          <ac:chgData name="Anwar Rashid Shaik" userId="593979c7e2330f58" providerId="LiveId" clId="{757BE25D-7DEE-4924-B7F5-A85063EAF6EA}" dt="2023-10-18T01:22:29.346" v="520" actId="11"/>
          <ac:spMkLst>
            <pc:docMk/>
            <pc:sldMk cId="3797367931" sldId="270"/>
            <ac:spMk id="3" creationId="{844578E3-2953-79FD-15BC-12C0E5B74F50}"/>
          </ac:spMkLst>
        </pc:spChg>
      </pc:sldChg>
      <pc:sldChg chg="modSp mod">
        <pc:chgData name="Anwar Rashid Shaik" userId="593979c7e2330f58" providerId="LiveId" clId="{757BE25D-7DEE-4924-B7F5-A85063EAF6EA}" dt="2023-10-18T01:44:20.795" v="668" actId="122"/>
        <pc:sldMkLst>
          <pc:docMk/>
          <pc:sldMk cId="1232356337" sldId="271"/>
        </pc:sldMkLst>
        <pc:spChg chg="mod">
          <ac:chgData name="Anwar Rashid Shaik" userId="593979c7e2330f58" providerId="LiveId" clId="{757BE25D-7DEE-4924-B7F5-A85063EAF6EA}" dt="2023-10-18T01:44:20.795" v="668" actId="122"/>
          <ac:spMkLst>
            <pc:docMk/>
            <pc:sldMk cId="1232356337" sldId="271"/>
            <ac:spMk id="2" creationId="{AC297635-C4C6-98B0-4AA2-0BE7A1C9B21B}"/>
          </ac:spMkLst>
        </pc:spChg>
        <pc:spChg chg="mod">
          <ac:chgData name="Anwar Rashid Shaik" userId="593979c7e2330f58" providerId="LiveId" clId="{757BE25D-7DEE-4924-B7F5-A85063EAF6EA}" dt="2023-10-18T01:26:28.516" v="521" actId="21"/>
          <ac:spMkLst>
            <pc:docMk/>
            <pc:sldMk cId="1232356337" sldId="271"/>
            <ac:spMk id="3" creationId="{FF975E9F-908A-78FD-968A-629F36212E17}"/>
          </ac:spMkLst>
        </pc:spChg>
      </pc:sldChg>
      <pc:sldChg chg="modSp mod">
        <pc:chgData name="Anwar Rashid Shaik" userId="593979c7e2330f58" providerId="LiveId" clId="{757BE25D-7DEE-4924-B7F5-A85063EAF6EA}" dt="2023-10-18T01:44:51.831" v="670" actId="1076"/>
        <pc:sldMkLst>
          <pc:docMk/>
          <pc:sldMk cId="1077901348" sldId="273"/>
        </pc:sldMkLst>
        <pc:spChg chg="mod">
          <ac:chgData name="Anwar Rashid Shaik" userId="593979c7e2330f58" providerId="LiveId" clId="{757BE25D-7DEE-4924-B7F5-A85063EAF6EA}" dt="2023-10-18T01:43:25.729" v="655" actId="122"/>
          <ac:spMkLst>
            <pc:docMk/>
            <pc:sldMk cId="1077901348" sldId="273"/>
            <ac:spMk id="2" creationId="{FD98C16A-DA2A-A3B6-1490-54574F120CC9}"/>
          </ac:spMkLst>
        </pc:spChg>
        <pc:spChg chg="mod">
          <ac:chgData name="Anwar Rashid Shaik" userId="593979c7e2330f58" providerId="LiveId" clId="{757BE25D-7DEE-4924-B7F5-A85063EAF6EA}" dt="2023-10-18T01:44:51.831" v="670" actId="1076"/>
          <ac:spMkLst>
            <pc:docMk/>
            <pc:sldMk cId="1077901348" sldId="273"/>
            <ac:spMk id="3" creationId="{F42EF02F-4457-9F61-7E5B-249852209B80}"/>
          </ac:spMkLst>
        </pc:spChg>
      </pc:sldChg>
      <pc:sldChg chg="delSp modSp mod">
        <pc:chgData name="Anwar Rashid Shaik" userId="593979c7e2330f58" providerId="LiveId" clId="{757BE25D-7DEE-4924-B7F5-A85063EAF6EA}" dt="2023-10-18T01:40:30.960" v="651" actId="113"/>
        <pc:sldMkLst>
          <pc:docMk/>
          <pc:sldMk cId="1867952423" sldId="274"/>
        </pc:sldMkLst>
        <pc:spChg chg="mod">
          <ac:chgData name="Anwar Rashid Shaik" userId="593979c7e2330f58" providerId="LiveId" clId="{757BE25D-7DEE-4924-B7F5-A85063EAF6EA}" dt="2023-10-18T01:40:30.960" v="651" actId="113"/>
          <ac:spMkLst>
            <pc:docMk/>
            <pc:sldMk cId="1867952423" sldId="274"/>
            <ac:spMk id="2" creationId="{E1CD00F7-AA72-CB6B-E8B8-B13888743B55}"/>
          </ac:spMkLst>
        </pc:spChg>
        <pc:spChg chg="del">
          <ac:chgData name="Anwar Rashid Shaik" userId="593979c7e2330f58" providerId="LiveId" clId="{757BE25D-7DEE-4924-B7F5-A85063EAF6EA}" dt="2023-10-18T01:35:23.501" v="638" actId="478"/>
          <ac:spMkLst>
            <pc:docMk/>
            <pc:sldMk cId="1867952423" sldId="274"/>
            <ac:spMk id="3" creationId="{F12B4FAB-E84F-D545-7F04-94F608150BA7}"/>
          </ac:spMkLst>
        </pc:spChg>
      </pc:sldChg>
      <pc:sldChg chg="addSp delSp modSp mod">
        <pc:chgData name="Anwar Rashid Shaik" userId="593979c7e2330f58" providerId="LiveId" clId="{757BE25D-7DEE-4924-B7F5-A85063EAF6EA}" dt="2023-10-18T00:58:12.408" v="151" actId="1076"/>
        <pc:sldMkLst>
          <pc:docMk/>
          <pc:sldMk cId="1002280585" sldId="275"/>
        </pc:sldMkLst>
        <pc:spChg chg="add del mod">
          <ac:chgData name="Anwar Rashid Shaik" userId="593979c7e2330f58" providerId="LiveId" clId="{757BE25D-7DEE-4924-B7F5-A85063EAF6EA}" dt="2023-10-18T00:55:48.997" v="109"/>
          <ac:spMkLst>
            <pc:docMk/>
            <pc:sldMk cId="1002280585" sldId="275"/>
            <ac:spMk id="2" creationId="{0CFD26F5-C560-8D9A-189D-5551B2CEFA88}"/>
          </ac:spMkLst>
        </pc:spChg>
        <pc:spChg chg="add del mod">
          <ac:chgData name="Anwar Rashid Shaik" userId="593979c7e2330f58" providerId="LiveId" clId="{757BE25D-7DEE-4924-B7F5-A85063EAF6EA}" dt="2023-10-18T00:55:48.999" v="111"/>
          <ac:spMkLst>
            <pc:docMk/>
            <pc:sldMk cId="1002280585" sldId="275"/>
            <ac:spMk id="3" creationId="{E0A2267D-1D07-D81B-8883-782A62968993}"/>
          </ac:spMkLst>
        </pc:spChg>
        <pc:spChg chg="add del mod">
          <ac:chgData name="Anwar Rashid Shaik" userId="593979c7e2330f58" providerId="LiveId" clId="{757BE25D-7DEE-4924-B7F5-A85063EAF6EA}" dt="2023-10-18T00:55:48.992" v="107" actId="478"/>
          <ac:spMkLst>
            <pc:docMk/>
            <pc:sldMk cId="1002280585" sldId="275"/>
            <ac:spMk id="4" creationId="{F81E2A22-98E3-CE24-2A8C-F874AA6DC594}"/>
          </ac:spMkLst>
        </pc:spChg>
        <pc:spChg chg="add mod">
          <ac:chgData name="Anwar Rashid Shaik" userId="593979c7e2330f58" providerId="LiveId" clId="{757BE25D-7DEE-4924-B7F5-A85063EAF6EA}" dt="2023-10-18T00:58:12.408" v="151" actId="1076"/>
          <ac:spMkLst>
            <pc:docMk/>
            <pc:sldMk cId="1002280585" sldId="275"/>
            <ac:spMk id="5" creationId="{B7A2FD64-3A40-6F57-2516-25313F7F24B6}"/>
          </ac:spMkLst>
        </pc:spChg>
        <pc:spChg chg="mod">
          <ac:chgData name="Anwar Rashid Shaik" userId="593979c7e2330f58" providerId="LiveId" clId="{757BE25D-7DEE-4924-B7F5-A85063EAF6EA}" dt="2023-10-18T00:56:06.546" v="113" actId="1076"/>
          <ac:spMkLst>
            <pc:docMk/>
            <pc:sldMk cId="1002280585" sldId="275"/>
            <ac:spMk id="27" creationId="{0E8B75A2-776E-7717-8025-3FC7853BF7A7}"/>
          </ac:spMkLst>
        </pc:spChg>
        <pc:spChg chg="mod">
          <ac:chgData name="Anwar Rashid Shaik" userId="593979c7e2330f58" providerId="LiveId" clId="{757BE25D-7DEE-4924-B7F5-A85063EAF6EA}" dt="2023-10-18T00:56:12.191" v="114" actId="1076"/>
          <ac:spMkLst>
            <pc:docMk/>
            <pc:sldMk cId="1002280585" sldId="275"/>
            <ac:spMk id="28" creationId="{400776C7-B284-1C73-7C43-E3AD8B5DE5D2}"/>
          </ac:spMkLst>
        </pc:spChg>
        <pc:spChg chg="mod">
          <ac:chgData name="Anwar Rashid Shaik" userId="593979c7e2330f58" providerId="LiveId" clId="{757BE25D-7DEE-4924-B7F5-A85063EAF6EA}" dt="2023-10-18T00:55:58.691" v="112" actId="1076"/>
          <ac:spMkLst>
            <pc:docMk/>
            <pc:sldMk cId="1002280585" sldId="275"/>
            <ac:spMk id="29" creationId="{5537BE8A-4333-F253-FBA0-B6DE6780B5EE}"/>
          </ac:spMkLst>
        </pc:spChg>
        <pc:spChg chg="mod">
          <ac:chgData name="Anwar Rashid Shaik" userId="593979c7e2330f58" providerId="LiveId" clId="{757BE25D-7DEE-4924-B7F5-A85063EAF6EA}" dt="2023-10-18T00:56:23.379" v="116" actId="1076"/>
          <ac:spMkLst>
            <pc:docMk/>
            <pc:sldMk cId="1002280585" sldId="275"/>
            <ac:spMk id="30" creationId="{5C28926A-281D-49E3-9826-86EB43BF1814}"/>
          </ac:spMkLst>
        </pc:spChg>
        <pc:spChg chg="del mod">
          <ac:chgData name="Anwar Rashid Shaik" userId="593979c7e2330f58" providerId="LiveId" clId="{757BE25D-7DEE-4924-B7F5-A85063EAF6EA}" dt="2023-10-18T00:54:38.837" v="89" actId="478"/>
          <ac:spMkLst>
            <pc:docMk/>
            <pc:sldMk cId="1002280585" sldId="275"/>
            <ac:spMk id="35" creationId="{44346557-1348-53AE-DC7D-4A3658ED2A59}"/>
          </ac:spMkLst>
        </pc:spChg>
        <pc:picChg chg="mod">
          <ac:chgData name="Anwar Rashid Shaik" userId="593979c7e2330f58" providerId="LiveId" clId="{757BE25D-7DEE-4924-B7F5-A85063EAF6EA}" dt="2023-10-18T00:56:27.044" v="117" actId="1076"/>
          <ac:picMkLst>
            <pc:docMk/>
            <pc:sldMk cId="1002280585" sldId="275"/>
            <ac:picMk id="16" creationId="{883AF694-D3F2-8001-732A-83ACF77EDAE1}"/>
          </ac:picMkLst>
        </pc:picChg>
        <pc:picChg chg="mod">
          <ac:chgData name="Anwar Rashid Shaik" userId="593979c7e2330f58" providerId="LiveId" clId="{757BE25D-7DEE-4924-B7F5-A85063EAF6EA}" dt="2023-10-18T00:57:01.572" v="121" actId="14100"/>
          <ac:picMkLst>
            <pc:docMk/>
            <pc:sldMk cId="1002280585" sldId="275"/>
            <ac:picMk id="18" creationId="{0BA609C8-54FE-87FF-75FF-40B2D8DF810C}"/>
          </ac:picMkLst>
        </pc:picChg>
        <pc:picChg chg="mod">
          <ac:chgData name="Anwar Rashid Shaik" userId="593979c7e2330f58" providerId="LiveId" clId="{757BE25D-7DEE-4924-B7F5-A85063EAF6EA}" dt="2023-10-18T00:56:33.869" v="119" actId="1076"/>
          <ac:picMkLst>
            <pc:docMk/>
            <pc:sldMk cId="1002280585" sldId="275"/>
            <ac:picMk id="26" creationId="{0F979FC0-09BE-044A-CE2E-572F7E1EA95C}"/>
          </ac:picMkLst>
        </pc:picChg>
        <pc:picChg chg="mod">
          <ac:chgData name="Anwar Rashid Shaik" userId="593979c7e2330f58" providerId="LiveId" clId="{757BE25D-7DEE-4924-B7F5-A85063EAF6EA}" dt="2023-10-18T00:56:39.813" v="120" actId="1076"/>
          <ac:picMkLst>
            <pc:docMk/>
            <pc:sldMk cId="1002280585" sldId="275"/>
            <ac:picMk id="34" creationId="{0A95B400-231B-7E56-F315-E48573C98D63}"/>
          </ac:picMkLst>
        </pc:picChg>
      </pc:sldChg>
      <pc:sldChg chg="modSp mod ord">
        <pc:chgData name="Anwar Rashid Shaik" userId="593979c7e2330f58" providerId="LiveId" clId="{757BE25D-7DEE-4924-B7F5-A85063EAF6EA}" dt="2023-10-18T01:44:02.994" v="663" actId="122"/>
        <pc:sldMkLst>
          <pc:docMk/>
          <pc:sldMk cId="2870133744" sldId="276"/>
        </pc:sldMkLst>
        <pc:spChg chg="mod">
          <ac:chgData name="Anwar Rashid Shaik" userId="593979c7e2330f58" providerId="LiveId" clId="{757BE25D-7DEE-4924-B7F5-A85063EAF6EA}" dt="2023-10-18T01:44:02.994" v="663" actId="122"/>
          <ac:spMkLst>
            <pc:docMk/>
            <pc:sldMk cId="2870133744" sldId="276"/>
            <ac:spMk id="2" creationId="{CAD892D7-9DFF-D40E-07E8-D4D0ABB52EBC}"/>
          </ac:spMkLst>
        </pc:spChg>
        <pc:picChg chg="mod">
          <ac:chgData name="Anwar Rashid Shaik" userId="593979c7e2330f58" providerId="LiveId" clId="{757BE25D-7DEE-4924-B7F5-A85063EAF6EA}" dt="2023-10-18T01:40:02.041" v="645" actId="1076"/>
          <ac:picMkLst>
            <pc:docMk/>
            <pc:sldMk cId="2870133744" sldId="276"/>
            <ac:picMk id="4" creationId="{D298AE7F-6F5E-F47C-F386-B0796D27D978}"/>
          </ac:picMkLst>
        </pc:picChg>
      </pc:sldChg>
      <pc:sldChg chg="addSp delSp modSp new mod modClrScheme chgLayout">
        <pc:chgData name="Anwar Rashid Shaik" userId="593979c7e2330f58" providerId="LiveId" clId="{757BE25D-7DEE-4924-B7F5-A85063EAF6EA}" dt="2023-10-18T01:44:07.053" v="664" actId="122"/>
        <pc:sldMkLst>
          <pc:docMk/>
          <pc:sldMk cId="1281614265" sldId="277"/>
        </pc:sldMkLst>
        <pc:spChg chg="mod">
          <ac:chgData name="Anwar Rashid Shaik" userId="593979c7e2330f58" providerId="LiveId" clId="{757BE25D-7DEE-4924-B7F5-A85063EAF6EA}" dt="2023-10-18T01:44:07.053" v="664" actId="122"/>
          <ac:spMkLst>
            <pc:docMk/>
            <pc:sldMk cId="1281614265" sldId="277"/>
            <ac:spMk id="2" creationId="{A1CC43F6-83BC-1AC2-FC83-07F3509EDF9B}"/>
          </ac:spMkLst>
        </pc:spChg>
        <pc:spChg chg="mod ord">
          <ac:chgData name="Anwar Rashid Shaik" userId="593979c7e2330f58" providerId="LiveId" clId="{757BE25D-7DEE-4924-B7F5-A85063EAF6EA}" dt="2023-10-18T01:16:22.849" v="234" actId="26606"/>
          <ac:spMkLst>
            <pc:docMk/>
            <pc:sldMk cId="1281614265" sldId="277"/>
            <ac:spMk id="3" creationId="{F31ADB79-DB1F-241D-6593-B2012410DA98}"/>
          </ac:spMkLst>
        </pc:spChg>
        <pc:spChg chg="add del mod">
          <ac:chgData name="Anwar Rashid Shaik" userId="593979c7e2330f58" providerId="LiveId" clId="{757BE25D-7DEE-4924-B7F5-A85063EAF6EA}" dt="2023-10-18T01:15:58.771" v="220" actId="931"/>
          <ac:spMkLst>
            <pc:docMk/>
            <pc:sldMk cId="1281614265" sldId="277"/>
            <ac:spMk id="4" creationId="{5873E6BE-C990-2A64-CBA6-EEB016539583}"/>
          </ac:spMkLst>
        </pc:spChg>
        <pc:spChg chg="add del mod">
          <ac:chgData name="Anwar Rashid Shaik" userId="593979c7e2330f58" providerId="LiveId" clId="{757BE25D-7DEE-4924-B7F5-A85063EAF6EA}" dt="2023-10-18T01:16:14.033" v="229" actId="26606"/>
          <ac:spMkLst>
            <pc:docMk/>
            <pc:sldMk cId="1281614265" sldId="277"/>
            <ac:spMk id="13" creationId="{3110A39F-3D96-F500-E398-AE631745445F}"/>
          </ac:spMkLst>
        </pc:spChg>
        <pc:spChg chg="add del mod">
          <ac:chgData name="Anwar Rashid Shaik" userId="593979c7e2330f58" providerId="LiveId" clId="{757BE25D-7DEE-4924-B7F5-A85063EAF6EA}" dt="2023-10-18T01:16:14.033" v="229" actId="26606"/>
          <ac:spMkLst>
            <pc:docMk/>
            <pc:sldMk cId="1281614265" sldId="277"/>
            <ac:spMk id="15" creationId="{80ADAB23-FF60-6866-C2B1-847417CEC788}"/>
          </ac:spMkLst>
        </pc:spChg>
        <pc:picChg chg="add del mod">
          <ac:chgData name="Anwar Rashid Shaik" userId="593979c7e2330f58" providerId="LiveId" clId="{757BE25D-7DEE-4924-B7F5-A85063EAF6EA}" dt="2023-10-18T01:15:51.254" v="219" actId="931"/>
          <ac:picMkLst>
            <pc:docMk/>
            <pc:sldMk cId="1281614265" sldId="277"/>
            <ac:picMk id="6" creationId="{314396EA-FA72-08B0-2DFD-F22AA2D5742A}"/>
          </ac:picMkLst>
        </pc:picChg>
        <pc:picChg chg="add mod">
          <ac:chgData name="Anwar Rashid Shaik" userId="593979c7e2330f58" providerId="LiveId" clId="{757BE25D-7DEE-4924-B7F5-A85063EAF6EA}" dt="2023-10-18T01:16:22.849" v="234" actId="26606"/>
          <ac:picMkLst>
            <pc:docMk/>
            <pc:sldMk cId="1281614265" sldId="277"/>
            <ac:picMk id="8" creationId="{81162218-EF16-7825-E099-139E47BB623A}"/>
          </ac:picMkLst>
        </pc:picChg>
      </pc:sldChg>
      <pc:sldChg chg="addSp modSp new mod modClrScheme chgLayout">
        <pc:chgData name="Anwar Rashid Shaik" userId="593979c7e2330f58" providerId="LiveId" clId="{757BE25D-7DEE-4924-B7F5-A85063EAF6EA}" dt="2023-10-18T01:58:33.420" v="714" actId="14100"/>
        <pc:sldMkLst>
          <pc:docMk/>
          <pc:sldMk cId="1211878477" sldId="278"/>
        </pc:sldMkLst>
        <pc:spChg chg="mod">
          <ac:chgData name="Anwar Rashid Shaik" userId="593979c7e2330f58" providerId="LiveId" clId="{757BE25D-7DEE-4924-B7F5-A85063EAF6EA}" dt="2023-10-18T01:58:11.819" v="709" actId="26606"/>
          <ac:spMkLst>
            <pc:docMk/>
            <pc:sldMk cId="1211878477" sldId="278"/>
            <ac:spMk id="2" creationId="{385E93F3-D47C-8AF2-BDF5-40FF4DEFA950}"/>
          </ac:spMkLst>
        </pc:spChg>
        <pc:spChg chg="mod ord">
          <ac:chgData name="Anwar Rashid Shaik" userId="593979c7e2330f58" providerId="LiveId" clId="{757BE25D-7DEE-4924-B7F5-A85063EAF6EA}" dt="2023-10-18T01:58:11.819" v="709" actId="26606"/>
          <ac:spMkLst>
            <pc:docMk/>
            <pc:sldMk cId="1211878477" sldId="278"/>
            <ac:spMk id="3" creationId="{168EFAE5-EEAB-EEC1-B8F8-EF7363BCD25B}"/>
          </ac:spMkLst>
        </pc:spChg>
        <pc:picChg chg="add mod">
          <ac:chgData name="Anwar Rashid Shaik" userId="593979c7e2330f58" providerId="LiveId" clId="{757BE25D-7DEE-4924-B7F5-A85063EAF6EA}" dt="2023-10-18T01:58:33.420" v="714" actId="14100"/>
          <ac:picMkLst>
            <pc:docMk/>
            <pc:sldMk cId="1211878477" sldId="278"/>
            <ac:picMk id="5" creationId="{C3E56755-361C-A280-8FF1-3EE20AC41D75}"/>
          </ac:picMkLst>
        </pc:picChg>
      </pc:sldChg>
      <pc:sldChg chg="addSp delSp modSp new mod">
        <pc:chgData name="Anwar Rashid Shaik" userId="593979c7e2330f58" providerId="LiveId" clId="{757BE25D-7DEE-4924-B7F5-A85063EAF6EA}" dt="2023-10-18T02:29:26.676" v="765" actId="15"/>
        <pc:sldMkLst>
          <pc:docMk/>
          <pc:sldMk cId="3550390376" sldId="279"/>
        </pc:sldMkLst>
        <pc:spChg chg="mod">
          <ac:chgData name="Anwar Rashid Shaik" userId="593979c7e2330f58" providerId="LiveId" clId="{757BE25D-7DEE-4924-B7F5-A85063EAF6EA}" dt="2023-10-18T02:08:54.656" v="744" actId="20577"/>
          <ac:spMkLst>
            <pc:docMk/>
            <pc:sldMk cId="3550390376" sldId="279"/>
            <ac:spMk id="2" creationId="{9F33ED3B-22F8-81C7-7959-8116355F6630}"/>
          </ac:spMkLst>
        </pc:spChg>
        <pc:spChg chg="del mod">
          <ac:chgData name="Anwar Rashid Shaik" userId="593979c7e2330f58" providerId="LiveId" clId="{757BE25D-7DEE-4924-B7F5-A85063EAF6EA}" dt="2023-10-18T02:08:30.366" v="718" actId="478"/>
          <ac:spMkLst>
            <pc:docMk/>
            <pc:sldMk cId="3550390376" sldId="279"/>
            <ac:spMk id="3" creationId="{BE644284-6FE8-842D-6283-BF95485D05FC}"/>
          </ac:spMkLst>
        </pc:spChg>
        <pc:spChg chg="del">
          <ac:chgData name="Anwar Rashid Shaik" userId="593979c7e2330f58" providerId="LiveId" clId="{757BE25D-7DEE-4924-B7F5-A85063EAF6EA}" dt="2023-10-18T02:08:35.010" v="719" actId="478"/>
          <ac:spMkLst>
            <pc:docMk/>
            <pc:sldMk cId="3550390376" sldId="279"/>
            <ac:spMk id="4" creationId="{FED6F5AB-0CB3-43CC-187A-81393210567B}"/>
          </ac:spMkLst>
        </pc:spChg>
        <pc:spChg chg="add mod">
          <ac:chgData name="Anwar Rashid Shaik" userId="593979c7e2330f58" providerId="LiveId" clId="{757BE25D-7DEE-4924-B7F5-A85063EAF6EA}" dt="2023-10-18T02:29:26.676" v="765" actId="15"/>
          <ac:spMkLst>
            <pc:docMk/>
            <pc:sldMk cId="3550390376" sldId="279"/>
            <ac:spMk id="5" creationId="{C8C6CD2B-ACEB-5A27-A174-20C519A80E67}"/>
          </ac:spMkLst>
        </pc:spChg>
        <pc:picChg chg="add mod">
          <ac:chgData name="Anwar Rashid Shaik" userId="593979c7e2330f58" providerId="LiveId" clId="{757BE25D-7DEE-4924-B7F5-A85063EAF6EA}" dt="2023-10-18T02:11:20.736" v="763" actId="1076"/>
          <ac:picMkLst>
            <pc:docMk/>
            <pc:sldMk cId="3550390376" sldId="279"/>
            <ac:picMk id="7" creationId="{5DA76EC5-C386-DDF3-C3DA-FDD44D3FD5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vinodhvinu438/DSDE-TEAM12#dsde-team12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5287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rainfall prediction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using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111324"/>
            <a:ext cx="8791575" cy="94681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Team-12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34DC-2556-F38B-873D-895E4CCF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anchor="ctr">
            <a:normAutofit/>
          </a:bodyPr>
          <a:lstStyle/>
          <a:p>
            <a:r>
              <a:rPr lang="en-US" b="1" dirty="0"/>
              <a:t>Sample Dataset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6F13DA1-C4B4-4074-7A2B-713F73BE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934526"/>
            <a:ext cx="3686227" cy="3953774"/>
          </a:xfrm>
        </p:spPr>
        <p:txBody>
          <a:bodyPr>
            <a:normAutofit/>
          </a:bodyPr>
          <a:lstStyle/>
          <a:p>
            <a:r>
              <a:rPr lang="en-US" sz="1600" dirty="0"/>
              <a:t>Columns-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 &amp; min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dewpoint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Rainfall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Sunshine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 direction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174CF9-BBA9-4153-DEB2-9BA49648E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9144" y="905474"/>
            <a:ext cx="4542436" cy="2383225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D9A94BC-26B6-ADDD-08F7-A74D3BD7DC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9144" y="3328816"/>
            <a:ext cx="4542436" cy="2559484"/>
          </a:xfrm>
        </p:spPr>
      </p:pic>
    </p:spTree>
    <p:extLst>
      <p:ext uri="{BB962C8B-B14F-4D97-AF65-F5344CB8AC3E}">
        <p14:creationId xmlns:p14="http://schemas.microsoft.com/office/powerpoint/2010/main" val="12655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A5BF-35DC-D8D5-E3F2-A04703D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Model selection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78E3-2953-79FD-15BC-12C0E5B7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Logistic Regression - </a:t>
            </a:r>
            <a:endParaRPr lang="en-US" b="1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It is a supervised machine learning algorithm mainly used for classification tasks 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he goal is to predict the probability that an instance of belonging to a given class or not.</a:t>
            </a:r>
          </a:p>
          <a:p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O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utcome can be a categorical or discrete value.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7635-C4C6-98B0-4AA2-0BE7A1C9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5E9F-908A-78FD-968A-629F3621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ource Sans 3"/>
              </a:rPr>
              <a:t>Support Vector Machine (SVM) Algorithm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SVM is a powerful and versatile machine learning method used for both classification and regression tasks.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SVM works by finding a hyperplane that best separates data points of different classes. </a:t>
            </a:r>
          </a:p>
        </p:txBody>
      </p:sp>
    </p:spTree>
    <p:extLst>
      <p:ext uri="{BB962C8B-B14F-4D97-AF65-F5344CB8AC3E}">
        <p14:creationId xmlns:p14="http://schemas.microsoft.com/office/powerpoint/2010/main" val="123235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3F3-D47C-8AF2-BDF5-40FF4DEF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FAE5-EEAB-EEC1-B8F8-EF7363BC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/>
              <a:t>A</a:t>
            </a:r>
            <a:r>
              <a:rPr lang="en-US" b="0" i="0">
                <a:effectLst/>
              </a:rPr>
              <a:t>ccuracy</a:t>
            </a:r>
          </a:p>
          <a:p>
            <a:r>
              <a:rPr lang="en-US"/>
              <a:t>P</a:t>
            </a:r>
            <a:r>
              <a:rPr lang="en-US" b="0" i="0">
                <a:effectLst/>
              </a:rPr>
              <a:t>recision</a:t>
            </a:r>
          </a:p>
          <a:p>
            <a:r>
              <a:rPr lang="en-US"/>
              <a:t>R</a:t>
            </a:r>
            <a:r>
              <a:rPr lang="en-US" b="0" i="0">
                <a:effectLst/>
              </a:rPr>
              <a:t>ecall </a:t>
            </a:r>
          </a:p>
          <a:p>
            <a:r>
              <a:rPr lang="en-US" b="0" i="0">
                <a:effectLst/>
              </a:rPr>
              <a:t>F1-score</a:t>
            </a:r>
          </a:p>
          <a:p>
            <a:r>
              <a:rPr lang="en-US" b="0" i="0">
                <a:effectLst/>
              </a:rPr>
              <a:t>ROC-AUC</a:t>
            </a:r>
            <a:endParaRPr lang="en-US"/>
          </a:p>
          <a:p>
            <a:endParaRPr lang="en-US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3E56755-361C-A280-8FF1-3EE20AC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41" y="2249487"/>
            <a:ext cx="5679440" cy="2874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87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ED3B-22F8-81C7-7959-8116355F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6CD2B-ACEB-5A27-A174-20C519A80E67}"/>
              </a:ext>
            </a:extLst>
          </p:cNvPr>
          <p:cNvSpPr txBox="1"/>
          <p:nvPr/>
        </p:nvSpPr>
        <p:spPr>
          <a:xfrm>
            <a:off x="1475710" y="274320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https://github.com/vinodhvinu438/DSDE-TEAM12#dsde-team12</a:t>
            </a:r>
            <a:r>
              <a:rPr lang="en-US" dirty="0"/>
              <a:t> </a:t>
            </a:r>
          </a:p>
        </p:txBody>
      </p:sp>
      <p:pic>
        <p:nvPicPr>
          <p:cNvPr id="7" name="Picture 6" descr="A black cat with a tail&#10;&#10;Description automatically generated">
            <a:extLst>
              <a:ext uri="{FF2B5EF4-FFF2-40B4-BE49-F238E27FC236}">
                <a16:creationId xmlns:a16="http://schemas.microsoft.com/office/drawing/2014/main" id="{5DA76EC5-C386-DDF3-C3DA-FDD44D3F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55" y="2658710"/>
            <a:ext cx="538315" cy="5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00F7-AA72-CB6B-E8B8-B13888743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95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in a suit&#10;&#10;Description automatically generated">
            <a:extLst>
              <a:ext uri="{FF2B5EF4-FFF2-40B4-BE49-F238E27FC236}">
                <a16:creationId xmlns:a16="http://schemas.microsoft.com/office/drawing/2014/main" id="{883AF694-D3F2-8001-732A-83ACF77E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58" y="1712448"/>
            <a:ext cx="2653136" cy="2433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person smiling at camera&#10;&#10;Description automatically generated">
            <a:extLst>
              <a:ext uri="{FF2B5EF4-FFF2-40B4-BE49-F238E27FC236}">
                <a16:creationId xmlns:a16="http://schemas.microsoft.com/office/drawing/2014/main" id="{0BA609C8-54FE-87FF-75FF-40B2D8DF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30" y="1712447"/>
            <a:ext cx="2085393" cy="2585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 descr="A person in a black dress&#10;&#10;Description automatically generated">
            <a:extLst>
              <a:ext uri="{FF2B5EF4-FFF2-40B4-BE49-F238E27FC236}">
                <a16:creationId xmlns:a16="http://schemas.microsoft.com/office/drawing/2014/main" id="{0F979FC0-09BE-044A-CE2E-572F7E1EA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6" y="1538840"/>
            <a:ext cx="2085394" cy="2780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8B75A2-776E-7717-8025-3FC7853BF7A7}"/>
              </a:ext>
            </a:extLst>
          </p:cNvPr>
          <p:cNvSpPr txBox="1"/>
          <p:nvPr/>
        </p:nvSpPr>
        <p:spPr>
          <a:xfrm flipH="1">
            <a:off x="3732898" y="4883405"/>
            <a:ext cx="2899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Snithika</a:t>
            </a:r>
            <a:r>
              <a:rPr lang="en-US" dirty="0"/>
              <a:t> Patel </a:t>
            </a:r>
            <a:r>
              <a:rPr lang="en-US" dirty="0" err="1"/>
              <a:t>Talasani</a:t>
            </a:r>
            <a:endParaRPr lang="en-US" dirty="0"/>
          </a:p>
          <a:p>
            <a:pPr algn="ctr"/>
            <a:r>
              <a:rPr lang="en-US" sz="1200" b="1" dirty="0">
                <a:latin typeface="Söhne"/>
              </a:rPr>
              <a:t>Data Engineer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776C7-B284-1C73-7C43-E3AD8B5DE5D2}"/>
              </a:ext>
            </a:extLst>
          </p:cNvPr>
          <p:cNvSpPr txBox="1"/>
          <p:nvPr/>
        </p:nvSpPr>
        <p:spPr>
          <a:xfrm flipH="1">
            <a:off x="6584373" y="4837723"/>
            <a:ext cx="2899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Sneha </a:t>
            </a:r>
            <a:r>
              <a:rPr lang="en-US" dirty="0" err="1"/>
              <a:t>Vangala</a:t>
            </a:r>
            <a:endParaRPr lang="en-US" dirty="0"/>
          </a:p>
          <a:p>
            <a:pPr algn="ctr"/>
            <a:r>
              <a:rPr lang="en-US" sz="1200" dirty="0"/>
              <a:t>Story Teller,</a:t>
            </a:r>
          </a:p>
          <a:p>
            <a:pPr algn="ctr"/>
            <a:r>
              <a:rPr lang="en-US" sz="1200" dirty="0"/>
              <a:t>Data Scientist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7BE8A-4333-F253-FBA0-B6DE6780B5EE}"/>
              </a:ext>
            </a:extLst>
          </p:cNvPr>
          <p:cNvSpPr txBox="1"/>
          <p:nvPr/>
        </p:nvSpPr>
        <p:spPr>
          <a:xfrm flipH="1">
            <a:off x="881423" y="4883405"/>
            <a:ext cx="2899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Vinodh</a:t>
            </a:r>
            <a:r>
              <a:rPr lang="en-US" dirty="0"/>
              <a:t> Kumar </a:t>
            </a:r>
            <a:r>
              <a:rPr lang="en-US" dirty="0" err="1"/>
              <a:t>Chimpiri</a:t>
            </a:r>
            <a:endParaRPr lang="en-US" dirty="0"/>
          </a:p>
          <a:p>
            <a:pPr algn="ctr"/>
            <a:r>
              <a:rPr lang="en-US" sz="1200" b="1" i="0" dirty="0">
                <a:effectLst/>
                <a:latin typeface="Söhne"/>
              </a:rPr>
              <a:t>Machine Learning Engineer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8926A-281D-49E3-9826-86EB43BF1814}"/>
              </a:ext>
            </a:extLst>
          </p:cNvPr>
          <p:cNvSpPr txBox="1"/>
          <p:nvPr/>
        </p:nvSpPr>
        <p:spPr>
          <a:xfrm flipH="1">
            <a:off x="9087589" y="4837723"/>
            <a:ext cx="2899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Anwar Rashid Shaik</a:t>
            </a:r>
          </a:p>
          <a:p>
            <a:pPr algn="ctr"/>
            <a:r>
              <a:rPr lang="en-US" sz="1200" dirty="0"/>
              <a:t>Bigdata Engineer</a:t>
            </a:r>
          </a:p>
        </p:txBody>
      </p:sp>
      <p:pic>
        <p:nvPicPr>
          <p:cNvPr id="34" name="Picture 33" descr="A person sitting on a stone ledge&#10;&#10;Description automatically generated">
            <a:extLst>
              <a:ext uri="{FF2B5EF4-FFF2-40B4-BE49-F238E27FC236}">
                <a16:creationId xmlns:a16="http://schemas.microsoft.com/office/drawing/2014/main" id="{0A95B400-231B-7E56-F315-E48573C98D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26016" b="36580"/>
          <a:stretch/>
        </p:blipFill>
        <p:spPr>
          <a:xfrm>
            <a:off x="9296562" y="1948704"/>
            <a:ext cx="2199008" cy="235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2FD64-3A40-6F57-2516-25313F7F24B6}"/>
              </a:ext>
            </a:extLst>
          </p:cNvPr>
          <p:cNvSpPr txBox="1"/>
          <p:nvPr/>
        </p:nvSpPr>
        <p:spPr>
          <a:xfrm>
            <a:off x="4400867" y="587164"/>
            <a:ext cx="254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002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C16A-DA2A-A3B6-1490-54574F12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F02F-4457-9F61-7E5B-24985220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8270"/>
            <a:ext cx="9905998" cy="3989995"/>
          </a:xfrm>
        </p:spPr>
        <p:txBody>
          <a:bodyPr>
            <a:noAutofit/>
          </a:bodyPr>
          <a:lstStyle/>
          <a:p>
            <a:r>
              <a:rPr lang="en-US" sz="1800" dirty="0"/>
              <a:t>What is the problem?</a:t>
            </a:r>
          </a:p>
          <a:p>
            <a:r>
              <a:rPr lang="en-US" sz="1800" dirty="0"/>
              <a:t>Who is it useful to?</a:t>
            </a:r>
          </a:p>
          <a:p>
            <a:r>
              <a:rPr lang="en-US" sz="1800" dirty="0"/>
              <a:t>Why should this problem be solved?</a:t>
            </a:r>
          </a:p>
          <a:p>
            <a:r>
              <a:rPr lang="en-US" sz="1800" dirty="0"/>
              <a:t>How will I know this problem has been solved?</a:t>
            </a:r>
          </a:p>
          <a:p>
            <a:r>
              <a:rPr lang="en-US" sz="1800" b="0" i="0" dirty="0">
                <a:effectLst/>
              </a:rPr>
              <a:t>Data acquisition and quality </a:t>
            </a:r>
            <a:r>
              <a:rPr lang="en-US" sz="1800" dirty="0"/>
              <a:t>enhancement</a:t>
            </a:r>
          </a:p>
          <a:p>
            <a:r>
              <a:rPr lang="en-US" sz="1800" b="0" i="0" dirty="0">
                <a:effectLst/>
              </a:rPr>
              <a:t>Model selection </a:t>
            </a:r>
          </a:p>
          <a:p>
            <a:pPr lvl="1"/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Logistic Regression</a:t>
            </a:r>
          </a:p>
          <a:p>
            <a:pPr lvl="1"/>
            <a:r>
              <a:rPr lang="en-US" sz="1800" dirty="0">
                <a:solidFill>
                  <a:srgbClr val="ECECF1"/>
                </a:solidFill>
                <a:latin typeface="Söhne"/>
              </a:rPr>
              <a:t>Model selection</a:t>
            </a:r>
          </a:p>
          <a:p>
            <a:r>
              <a:rPr lang="en-US" sz="1800" dirty="0"/>
              <a:t>CRISP METHODOLOGY</a:t>
            </a:r>
          </a:p>
        </p:txBody>
      </p:sp>
    </p:spTree>
    <p:extLst>
      <p:ext uri="{BB962C8B-B14F-4D97-AF65-F5344CB8AC3E}">
        <p14:creationId xmlns:p14="http://schemas.microsoft.com/office/powerpoint/2010/main" val="10779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EFB6-02BA-BA1C-848C-EA20394E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79F3-CEA0-F763-0B2B-DE0479A6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Developing effective rainfall prediction models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Addressing the challenge of accurate rainfall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Incorporating meteorological data and technology for predictions.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flooded street with cars and a street light&#10;&#10;Description automatically generated">
            <a:extLst>
              <a:ext uri="{FF2B5EF4-FFF2-40B4-BE49-F238E27FC236}">
                <a16:creationId xmlns:a16="http://schemas.microsoft.com/office/drawing/2014/main" id="{3F95B2DE-00D2-425D-5683-228813738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" r="1" b="1"/>
          <a:stretch/>
        </p:blipFill>
        <p:spPr>
          <a:xfrm>
            <a:off x="6172203" y="2013511"/>
            <a:ext cx="4875211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6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5EAC-8E50-C5E9-34CF-5E657195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/>
              <a:t>Who is it useful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7D91-DAD2-E6D3-DB4D-663F9670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Meteorologists and climate experts.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Data scientists and machine learning practitioners.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Government agencies and disaster management teams.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Communities in regions affected by weather events.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group of people standing next to a globe&#10;&#10;Description automatically generated">
            <a:extLst>
              <a:ext uri="{FF2B5EF4-FFF2-40B4-BE49-F238E27FC236}">
                <a16:creationId xmlns:a16="http://schemas.microsoft.com/office/drawing/2014/main" id="{64F2ADF0-7823-C8AE-71A1-C3F21F36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95273"/>
            <a:ext cx="4875211" cy="3250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076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4B2E-AF7D-5A21-9CA9-A5707BD0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/>
              <a:t>Why should this problem be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7419-220C-6D18-DF71-2FBB6254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To improve disaster preparedness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To optimize resource allocation and reduce economic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To support environmental conservation and sustainable development.</a:t>
            </a:r>
          </a:p>
          <a:p>
            <a:endParaRPr lang="en-US" dirty="0"/>
          </a:p>
        </p:txBody>
      </p:sp>
      <p:pic>
        <p:nvPicPr>
          <p:cNvPr id="4" name="Picture 3" descr="A person standing next to a cellphone">
            <a:extLst>
              <a:ext uri="{FF2B5EF4-FFF2-40B4-BE49-F238E27FC236}">
                <a16:creationId xmlns:a16="http://schemas.microsoft.com/office/drawing/2014/main" id="{CE367C46-96DB-E2EB-B3D2-143D5126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37" y="2249486"/>
            <a:ext cx="4511737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527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1BF-A73A-9260-6B35-5A566F8E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 dirty="0"/>
              <a:t>How to solve this problem?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202C-697B-43E2-9C21-21DCA2D1B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acquisition and quality enhancement.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Feature engineering to capture complex interactions.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Model selection including time series, regression, and deep learning models.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Employing ensemble techniques for robustness.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Real-time processing for timely forecasts</a:t>
            </a:r>
          </a:p>
        </p:txBody>
      </p:sp>
      <p:pic>
        <p:nvPicPr>
          <p:cNvPr id="5" name="Picture 4" descr="A colorful vertical chart with different symbols&#10;&#10;Description automatically generated with medium confidence">
            <a:extLst>
              <a:ext uri="{FF2B5EF4-FFF2-40B4-BE49-F238E27FC236}">
                <a16:creationId xmlns:a16="http://schemas.microsoft.com/office/drawing/2014/main" id="{4C25775E-17E4-0EC2-070B-13EE13C9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85" y="2249486"/>
            <a:ext cx="4469040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85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2D7-9DFF-D40E-07E8-D4D0ABB5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Crisp Methodology</a:t>
            </a:r>
          </a:p>
        </p:txBody>
      </p:sp>
      <p:pic>
        <p:nvPicPr>
          <p:cNvPr id="4" name="Content Placeholder 31" descr="A diagram of a diagram&#10;&#10;Description automatically generated">
            <a:extLst>
              <a:ext uri="{FF2B5EF4-FFF2-40B4-BE49-F238E27FC236}">
                <a16:creationId xmlns:a16="http://schemas.microsoft.com/office/drawing/2014/main" id="{D298AE7F-6F5E-F47C-F386-B0796D27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75" y="2097088"/>
            <a:ext cx="3989995" cy="3989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01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43F6-83BC-1AC2-FC83-07F3509E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dirty="0">
                <a:effectLst/>
              </a:rPr>
              <a:t>Data acquisition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DB79-DB1F-241D-6593-B2012410D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dirty="0">
                <a:effectLst/>
              </a:rPr>
              <a:t>Kaggle provides diverse weather-related datasets, including historical rainfall data, making it a valuable resource for your project.</a:t>
            </a:r>
          </a:p>
          <a:p>
            <a:pPr>
              <a:lnSpc>
                <a:spcPct val="110000"/>
              </a:lnSpc>
            </a:pPr>
            <a:r>
              <a:rPr lang="en-US" sz="1700" b="0" i="0" dirty="0">
                <a:effectLst/>
              </a:rPr>
              <a:t>Ensure compliance with Kaggle's licensing agreements for any data you use.</a:t>
            </a:r>
          </a:p>
          <a:p>
            <a:pPr>
              <a:lnSpc>
                <a:spcPct val="110000"/>
              </a:lnSpc>
            </a:pPr>
            <a:r>
              <a:rPr lang="en-US" sz="1700" b="0" i="0" dirty="0">
                <a:effectLst/>
              </a:rPr>
              <a:t>Thoroughly explore and clean the data to understand its quality, structure, and characteristics.</a:t>
            </a:r>
          </a:p>
          <a:p>
            <a:pPr>
              <a:lnSpc>
                <a:spcPct val="110000"/>
              </a:lnSpc>
            </a:pPr>
            <a:r>
              <a:rPr lang="en-US" sz="1700" b="0" i="0" dirty="0">
                <a:effectLst/>
              </a:rPr>
              <a:t>Consider participating in Kaggle competitions and using the platform for collaboration and learning in the data science community.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8" name="Content Placeholder 7" descr="A computer server and a logo&#10;&#10;Description automatically generated with medium confidence">
            <a:extLst>
              <a:ext uri="{FF2B5EF4-FFF2-40B4-BE49-F238E27FC236}">
                <a16:creationId xmlns:a16="http://schemas.microsoft.com/office/drawing/2014/main" id="{81162218-EF16-7825-E099-139E47BB6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241"/>
            <a:ext cx="4875211" cy="3254203"/>
          </a:xfrm>
          <a:noFill/>
        </p:spPr>
      </p:pic>
    </p:spTree>
    <p:extLst>
      <p:ext uri="{BB962C8B-B14F-4D97-AF65-F5344CB8AC3E}">
        <p14:creationId xmlns:p14="http://schemas.microsoft.com/office/powerpoint/2010/main" val="1281614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265</TotalTime>
  <Words>412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Nunito</vt:lpstr>
      <vt:lpstr>Rockwell</vt:lpstr>
      <vt:lpstr>Söhne</vt:lpstr>
      <vt:lpstr>Source Sans 3</vt:lpstr>
      <vt:lpstr>Tahoma</vt:lpstr>
      <vt:lpstr>Tw Cen MT</vt:lpstr>
      <vt:lpstr>Circuit</vt:lpstr>
      <vt:lpstr>rainfall prediction  using  machine learning</vt:lpstr>
      <vt:lpstr>PowerPoint Presentation</vt:lpstr>
      <vt:lpstr>Contents </vt:lpstr>
      <vt:lpstr>What is the problem?</vt:lpstr>
      <vt:lpstr>Who is it useful to?</vt:lpstr>
      <vt:lpstr>Why should this problem be solved?</vt:lpstr>
      <vt:lpstr>How to solve this problem?</vt:lpstr>
      <vt:lpstr>Crisp Methodology</vt:lpstr>
      <vt:lpstr>Data acquisition</vt:lpstr>
      <vt:lpstr>Sample Dataset </vt:lpstr>
      <vt:lpstr>Model selection</vt:lpstr>
      <vt:lpstr>Model selection</vt:lpstr>
      <vt:lpstr>Evaluation Metrics</vt:lpstr>
      <vt:lpstr>Our project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 using  machine learning</dc:title>
  <dc:creator>Anwar Rashid Shaik</dc:creator>
  <cp:lastModifiedBy>Anwar Rashid Shaik</cp:lastModifiedBy>
  <cp:revision>1</cp:revision>
  <dcterms:created xsi:type="dcterms:W3CDTF">2023-10-17T21:44:46Z</dcterms:created>
  <dcterms:modified xsi:type="dcterms:W3CDTF">2023-10-18T02:29:32Z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