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F24-D49C-469A-A8A6-919736AB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CABE-DC00-453C-8CEE-B0E4EEBF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D67D-9B35-47CB-8A76-F2FD2B8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0FBD-43D7-49E1-AA3D-D04DD16F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Command Pattern</vt:lpstr>
      <vt:lpstr>Observer Pattern</vt:lpstr>
      <vt:lpstr>Strategy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Jeswanth Manikonda</cp:lastModifiedBy>
  <cp:revision>7</cp:revision>
  <dcterms:created xsi:type="dcterms:W3CDTF">2017-11-29T21:41:17Z</dcterms:created>
  <dcterms:modified xsi:type="dcterms:W3CDTF">2017-11-30T00:36:39Z</dcterms:modified>
</cp:coreProperties>
</file>