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9" r:id="rId9"/>
    <p:sldId id="258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ABBA1-C4F0-4B76-94DB-8D15AD07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79CFBD-F126-4905-AD96-F48E1042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4C93C1-4178-48AD-8B49-D03A5267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0D4FF6-47F2-47A6-B626-8878B7A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75CEAE-8D17-4C90-B3DB-4A4CF0F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469CE-6E0B-4A4C-8149-4DF52A5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ECF479-BFE7-455A-8ADD-498D15D7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D5A560-6CD0-42DB-A862-6D302F1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9944DE-0AAF-4513-A41D-54AC9B0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893DE9-813E-449C-8FED-EE932F8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504276-47FA-4E0B-A147-D3F154216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3D1FBB1-7FEA-4EB1-AB16-DDDEA4E7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613C7C-B2CE-46C7-935D-C86EE9D2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0D4E8-D667-4912-BFB2-8AE4306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D9B059-0E44-42F6-9B2D-96B602C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EB003-4B74-43CB-8650-CF8F350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8C37BC-CB8E-4240-AEA3-EDFC9BA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D65BB2-2EDC-4B4A-AB78-BECD7E27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86B3FB-DD6A-4805-B399-4402A52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EB662E-0824-49B9-8B54-EB223BF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3B7CE-2208-46E2-A9C0-94A147D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A845A-1B05-45B1-99F6-D30FCD10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C03657-1E7B-4CDA-B62C-1B603518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E6766F-A723-432F-BA1B-5DD493A6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9F0B06-A754-4FB5-9DD8-11D3033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18486-7C93-42F0-B42C-2CCAE0DE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310870-0635-4555-8A18-640C70E3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CC5C8A-009B-41C9-BAC8-58E6D378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103097-27B3-4E50-83DC-657154EB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ECDE52-5351-4849-8DAC-6BB583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0EF59F-AB43-428C-9F33-C0EF1C3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6FBA8-A46F-4038-B356-59F53C1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EC82CE-F3FF-476D-A4EF-EC59DB3C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694F7E-309F-43C0-A1B0-B41CC247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029174-BEBE-4EFB-AB03-90FC4991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247E2A-FDBD-4DB2-BCDB-18F8E13E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EC0D934-C86F-4010-A714-5684A80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FF5527-1A03-4F2B-AB34-078B0F0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318064-644F-406D-B933-2E2C87B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11CB1-CD8C-4FBB-BB3E-9B38521C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31593F-E587-47EE-8627-53BC479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B4AB06-7466-437D-B2B0-FDBFF66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0DCA32-53E8-484A-8F3A-0C014D93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240976E-D7FF-4F76-B906-B249365D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0615D5-E6FF-4E62-8098-0F11D00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493ED4-7067-4381-9FA2-FD2F11A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33D7C-8049-4D3C-90A0-EE87A5C9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EF2F1-E820-4C84-8568-3B2C9592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99CFC5-5327-4E6C-A998-2B286B2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AEDFEF-61FD-43D8-BEC2-360E966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9ED915-E716-4548-99B5-0F19FF2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0DF3F6-7EFF-49A3-81B3-BED152E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84A8D-9E4E-4F2A-B1A8-AC434C7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822143-6890-4371-BAF8-7C101170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2DF176-02C3-4AF2-AD01-8D85AFF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669524-63F9-4EE2-95BB-E69AC3B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1D6E7C-8302-423A-8AD8-41FF65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EAC3DE-88E4-44AD-92C2-632E64F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4AB82C-6B62-4765-885C-188B04D0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B1CA0B-4B4C-42E3-B60B-069E6EAB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B8FDB4-2827-439B-A6A6-EEF28F47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F8D8-CB63-456A-8920-1796E0B0C2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ED3C99-713B-4F61-AE30-C9E2E64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E9E89F-36C7-43A6-B716-668AA6CE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3411F-8398-4F47-8BD3-8E1CD65B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EC9EB5-0631-493D-8E33-5343FB2A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BB607D-9301-42C8-87FE-E82C9EA0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122855-62AE-4433-AFF0-62AB46AF7837}"/>
              </a:ext>
            </a:extLst>
          </p:cNvPr>
          <p:cNvSpPr txBox="1"/>
          <p:nvPr/>
        </p:nvSpPr>
        <p:spPr>
          <a:xfrm>
            <a:off x="6096000" y="1325217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PENTAGON (Team - 5)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75345D-B661-4CD3-A658-33ECBDCE6534}"/>
              </a:ext>
            </a:extLst>
          </p:cNvPr>
          <p:cNvSpPr txBox="1"/>
          <p:nvPr/>
        </p:nvSpPr>
        <p:spPr>
          <a:xfrm>
            <a:off x="6096000" y="4065504"/>
            <a:ext cx="3622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Hari Krishna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Pariveda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Manvitha Challagundla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Radhika Srinivasan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Sanjay Raghavendra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karnati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Vinod Katta</a:t>
            </a:r>
          </a:p>
        </p:txBody>
      </p:sp>
    </p:spTree>
    <p:extLst>
      <p:ext uri="{BB962C8B-B14F-4D97-AF65-F5344CB8AC3E}">
        <p14:creationId xmlns:p14="http://schemas.microsoft.com/office/powerpoint/2010/main" val="2769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388F5-0AEE-4D29-957C-0D89698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973B0-1A7B-41BA-9637-37599486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iked.png">
            <a:extLst>
              <a:ext uri="{FF2B5EF4-FFF2-40B4-BE49-F238E27FC236}">
                <a16:creationId xmlns:a16="http://schemas.microsoft.com/office/drawing/2014/main" xmlns="" id="{9DFED15C-7E92-42F7-AACF-E0511FA20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14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3063A-3F2B-4517-B686-04BFA0E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450D9-EB7F-4E2E-B655-0CAA0A8B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ack.png">
            <a:extLst>
              <a:ext uri="{FF2B5EF4-FFF2-40B4-BE49-F238E27FC236}">
                <a16:creationId xmlns:a16="http://schemas.microsoft.com/office/drawing/2014/main" xmlns="" id="{9DC9E1D0-1013-4817-B93C-39B62B974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8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174DD-B4CA-4B76-B697-7A749262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7B8AC-D228-481E-AB65-CB851758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earn.png">
            <a:extLst>
              <a:ext uri="{FF2B5EF4-FFF2-40B4-BE49-F238E27FC236}">
                <a16:creationId xmlns:a16="http://schemas.microsoft.com/office/drawing/2014/main" xmlns="" id="{ED2C370E-C3FC-4FF2-A5EB-E1087AC3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94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208667-B06C-41FD-878A-9EDD864EE0F6}"/>
              </a:ext>
            </a:extLst>
          </p:cNvPr>
          <p:cNvSpPr txBox="1"/>
          <p:nvPr/>
        </p:nvSpPr>
        <p:spPr>
          <a:xfrm>
            <a:off x="6003235" y="1157992"/>
            <a:ext cx="51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07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208667-B06C-41FD-878A-9EDD864EE0F6}"/>
              </a:ext>
            </a:extLst>
          </p:cNvPr>
          <p:cNvSpPr txBox="1"/>
          <p:nvPr/>
        </p:nvSpPr>
        <p:spPr>
          <a:xfrm>
            <a:off x="6096000" y="2055813"/>
            <a:ext cx="51550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Design Patterns Implemented: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A075C-61D5-40CA-977F-7AA6BBB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122"/>
            <a:ext cx="10283723" cy="5079805"/>
          </a:xfrm>
        </p:spPr>
      </p:pic>
    </p:spTree>
    <p:extLst>
      <p:ext uri="{BB962C8B-B14F-4D97-AF65-F5344CB8AC3E}">
        <p14:creationId xmlns:p14="http://schemas.microsoft.com/office/powerpoint/2010/main" val="39243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B89E43-CD86-41D3-917B-B70B8E0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5CABE-DC00-453C-8CEE-B0E4EEBF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78CCE-60AD-42E4-A832-56DD0F42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CD67D-9B35-47CB-8A76-F2FD2B8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48AFA-2859-4916-9E2F-43B621C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50FBD-43D7-49E1-AA3D-D04DD16F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AB440-1E3D-4B36-BCAD-7626412C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DE72C5-99A0-4FDE-8860-A649DAF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1248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7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D8B87-267D-4A3B-B42E-E69F004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E74964-7566-43DE-A6C2-2DE2B586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CFD.PNG">
            <a:extLst>
              <a:ext uri="{FF2B5EF4-FFF2-40B4-BE49-F238E27FC236}">
                <a16:creationId xmlns:a16="http://schemas.microsoft.com/office/drawing/2014/main" xmlns="" id="{4FB53751-0F02-4276-8406-CEE934FEFF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6"/>
          <a:stretch/>
        </p:blipFill>
        <p:spPr bwMode="auto">
          <a:xfrm>
            <a:off x="717451" y="140678"/>
            <a:ext cx="11127545" cy="6582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manvi\AppData\Local\Microsoft\Windows\INetCache\Content.Word\CFD.PNG">
            <a:extLst>
              <a:ext uri="{FF2B5EF4-FFF2-40B4-BE49-F238E27FC236}">
                <a16:creationId xmlns:a16="http://schemas.microsoft.com/office/drawing/2014/main" xmlns="" id="{9D1DF96E-3CD7-4795-9829-D94BE6EB12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2" b="55150"/>
          <a:stretch/>
        </p:blipFill>
        <p:spPr bwMode="auto">
          <a:xfrm>
            <a:off x="8724900" y="438786"/>
            <a:ext cx="2057400" cy="3049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00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A6AB0-E340-457E-BBED-0CC8BE0D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40CFBB-6DDE-42A9-B903-4D093218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Burndown_Chart.png">
            <a:extLst>
              <a:ext uri="{FF2B5EF4-FFF2-40B4-BE49-F238E27FC236}">
                <a16:creationId xmlns:a16="http://schemas.microsoft.com/office/drawing/2014/main" xmlns="" id="{0E3CC732-9B89-49AF-8633-B324407245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15"/>
          <a:stretch/>
        </p:blipFill>
        <p:spPr bwMode="auto">
          <a:xfrm>
            <a:off x="618978" y="168811"/>
            <a:ext cx="11338560" cy="6555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37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40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Factory Pattern</vt:lpstr>
      <vt:lpstr>Command Pattern</vt:lpstr>
      <vt:lpstr>Observer Pattern</vt:lpstr>
      <vt:lpstr>Strategy Pattern</vt:lpstr>
      <vt:lpstr>State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Jeswanth Manikonda</dc:creator>
  <cp:lastModifiedBy>RADHIKA SRINIVASAN</cp:lastModifiedBy>
  <cp:revision>8</cp:revision>
  <dcterms:created xsi:type="dcterms:W3CDTF">2017-11-29T21:41:17Z</dcterms:created>
  <dcterms:modified xsi:type="dcterms:W3CDTF">2017-11-30T06:18:57Z</dcterms:modified>
</cp:coreProperties>
</file>