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58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="" xmlns:a16="http://schemas.microsoft.com/office/drawing/2014/main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="" xmlns:a16="http://schemas.microsoft.com/office/drawing/2014/main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="" xmlns:a16="http://schemas.microsoft.com/office/drawing/2014/main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77" y="1690688"/>
            <a:ext cx="9416422" cy="4486275"/>
          </a:xfrm>
        </p:spPr>
      </p:pic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95CABE-DC00-453C-8CEE-B0E4EEBF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CD67D-9B35-47CB-8A76-F2FD2B8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1944710"/>
            <a:ext cx="9485714" cy="3683358"/>
          </a:xfrm>
        </p:spPr>
      </p:pic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A7E740D-99EC-4F3A-B0DF-2D377DBC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6" y="1261679"/>
            <a:ext cx="9310688" cy="54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="" xmlns:a16="http://schemas.microsoft.com/office/drawing/2014/main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="" xmlns:a16="http://schemas.microsoft.com/office/drawing/2014/main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="" xmlns:a16="http://schemas.microsoft.com/office/drawing/2014/main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Command Pattern</vt:lpstr>
      <vt:lpstr>Observer Pattern</vt:lpstr>
      <vt:lpstr>Strategy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RADHIKA SRINIVASAN</cp:lastModifiedBy>
  <cp:revision>12</cp:revision>
  <dcterms:created xsi:type="dcterms:W3CDTF">2017-11-29T21:41:17Z</dcterms:created>
  <dcterms:modified xsi:type="dcterms:W3CDTF">2017-12-02T05:56:10Z</dcterms:modified>
</cp:coreProperties>
</file>