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59" r:id="rId9"/>
    <p:sldId id="258" r:id="rId10"/>
    <p:sldId id="260" r:id="rId11"/>
    <p:sldId id="261" r:id="rId12"/>
    <p:sldId id="26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6" autoAdjust="0"/>
    <p:restoredTop sz="94660"/>
  </p:normalViewPr>
  <p:slideViewPr>
    <p:cSldViewPr snapToGrid="0">
      <p:cViewPr>
        <p:scale>
          <a:sx n="65" d="100"/>
          <a:sy n="65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ABBA1-C4F0-4B76-94DB-8D15AD074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9CFBD-F126-4905-AD96-F48E1042A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C93C1-4178-48AD-8B49-D03A5267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D4FF6-47F2-47A6-B626-8878B7A1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5CEAE-8D17-4C90-B3DB-4A4CF0FC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1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69CE-6E0B-4A4C-8149-4DF52A56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CF479-BFE7-455A-8ADD-498D15D7B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5A560-6CD0-42DB-A862-6D302F14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944DE-0AAF-4513-A41D-54AC9B0B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93DE9-813E-449C-8FED-EE932F87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5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504276-47FA-4E0B-A147-D3F154216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1FBB1-7FEA-4EB1-AB16-DDDEA4E71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13C7C-B2CE-46C7-935D-C86EE9D2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0D4E8-D667-4912-BFB2-8AE4306B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9B059-0E44-42F6-9B2D-96B602C4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6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B003-4B74-43CB-8650-CF8F350E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C37BC-CB8E-4240-AEA3-EDFC9BA6B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65BB2-2EDC-4B4A-AB78-BECD7E27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6B3FB-DD6A-4805-B399-4402A52C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B662E-0824-49B9-8B54-EB223BF7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3B7CE-2208-46E2-A9C0-94A147D1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845A-1B05-45B1-99F6-D30FCD107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03657-1E7B-4CDA-B62C-1B603518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6766F-A723-432F-BA1B-5DD493A6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F0B06-A754-4FB5-9DD8-11D3033D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8486-7C93-42F0-B42C-2CCAE0DEA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10870-0635-4555-8A18-640C70E37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C5C8A-009B-41C9-BAC8-58E6D3788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03097-27B3-4E50-83DC-657154EB7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CDE52-5351-4849-8DAC-6BB58394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EF59F-AB43-428C-9F33-C0EF1C3A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FBA8-A46F-4038-B356-59F53C14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C82CE-F3FF-476D-A4EF-EC59DB3CF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94F7E-309F-43C0-A1B0-B41CC247B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29174-BEBE-4EFB-AB03-90FC4991F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47E2A-FDBD-4DB2-BCDB-18F8E13E1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0D934-C86F-4010-A714-5684A808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FF5527-1A03-4F2B-AB34-078B0F0C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318064-644F-406D-B933-2E2C87BD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1CB1-CD8C-4FBB-BB3E-9B38521C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1593F-E587-47EE-8627-53BC479D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4AB06-7466-437D-B2B0-FDBFF66E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DCA32-53E8-484A-8F3A-0C014D93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3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0976E-D7FF-4F76-B906-B249365D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615D5-E6FF-4E62-8098-0F11D008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93ED4-7067-4381-9FA2-FD2F11AC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1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3D7C-8049-4D3C-90A0-EE87A5C99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EF2F1-E820-4C84-8568-3B2C95926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9CFC5-5327-4E6C-A998-2B286B25C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EDFEF-61FD-43D8-BEC2-360E966B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ED915-E716-4548-99B5-0F19FF21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DF3F6-7EFF-49A3-81B3-BED152EF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5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4A8D-9E4E-4F2A-B1A8-AC434C71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822143-6890-4371-BAF8-7C101170D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DF176-02C3-4AF2-AD01-8D85AFF63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69524-63F9-4EE2-95BB-E69AC3BA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D6E7C-8302-423A-8AD8-41FF65B1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AC3DE-88E4-44AD-92C2-632E64F2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0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4AB82C-6B62-4765-885C-188B04D0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1CA0B-4B4C-42E3-B60B-069E6EAB2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8FDB4-2827-439B-A6A6-EEF28F474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1F8D8-CB63-456A-8920-1796E0B0C24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D3C99-713B-4F61-AE30-C9E2E6419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9E89F-36C7-43A6-B716-668AA6CE2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4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411F-8398-4F47-8BD3-8E1CD65BA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C9EB5-0631-493D-8E33-5343FB2A8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B607D-9301-42C8-87FE-E82C9EA04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122855-62AE-4433-AFF0-62AB46AF7837}"/>
              </a:ext>
            </a:extLst>
          </p:cNvPr>
          <p:cNvSpPr txBox="1"/>
          <p:nvPr/>
        </p:nvSpPr>
        <p:spPr>
          <a:xfrm>
            <a:off x="6096000" y="1325217"/>
            <a:ext cx="3443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PENTAGON (Team - 5)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5345D-B661-4CD3-A658-33ECBDCE6534}"/>
              </a:ext>
            </a:extLst>
          </p:cNvPr>
          <p:cNvSpPr txBox="1"/>
          <p:nvPr/>
        </p:nvSpPr>
        <p:spPr>
          <a:xfrm>
            <a:off x="6096000" y="4065504"/>
            <a:ext cx="36220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Hari Krishna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Pariveda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Manvitha Challagundla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Radhika Srinivasan	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Sanjay Raghavendra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karnati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Vinod Katta</a:t>
            </a:r>
          </a:p>
        </p:txBody>
      </p:sp>
    </p:spTree>
    <p:extLst>
      <p:ext uri="{BB962C8B-B14F-4D97-AF65-F5344CB8AC3E}">
        <p14:creationId xmlns:p14="http://schemas.microsoft.com/office/powerpoint/2010/main" val="27692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88F5-0AEE-4D29-957C-0D89698B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973B0-1A7B-41BA-9637-37599486D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manvi\AppData\Local\Microsoft\Windows\INetCache\Content.Word\liked.png">
            <a:extLst>
              <a:ext uri="{FF2B5EF4-FFF2-40B4-BE49-F238E27FC236}">
                <a16:creationId xmlns:a16="http://schemas.microsoft.com/office/drawing/2014/main" id="{9DFED15C-7E92-42F7-AACF-E0511FA20C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5144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063A-3F2B-4517-B686-04BFA0E5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450D9-EB7F-4E2E-B655-0CAA0A8BC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manvi\AppData\Local\Microsoft\Windows\INetCache\Content.Word\lack.png">
            <a:extLst>
              <a:ext uri="{FF2B5EF4-FFF2-40B4-BE49-F238E27FC236}">
                <a16:creationId xmlns:a16="http://schemas.microsoft.com/office/drawing/2014/main" id="{9DC9E1D0-1013-4817-B93C-39B62B9744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4080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74DD-B4CA-4B76-B697-7A749262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7B8AC-D228-481E-AB65-CB8517587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manvi\AppData\Local\Microsoft\Windows\INetCache\Content.Word\learn.png">
            <a:extLst>
              <a:ext uri="{FF2B5EF4-FFF2-40B4-BE49-F238E27FC236}">
                <a16:creationId xmlns:a16="http://schemas.microsoft.com/office/drawing/2014/main" id="{ED2C370E-C3FC-4FF2-A5EB-E1087AC329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6"/>
            <a:ext cx="10515600" cy="5946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2718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31F8-2525-4DB4-ADD0-BC8B833B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F7CC-8BBF-44D6-81F1-30C17C82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139C55-17DA-463E-A53A-E9BD17FDC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208667-B06C-41FD-878A-9EDD864EE0F6}"/>
              </a:ext>
            </a:extLst>
          </p:cNvPr>
          <p:cNvSpPr txBox="1"/>
          <p:nvPr/>
        </p:nvSpPr>
        <p:spPr>
          <a:xfrm>
            <a:off x="6003235" y="1157992"/>
            <a:ext cx="5155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2">
                    <a:lumMod val="75000"/>
                  </a:schemeClr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6073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31F8-2525-4DB4-ADD0-BC8B833B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F7CC-8BBF-44D6-81F1-30C17C82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139C55-17DA-463E-A53A-E9BD17FDC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208667-B06C-41FD-878A-9EDD864EE0F6}"/>
              </a:ext>
            </a:extLst>
          </p:cNvPr>
          <p:cNvSpPr txBox="1"/>
          <p:nvPr/>
        </p:nvSpPr>
        <p:spPr>
          <a:xfrm>
            <a:off x="6096000" y="2055813"/>
            <a:ext cx="515509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Design Patterns Implemented: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Factory Pattern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Observer Pattern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Command Pattern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Strategy Pattern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State Pattern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48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075C-61D5-40CA-977F-7AA6BBB2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Factory Pattern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77" y="1690688"/>
            <a:ext cx="9416422" cy="4486275"/>
          </a:xfrm>
        </p:spPr>
      </p:pic>
    </p:spTree>
    <p:extLst>
      <p:ext uri="{BB962C8B-B14F-4D97-AF65-F5344CB8AC3E}">
        <p14:creationId xmlns:p14="http://schemas.microsoft.com/office/powerpoint/2010/main" val="392439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9E43-CD86-41D3-917B-B70B8E00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Observer Pattern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C25C8-6981-4D6E-9705-C62873A1C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E1A94F-A2FD-442F-B9D8-A023BBE2C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6491"/>
            <a:ext cx="10754032" cy="450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0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78CCE-60AD-42E4-A832-56DD0F42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84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Command Pattern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BC215A-20FB-40B7-A2BB-E66ADE77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6D3F2C-48CA-46D3-85A4-72BC8BFC0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25" y="1307692"/>
            <a:ext cx="11199572" cy="553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4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8AFA-2859-4916-9E2F-43B621C5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Strategy Pattern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6D7068-B77B-43BD-8A39-A7BB5B3C5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62" y="1690688"/>
            <a:ext cx="9163883" cy="4021853"/>
          </a:xfrm>
        </p:spPr>
      </p:pic>
    </p:spTree>
    <p:extLst>
      <p:ext uri="{BB962C8B-B14F-4D97-AF65-F5344CB8AC3E}">
        <p14:creationId xmlns:p14="http://schemas.microsoft.com/office/powerpoint/2010/main" val="167863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AB440-1E3D-4B36-BCAD-7626412CD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DE72C5-99A0-4FDE-8860-A649DAFD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7041"/>
            <a:ext cx="3124894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State Pattern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7E740D-99EC-4F3A-B0DF-2D377DBCD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1679"/>
            <a:ext cx="10114961" cy="547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7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8B87-267D-4A3B-B42E-E69F004C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74964-7566-43DE-A6C2-2DE2B586A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manvi\AppData\Local\Microsoft\Windows\INetCache\Content.Word\CFD.PNG">
            <a:extLst>
              <a:ext uri="{FF2B5EF4-FFF2-40B4-BE49-F238E27FC236}">
                <a16:creationId xmlns:a16="http://schemas.microsoft.com/office/drawing/2014/main" id="{4FB53751-0F02-4276-8406-CEE934FEFF9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36"/>
          <a:stretch/>
        </p:blipFill>
        <p:spPr bwMode="auto">
          <a:xfrm>
            <a:off x="717451" y="140678"/>
            <a:ext cx="11127545" cy="65823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C:\Users\manvi\AppData\Local\Microsoft\Windows\INetCache\Content.Word\CFD.PNG">
            <a:extLst>
              <a:ext uri="{FF2B5EF4-FFF2-40B4-BE49-F238E27FC236}">
                <a16:creationId xmlns:a16="http://schemas.microsoft.com/office/drawing/2014/main" id="{9D1DF96E-3CD7-4795-9829-D94BE6EB129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92" b="55150"/>
          <a:stretch/>
        </p:blipFill>
        <p:spPr bwMode="auto">
          <a:xfrm>
            <a:off x="8724900" y="438786"/>
            <a:ext cx="2057400" cy="30499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35004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6AB0-E340-457E-BBED-0CC8BE0D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0CFBB-6DDE-42A9-B903-4D0932187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manvi\AppData\Local\Microsoft\Windows\INetCache\Content.Word\Burndown_Chart.png">
            <a:extLst>
              <a:ext uri="{FF2B5EF4-FFF2-40B4-BE49-F238E27FC236}">
                <a16:creationId xmlns:a16="http://schemas.microsoft.com/office/drawing/2014/main" id="{0E3CC732-9B89-49AF-8633-B3244072451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315"/>
          <a:stretch/>
        </p:blipFill>
        <p:spPr bwMode="auto">
          <a:xfrm>
            <a:off x="618978" y="168811"/>
            <a:ext cx="11338560" cy="65555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0737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40</Words>
  <Application>Microsoft Office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Factory Pattern</vt:lpstr>
      <vt:lpstr>Observer Pattern</vt:lpstr>
      <vt:lpstr>Command Pattern</vt:lpstr>
      <vt:lpstr>Strategy Pattern</vt:lpstr>
      <vt:lpstr>State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Jeswanth Manikonda</dc:creator>
  <cp:lastModifiedBy>vinod katta</cp:lastModifiedBy>
  <cp:revision>23</cp:revision>
  <dcterms:created xsi:type="dcterms:W3CDTF">2017-11-29T21:41:17Z</dcterms:created>
  <dcterms:modified xsi:type="dcterms:W3CDTF">2017-12-02T16:42:44Z</dcterms:modified>
</cp:coreProperties>
</file>