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0"/>
  </p:notes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D12EF-C526-4574-B2A6-6ED7B32B77AE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906BD-EC34-463D-9DBE-A0343DDE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4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06BD-EC34-463D-9DBE-A0343DDE29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4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06BD-EC34-463D-9DBE-A0343DDE2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22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06BD-EC34-463D-9DBE-A0343DDE29E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06BD-EC34-463D-9DBE-A0343DDE29E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06BD-EC34-463D-9DBE-A0343DDE2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08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06BD-EC34-463D-9DBE-A0343DDE2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5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06BD-EC34-463D-9DBE-A0343DDE2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92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06BD-EC34-463D-9DBE-A0343DDE2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71BB-C901-4F21-985A-B01808A7CD38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B8889B-B195-4D2F-A18E-5EB032F4C5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71BB-C901-4F21-985A-B01808A7CD38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889B-B195-4D2F-A18E-5EB032F4C51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B8889B-B195-4D2F-A18E-5EB032F4C51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71BB-C901-4F21-985A-B01808A7CD38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71BB-C901-4F21-985A-B01808A7CD38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B8889B-B195-4D2F-A18E-5EB032F4C5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71BB-C901-4F21-985A-B01808A7CD38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B8889B-B195-4D2F-A18E-5EB032F4C51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42971BB-C901-4F21-985A-B01808A7CD38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889B-B195-4D2F-A18E-5EB032F4C5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71BB-C901-4F21-985A-B01808A7CD38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B8889B-B195-4D2F-A18E-5EB032F4C51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71BB-C901-4F21-985A-B01808A7CD38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B8889B-B195-4D2F-A18E-5EB032F4C5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71BB-C901-4F21-985A-B01808A7CD38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B8889B-B195-4D2F-A18E-5EB032F4C5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B8889B-B195-4D2F-A18E-5EB032F4C51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71BB-C901-4F21-985A-B01808A7CD38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B8889B-B195-4D2F-A18E-5EB032F4C51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42971BB-C901-4F21-985A-B01808A7CD38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42971BB-C901-4F21-985A-B01808A7CD38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B8889B-B195-4D2F-A18E-5EB032F4C51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Vinod Dinakaran</a:t>
            </a:r>
          </a:p>
          <a:p>
            <a:r>
              <a:rPr lang="en-US" dirty="0" err="1" smtClean="0"/>
              <a:t>Barcamp</a:t>
            </a:r>
            <a:r>
              <a:rPr lang="en-US" dirty="0" smtClean="0"/>
              <a:t> Bangalore 2012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Grand Unified Theory of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Kuhn’s Scientific Lifecycle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science</a:t>
            </a:r>
          </a:p>
          <a:p>
            <a:r>
              <a:rPr lang="en-US" dirty="0" smtClean="0"/>
              <a:t>Pre-science: debate over theory</a:t>
            </a:r>
          </a:p>
          <a:p>
            <a:r>
              <a:rPr lang="en-US" dirty="0" smtClean="0"/>
              <a:t>Normal Science: one generally accepted paradigm</a:t>
            </a:r>
          </a:p>
          <a:p>
            <a:r>
              <a:rPr lang="en-US" dirty="0" smtClean="0"/>
              <a:t>Scientific Revolution: paradigm overthrown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14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304800" y="1600200"/>
            <a:ext cx="8382000" cy="4419600"/>
          </a:xfrm>
          <a:prstGeom prst="round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Largest of 3 numbers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47800" y="2362200"/>
            <a:ext cx="1676400" cy="281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2,4,5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15000" y="2362200"/>
            <a:ext cx="1676400" cy="2819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38400" y="2971800"/>
            <a:ext cx="388620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6200" y="3048000"/>
            <a:ext cx="11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304800" y="1600200"/>
            <a:ext cx="8382000" cy="4419600"/>
          </a:xfrm>
          <a:prstGeom prst="round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/>
              <a:t>Dreams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47800" y="2362200"/>
            <a:ext cx="1676400" cy="281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World Peace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15000" y="2362200"/>
            <a:ext cx="1676400" cy="2819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Beauty </a:t>
            </a:r>
            <a:r>
              <a:rPr lang="en-US" dirty="0" err="1" smtClean="0"/>
              <a:t>Pagents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38400" y="2971800"/>
            <a:ext cx="388620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6200" y="3048000"/>
            <a:ext cx="11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8610600" cy="5381625"/>
          </a:xfrm>
        </p:spPr>
      </p:pic>
    </p:spTree>
    <p:extLst>
      <p:ext uri="{BB962C8B-B14F-4D97-AF65-F5344CB8AC3E}">
        <p14:creationId xmlns:p14="http://schemas.microsoft.com/office/powerpoint/2010/main" val="3772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44" y="1527175"/>
            <a:ext cx="7315200" cy="4572000"/>
          </a:xfrm>
        </p:spPr>
      </p:pic>
    </p:spTree>
    <p:extLst>
      <p:ext uri="{BB962C8B-B14F-4D97-AF65-F5344CB8AC3E}">
        <p14:creationId xmlns:p14="http://schemas.microsoft.com/office/powerpoint/2010/main" val="36140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44" y="1527175"/>
            <a:ext cx="7315200" cy="4572000"/>
          </a:xfrm>
        </p:spPr>
      </p:pic>
    </p:spTree>
    <p:extLst>
      <p:ext uri="{BB962C8B-B14F-4D97-AF65-F5344CB8AC3E}">
        <p14:creationId xmlns:p14="http://schemas.microsoft.com/office/powerpoint/2010/main" val="256943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44" y="1527175"/>
            <a:ext cx="7315200" cy="4572000"/>
          </a:xfrm>
        </p:spPr>
      </p:pic>
    </p:spTree>
    <p:extLst>
      <p:ext uri="{BB962C8B-B14F-4D97-AF65-F5344CB8AC3E}">
        <p14:creationId xmlns:p14="http://schemas.microsoft.com/office/powerpoint/2010/main" val="3232108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655</TotalTime>
  <Words>59</Words>
  <Application>Microsoft Office PowerPoint</Application>
  <PresentationFormat>On-screen Show (4:3)</PresentationFormat>
  <Paragraphs>26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A Grand Unified Theory of Software</vt:lpstr>
      <vt:lpstr>Kuhn’s Scientific Lifecycle</vt:lpstr>
      <vt:lpstr>Eg: Largest of 3 numbers</vt:lpstr>
      <vt:lpstr>Problem Solving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Grand Unified Theory of Software</dc:title>
  <dc:creator>Vinod Dinakaran</dc:creator>
  <cp:lastModifiedBy>10</cp:lastModifiedBy>
  <cp:revision>6</cp:revision>
  <dcterms:created xsi:type="dcterms:W3CDTF">2012-08-07T06:13:12Z</dcterms:created>
  <dcterms:modified xsi:type="dcterms:W3CDTF">2012-08-21T17:09:47Z</dcterms:modified>
</cp:coreProperties>
</file>