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8"/>
  </p:notes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3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27F28-0083-4C0D-B049-642C56C6FBAC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26EA-2219-4924-ADAC-A1589D895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326EA-2219-4924-ADAC-A1589D8953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C4E74DA-4F96-4606-8E14-E0F4F12C2453}" type="datetimeFigureOut">
              <a:rPr lang="en-US" smtClean="0"/>
              <a:pPr/>
              <a:t>01-Dec-15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CS307P-SYSTEM PRACTICUM </a:t>
            </a:r>
            <a:br>
              <a:rPr lang="en-US" dirty="0" smtClean="0"/>
            </a:br>
            <a:r>
              <a:rPr lang="en-US" dirty="0" smtClean="0"/>
              <a:t>CPYNOT.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4953000" cy="1752600"/>
          </a:xfrm>
        </p:spPr>
        <p:txBody>
          <a:bodyPr/>
          <a:lstStyle/>
          <a:p>
            <a:r>
              <a:rPr lang="en-US" dirty="0" smtClean="0"/>
              <a:t>B13107 – </a:t>
            </a:r>
            <a:r>
              <a:rPr lang="en-US" dirty="0" err="1" smtClean="0"/>
              <a:t>Amit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B13141 – </a:t>
            </a:r>
            <a:r>
              <a:rPr lang="en-US" dirty="0" err="1" smtClean="0"/>
              <a:t>Vinod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B13218 – Paawan Mukker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0" y="4495800"/>
            <a:ext cx="3371850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Document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takes into consideration the order of occurrence of words.</a:t>
            </a:r>
          </a:p>
          <a:p>
            <a:endParaRPr lang="en-US" dirty="0" smtClean="0"/>
          </a:p>
          <a:p>
            <a:r>
              <a:rPr lang="en-US" dirty="0" smtClean="0"/>
              <a:t>Solution –</a:t>
            </a:r>
          </a:p>
          <a:p>
            <a:pPr lvl="1"/>
            <a:r>
              <a:rPr lang="en-US" dirty="0" smtClean="0"/>
              <a:t>Weighted score with edit distance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And Longest Common Subsequence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Given two strings str1 and str2 and below operations that can performed on str1. Find minimum number of edits (operations) required to convert ‘str1′ into ‘str2′.</a:t>
            </a:r>
          </a:p>
          <a:p>
            <a:pPr lvl="1" fontAlgn="base"/>
            <a:r>
              <a:rPr lang="en-US" dirty="0" smtClean="0"/>
              <a:t>Insert</a:t>
            </a:r>
          </a:p>
          <a:p>
            <a:pPr lvl="1" fontAlgn="base"/>
            <a:r>
              <a:rPr lang="en-US" dirty="0" smtClean="0"/>
              <a:t>Remove</a:t>
            </a:r>
          </a:p>
          <a:p>
            <a:pPr lvl="1" fontAlgn="base"/>
            <a:r>
              <a:rPr lang="en-US" dirty="0" smtClean="0"/>
              <a:t>Replace</a:t>
            </a:r>
          </a:p>
          <a:p>
            <a:r>
              <a:rPr lang="en-US" dirty="0" smtClean="0"/>
              <a:t>Dynamic programming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longest common subsequence (LCS) problem is the problem of finding the </a:t>
            </a:r>
            <a:r>
              <a:rPr lang="en-US" dirty="0" smtClean="0"/>
              <a:t>longest </a:t>
            </a:r>
            <a:r>
              <a:rPr lang="en-US" dirty="0" smtClean="0"/>
              <a:t>subsequence common to two sequences.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Subsequences </a:t>
            </a:r>
            <a:r>
              <a:rPr lang="en-US" dirty="0" smtClean="0"/>
              <a:t>are not required </a:t>
            </a:r>
            <a:r>
              <a:rPr lang="en-US" dirty="0" smtClean="0"/>
              <a:t>to </a:t>
            </a:r>
            <a:r>
              <a:rPr lang="en-US" dirty="0" smtClean="0"/>
              <a:t>occupy consecutive positions within the original sequences.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Edit-Distance, Longest Common Subsequence algorithm </a:t>
            </a:r>
            <a:r>
              <a:rPr lang="en-US" dirty="0" smtClean="0"/>
              <a:t>is implemented using dynamic programming paradigm with </a:t>
            </a:r>
            <a:r>
              <a:rPr lang="en-US" dirty="0" smtClean="0"/>
              <a:t>time        </a:t>
            </a:r>
            <a:r>
              <a:rPr lang="en-US" dirty="0" smtClean="0"/>
              <a:t>complexity of O(n^2) and space complexity of O(n^2) as well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Modification in Edit-Distance and LCS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Treating the document in P paragraphs each of size 'N' and then applying </a:t>
            </a:r>
            <a:r>
              <a:rPr lang="en-US" dirty="0" smtClean="0"/>
              <a:t>LCS </a:t>
            </a:r>
            <a:r>
              <a:rPr lang="en-US" dirty="0" smtClean="0"/>
              <a:t>between every two paragraphs of the two submissions.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ensures to catch the </a:t>
            </a:r>
            <a:r>
              <a:rPr lang="en-US" dirty="0" smtClean="0"/>
              <a:t>plagiarism </a:t>
            </a:r>
            <a:r>
              <a:rPr lang="en-US" dirty="0" smtClean="0"/>
              <a:t>even if the relative ordering of </a:t>
            </a:r>
            <a:r>
              <a:rPr lang="en-US" dirty="0" smtClean="0"/>
              <a:t>two paragraphs </a:t>
            </a:r>
            <a:r>
              <a:rPr lang="en-US" dirty="0" smtClean="0"/>
              <a:t>are changed in the two submissions to trick/by-pass </a:t>
            </a:r>
            <a:r>
              <a:rPr lang="en-US" dirty="0" smtClean="0"/>
              <a:t>plagiarism checker.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final score is generated as the sum of scores by application of LCS paragraph wise.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finally gets to run an Automated Script and gives the directory as input where all files(.txt) are present </a:t>
            </a:r>
          </a:p>
          <a:p>
            <a:r>
              <a:rPr lang="en-US" dirty="0" smtClean="0"/>
              <a:t>The output(all scores) is generated in log files which is separate for each student.</a:t>
            </a:r>
          </a:p>
          <a:p>
            <a:r>
              <a:rPr lang="en-US" dirty="0" smtClean="0"/>
              <a:t>Final verdict is given based upon whether the final score is greater than the set threshold.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3200"/>
            <a:ext cx="5791200" cy="1066800"/>
          </a:xfrm>
        </p:spPr>
        <p:txBody>
          <a:bodyPr>
            <a:no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CPYNOT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It’s a plagiarism checker, designed to avoid copying of written text assignments for students studying in universities.</a:t>
            </a:r>
          </a:p>
          <a:p>
            <a:endParaRPr lang="en-US" dirty="0" smtClean="0"/>
          </a:p>
          <a:p>
            <a:r>
              <a:rPr lang="en-US" b="1" dirty="0" smtClean="0"/>
              <a:t>Plagiarism detection</a:t>
            </a:r>
            <a:r>
              <a:rPr lang="en-US" dirty="0" smtClean="0"/>
              <a:t> is the process of locating instances of plagiarism within a work or document.*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Documents’ Plagiarism checker –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Match two documents and give a measure of their closeness.</a:t>
            </a:r>
          </a:p>
          <a:p>
            <a:pPr lvl="2"/>
            <a:r>
              <a:rPr lang="en-US" dirty="0" smtClean="0"/>
              <a:t>Use of algorithms such as Edit distance/String matching 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Proposed plan – </a:t>
            </a:r>
            <a:endParaRPr lang="en-US" dirty="0"/>
          </a:p>
          <a:p>
            <a:pPr lvl="1"/>
            <a:r>
              <a:rPr lang="en-US" dirty="0" smtClean="0"/>
              <a:t>Type -&gt; Documents’ Plagiarism checker</a:t>
            </a:r>
          </a:p>
          <a:p>
            <a:pPr lvl="1"/>
            <a:r>
              <a:rPr lang="en-US" dirty="0" smtClean="0"/>
              <a:t>Take two documents and generate a measure of similarity.</a:t>
            </a:r>
          </a:p>
          <a:p>
            <a:pPr lvl="1"/>
            <a:r>
              <a:rPr lang="en-US" dirty="0" smtClean="0"/>
              <a:t>Generate these measures for every pairs of documents and conclude the verdict for similar copies</a:t>
            </a:r>
          </a:p>
          <a:p>
            <a:pPr lvl="1"/>
            <a:r>
              <a:rPr lang="en-US" dirty="0" smtClean="0"/>
              <a:t>Linking it to </a:t>
            </a:r>
            <a:r>
              <a:rPr lang="en-US" dirty="0" err="1" smtClean="0"/>
              <a:t>Moodle</a:t>
            </a:r>
            <a:r>
              <a:rPr lang="en-US" dirty="0" smtClean="0"/>
              <a:t>/Other Online File repositories.</a:t>
            </a:r>
          </a:p>
          <a:p>
            <a:pPr lvl="1"/>
            <a:r>
              <a:rPr lang="en-US" dirty="0" smtClean="0"/>
              <a:t>Additional Feature - Application of different heuristics based on the type of document (e.g. an essay or program code in a specific language).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two tier comparison of documents –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1) Generate dissimilarity measures by – Document distance approach.</a:t>
            </a:r>
          </a:p>
          <a:p>
            <a:pPr lvl="1"/>
            <a:r>
              <a:rPr lang="en-US" dirty="0" smtClean="0"/>
              <a:t>2) Generate dissimilarity measures by – comparing the strings/subsequences (Edit distance/Longest common subsequence).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distance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similarities are measured based on the content overlap between documents.</a:t>
            </a:r>
          </a:p>
          <a:p>
            <a:endParaRPr lang="en-US" dirty="0" smtClean="0"/>
          </a:p>
          <a:p>
            <a:r>
              <a:rPr lang="en-US" dirty="0" smtClean="0"/>
              <a:t>Document as - </a:t>
            </a:r>
          </a:p>
          <a:p>
            <a:pPr lvl="1"/>
            <a:r>
              <a:rPr lang="en-US" b="1" dirty="0" smtClean="0"/>
              <a:t>Word </a:t>
            </a:r>
            <a:r>
              <a:rPr lang="en-US" dirty="0" smtClean="0"/>
              <a:t>= sequence of alphanumeric characters</a:t>
            </a:r>
          </a:p>
          <a:p>
            <a:pPr lvl="1"/>
            <a:r>
              <a:rPr lang="en-US" b="1" dirty="0" smtClean="0"/>
              <a:t>Document </a:t>
            </a:r>
            <a:r>
              <a:rPr lang="en-US" dirty="0" smtClean="0"/>
              <a:t>= sequence of words </a:t>
            </a:r>
          </a:p>
          <a:p>
            <a:pPr lvl="2"/>
            <a:r>
              <a:rPr lang="en-US" dirty="0" smtClean="0"/>
              <a:t>– Ignore punctuation &amp; formatting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distance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Distance ??</a:t>
            </a:r>
          </a:p>
          <a:p>
            <a:r>
              <a:rPr lang="en-US" dirty="0" smtClean="0"/>
              <a:t>Idea: focus on</a:t>
            </a:r>
            <a:br>
              <a:rPr lang="en-US" dirty="0" smtClean="0"/>
            </a:br>
            <a:r>
              <a:rPr lang="en-US" dirty="0" smtClean="0"/>
              <a:t>shared words</a:t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b="1" dirty="0" smtClean="0"/>
              <a:t>Word frequencies: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D(w) = number of occurrences of word w in doc D.</a:t>
            </a:r>
          </a:p>
          <a:p>
            <a:endParaRPr lang="en-US" dirty="0" smtClean="0"/>
          </a:p>
          <a:p>
            <a:r>
              <a:rPr lang="en-US" dirty="0" smtClean="0"/>
              <a:t>Treat each document as a vector of its words</a:t>
            </a:r>
            <a:br>
              <a:rPr lang="en-US" dirty="0" smtClean="0"/>
            </a:br>
            <a:r>
              <a:rPr lang="en-US" dirty="0" smtClean="0"/>
              <a:t>– One coordinate for every possible word w.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distance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1484376"/>
          </a:xfrm>
        </p:spPr>
        <p:txBody>
          <a:bodyPr/>
          <a:lstStyle/>
          <a:p>
            <a:r>
              <a:rPr lang="en-US" dirty="0" smtClean="0"/>
              <a:t>Similarity measure – Dot product between vectors.</a:t>
            </a:r>
          </a:p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191000"/>
            <a:ext cx="4648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distance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941576"/>
          </a:xfrm>
        </p:spPr>
        <p:txBody>
          <a:bodyPr/>
          <a:lstStyle/>
          <a:p>
            <a:r>
              <a:rPr lang="en-US" dirty="0" smtClean="0"/>
              <a:t>Normalize by magnitude 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048000"/>
            <a:ext cx="2076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44958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Compute angle between them-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257800"/>
            <a:ext cx="55435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93</TotalTime>
  <Words>507</Words>
  <Application>Microsoft Office PowerPoint</Application>
  <PresentationFormat>On-screen Show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CS307P-SYSTEM PRACTICUM  CPYNOT.</vt:lpstr>
      <vt:lpstr>What is CPYNOT ?</vt:lpstr>
      <vt:lpstr>Type -</vt:lpstr>
      <vt:lpstr>Functionality -</vt:lpstr>
      <vt:lpstr>Comparison -</vt:lpstr>
      <vt:lpstr>Document distance -</vt:lpstr>
      <vt:lpstr>Document distance -</vt:lpstr>
      <vt:lpstr>Document distance -</vt:lpstr>
      <vt:lpstr>Document distance -</vt:lpstr>
      <vt:lpstr>Problem with Document distance</vt:lpstr>
      <vt:lpstr>Edit distance </vt:lpstr>
      <vt:lpstr>Longest Common Subsequence</vt:lpstr>
      <vt:lpstr>Dynamic programming -</vt:lpstr>
      <vt:lpstr>Modification in Edit-Distance and LCS -</vt:lpstr>
      <vt:lpstr>Automated Script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CS307P-SYSTEM PRACTICUM Project Ideas.</dc:title>
  <dc:creator>HCL</dc:creator>
  <cp:lastModifiedBy>HCL</cp:lastModifiedBy>
  <cp:revision>17</cp:revision>
  <dcterms:created xsi:type="dcterms:W3CDTF">2015-09-21T09:27:35Z</dcterms:created>
  <dcterms:modified xsi:type="dcterms:W3CDTF">2015-12-01T08:23:24Z</dcterms:modified>
</cp:coreProperties>
</file>