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7F28-0083-4C0D-B049-642C56C6FBAC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26EA-2219-4924-ADAC-A1589D895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326EA-2219-4924-ADAC-A1589D8953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C4E74DA-4F96-4606-8E14-E0F4F12C2453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3E90CC-14BB-456E-81B6-EC611554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CS307P-SYSTEM PRACTICUM </a:t>
            </a:r>
            <a:br>
              <a:rPr lang="en-US" dirty="0" smtClean="0"/>
            </a:br>
            <a:r>
              <a:rPr lang="en-US" dirty="0" smtClean="0"/>
              <a:t>CPYNOT.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4953000" cy="1752600"/>
          </a:xfrm>
        </p:spPr>
        <p:txBody>
          <a:bodyPr/>
          <a:lstStyle/>
          <a:p>
            <a:r>
              <a:rPr lang="en-US" dirty="0" smtClean="0"/>
              <a:t>B13107 – </a:t>
            </a:r>
            <a:r>
              <a:rPr lang="en-US" dirty="0" err="1" smtClean="0"/>
              <a:t>Amit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B13141 – </a:t>
            </a:r>
            <a:r>
              <a:rPr lang="en-US" dirty="0" err="1" smtClean="0"/>
              <a:t>Vinod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B13218 – Paawan Mukker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5800"/>
            <a:ext cx="337185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Document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takes into consideration the order of occurrence of words.</a:t>
            </a:r>
          </a:p>
          <a:p>
            <a:endParaRPr lang="en-US" dirty="0" smtClean="0"/>
          </a:p>
          <a:p>
            <a:r>
              <a:rPr lang="en-US" dirty="0" smtClean="0"/>
              <a:t>Solution –</a:t>
            </a:r>
          </a:p>
          <a:p>
            <a:pPr lvl="1"/>
            <a:r>
              <a:rPr lang="en-US" dirty="0" smtClean="0"/>
              <a:t>Weighted score with edit distance.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Given two strings str1 and str2 and below operations that can performed on str1. Find minimum number of edits (operations) required to convert ‘str1′ into ‘str2′.</a:t>
            </a:r>
          </a:p>
          <a:p>
            <a:pPr lvl="1" fontAlgn="base"/>
            <a:r>
              <a:rPr lang="en-US" dirty="0" smtClean="0"/>
              <a:t>Insert</a:t>
            </a:r>
          </a:p>
          <a:p>
            <a:pPr lvl="1" fontAlgn="base"/>
            <a:r>
              <a:rPr lang="en-US" dirty="0" smtClean="0"/>
              <a:t>Remove</a:t>
            </a:r>
          </a:p>
          <a:p>
            <a:pPr lvl="1" fontAlgn="base"/>
            <a:r>
              <a:rPr lang="en-US" dirty="0" smtClean="0"/>
              <a:t>Replace</a:t>
            </a:r>
          </a:p>
          <a:p>
            <a:r>
              <a:rPr lang="en-US" dirty="0" smtClean="0"/>
              <a:t>Dynamic programming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15-20% of the total.</a:t>
            </a:r>
          </a:p>
          <a:p>
            <a:endParaRPr lang="en-US" dirty="0" smtClean="0"/>
          </a:p>
          <a:p>
            <a:r>
              <a:rPr lang="en-US" dirty="0" smtClean="0"/>
              <a:t>Implemented document distance.</a:t>
            </a:r>
          </a:p>
          <a:p>
            <a:endParaRPr lang="en-US" dirty="0" smtClean="0"/>
          </a:p>
          <a:p>
            <a:r>
              <a:rPr lang="en-US" dirty="0" smtClean="0"/>
              <a:t>Working fine, even with files of size ~50,000 words.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Modules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– to parse the text file in </a:t>
            </a:r>
            <a:r>
              <a:rPr lang="en-US" dirty="0" err="1" smtClean="0"/>
              <a:t>alphanumerics</a:t>
            </a:r>
            <a:r>
              <a:rPr lang="en-US" dirty="0" smtClean="0"/>
              <a:t> only.</a:t>
            </a:r>
          </a:p>
          <a:p>
            <a:r>
              <a:rPr lang="en-US" dirty="0" smtClean="0"/>
              <a:t>Linking with </a:t>
            </a:r>
            <a:r>
              <a:rPr lang="en-US" dirty="0" err="1" smtClean="0"/>
              <a:t>moodle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CPYNOT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a plagiarism checker, designed to avoid copying of written text assignments for students studying in universities.</a:t>
            </a:r>
          </a:p>
          <a:p>
            <a:pPr marL="109728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Documents’ Plagiarism checker –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Match two documents and give a measure of their closeness.</a:t>
            </a:r>
          </a:p>
          <a:p>
            <a:pPr lvl="2"/>
            <a:r>
              <a:rPr lang="en-US" dirty="0" smtClean="0"/>
              <a:t>Use of algorithms such as Edit distance/String matching 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Proposed plan </a:t>
            </a:r>
            <a:r>
              <a:rPr lang="en-US" dirty="0" smtClean="0"/>
              <a:t>for project– </a:t>
            </a:r>
            <a:endParaRPr lang="en-US" dirty="0"/>
          </a:p>
          <a:p>
            <a:pPr lvl="1"/>
            <a:r>
              <a:rPr lang="en-US" dirty="0" smtClean="0"/>
              <a:t>Type -&gt; Documents’ Plagiarism checker</a:t>
            </a:r>
          </a:p>
          <a:p>
            <a:pPr lvl="1"/>
            <a:r>
              <a:rPr lang="en-US" dirty="0" smtClean="0"/>
              <a:t>Take two documents and generate a measure of similarity.</a:t>
            </a:r>
          </a:p>
          <a:p>
            <a:pPr lvl="1"/>
            <a:r>
              <a:rPr lang="en-US" dirty="0" smtClean="0"/>
              <a:t>Generate these measures for every pairs of documents and conclude the verdict for similar copies</a:t>
            </a:r>
          </a:p>
          <a:p>
            <a:pPr lvl="1"/>
            <a:r>
              <a:rPr lang="en-US" dirty="0" smtClean="0"/>
              <a:t>Linking it to </a:t>
            </a:r>
            <a:r>
              <a:rPr lang="en-US" dirty="0" err="1" smtClean="0"/>
              <a:t>Moodle</a:t>
            </a:r>
            <a:r>
              <a:rPr lang="en-US" dirty="0" smtClean="0"/>
              <a:t>/Other Online File repositories.</a:t>
            </a:r>
          </a:p>
          <a:p>
            <a:pPr lvl="1"/>
            <a:r>
              <a:rPr lang="en-US" dirty="0" smtClean="0"/>
              <a:t>Additional Feature - Application of different heuristics based on the type of document (e.g. an essay or program code in a specific language).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 tier comparison of documents –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1) Generate dissimilarity measures by – Document distance approach.</a:t>
            </a:r>
          </a:p>
          <a:p>
            <a:pPr lvl="1"/>
            <a:r>
              <a:rPr lang="en-US" dirty="0" smtClean="0"/>
              <a:t>2) Generate dissimilarity measures by – comparing the strings/subsequences (Edit distance/Longest common subsequence).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similarities are measured based on the content overlap between documents.</a:t>
            </a:r>
          </a:p>
          <a:p>
            <a:endParaRPr lang="en-US" dirty="0" smtClean="0"/>
          </a:p>
          <a:p>
            <a:r>
              <a:rPr lang="en-US" dirty="0" smtClean="0"/>
              <a:t>Document as - </a:t>
            </a:r>
          </a:p>
          <a:p>
            <a:pPr lvl="1"/>
            <a:r>
              <a:rPr lang="en-US" b="1" dirty="0" smtClean="0"/>
              <a:t>Word </a:t>
            </a:r>
            <a:r>
              <a:rPr lang="en-US" dirty="0" smtClean="0"/>
              <a:t>= sequence of alphanumeric characters</a:t>
            </a:r>
          </a:p>
          <a:p>
            <a:pPr lvl="1"/>
            <a:r>
              <a:rPr lang="en-US" b="1" dirty="0" smtClean="0"/>
              <a:t>Document </a:t>
            </a:r>
            <a:r>
              <a:rPr lang="en-US" dirty="0" smtClean="0"/>
              <a:t>= sequence of words </a:t>
            </a:r>
          </a:p>
          <a:p>
            <a:pPr lvl="2"/>
            <a:r>
              <a:rPr lang="en-US" dirty="0" smtClean="0"/>
              <a:t>– Ignore punctuation &amp; formatting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Distance ??</a:t>
            </a:r>
          </a:p>
          <a:p>
            <a:r>
              <a:rPr lang="en-US" dirty="0" smtClean="0"/>
              <a:t>Idea: focus on</a:t>
            </a:r>
            <a:br>
              <a:rPr lang="en-US" dirty="0" smtClean="0"/>
            </a:br>
            <a:r>
              <a:rPr lang="en-US" dirty="0" smtClean="0"/>
              <a:t>shared words</a:t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b="1" dirty="0" smtClean="0"/>
              <a:t>Word frequencies: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D(w) = number of occurrences of word w in doc D.</a:t>
            </a:r>
          </a:p>
          <a:p>
            <a:endParaRPr lang="en-US" dirty="0" smtClean="0"/>
          </a:p>
          <a:p>
            <a:r>
              <a:rPr lang="en-US" dirty="0" smtClean="0"/>
              <a:t>Treat each document as a vector of its words</a:t>
            </a:r>
            <a:br>
              <a:rPr lang="en-US" dirty="0" smtClean="0"/>
            </a:br>
            <a:r>
              <a:rPr lang="en-US" dirty="0" smtClean="0"/>
              <a:t>– One coordinate for every possible word w.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484376"/>
          </a:xfrm>
        </p:spPr>
        <p:txBody>
          <a:bodyPr/>
          <a:lstStyle/>
          <a:p>
            <a:r>
              <a:rPr lang="en-US" dirty="0" smtClean="0"/>
              <a:t>Similarity measure – Dot product between vectors.</a:t>
            </a:r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191000"/>
            <a:ext cx="464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distance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41576"/>
          </a:xfrm>
        </p:spPr>
        <p:txBody>
          <a:bodyPr/>
          <a:lstStyle/>
          <a:p>
            <a:r>
              <a:rPr lang="en-US" dirty="0" smtClean="0"/>
              <a:t>Normalize by magnitude 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048000"/>
            <a:ext cx="2076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449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Compute angle between them-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257800"/>
            <a:ext cx="55435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1229</TotalTime>
  <Words>345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Trebuchet MS</vt:lpstr>
      <vt:lpstr>Wingdings 2</vt:lpstr>
      <vt:lpstr>Urban</vt:lpstr>
      <vt:lpstr>CS307P-SYSTEM PRACTICUM  CPYNOT.</vt:lpstr>
      <vt:lpstr>What is CPYNOT ?</vt:lpstr>
      <vt:lpstr>Type -</vt:lpstr>
      <vt:lpstr>Functionality -</vt:lpstr>
      <vt:lpstr>Comparison -</vt:lpstr>
      <vt:lpstr>Document distance -</vt:lpstr>
      <vt:lpstr>Document distance -</vt:lpstr>
      <vt:lpstr>Document distance -</vt:lpstr>
      <vt:lpstr>Document distance -</vt:lpstr>
      <vt:lpstr>Problem with Document distance</vt:lpstr>
      <vt:lpstr>Edit distance </vt:lpstr>
      <vt:lpstr>Current progress - </vt:lpstr>
      <vt:lpstr>Future Modules -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CS307P-SYSTEM PRACTICUM Project Ideas.</dc:title>
  <dc:creator>HCL</dc:creator>
  <cp:lastModifiedBy>Vinod Kumar</cp:lastModifiedBy>
  <cp:revision>16</cp:revision>
  <dcterms:created xsi:type="dcterms:W3CDTF">2015-09-21T09:27:35Z</dcterms:created>
  <dcterms:modified xsi:type="dcterms:W3CDTF">2015-10-16T15:09:58Z</dcterms:modified>
</cp:coreProperties>
</file>