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62" r:id="rId2"/>
    <p:sldId id="269" r:id="rId3"/>
    <p:sldId id="278" r:id="rId4"/>
    <p:sldId id="270" r:id="rId5"/>
    <p:sldId id="268" r:id="rId6"/>
    <p:sldId id="273" r:id="rId7"/>
    <p:sldId id="276" r:id="rId8"/>
    <p:sldId id="275" r:id="rId9"/>
    <p:sldId id="279" r:id="rId10"/>
    <p:sldId id="277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99"/>
    <a:srgbClr val="FFFFFF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pPr/>
              <a:t>20-02-2020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 smtClean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1069520" y="1111751"/>
            <a:ext cx="7247166" cy="499336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IN" dirty="0" smtClean="0"/>
              <a:t>MIN-400B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4294967295"/>
          </p:nvPr>
        </p:nvSpPr>
        <p:spPr>
          <a:xfrm>
            <a:off x="840920" y="4283241"/>
            <a:ext cx="1830091" cy="806116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algn="just"/>
            <a:r>
              <a:rPr lang="en-US" dirty="0" smtClean="0"/>
              <a:t>VINOD KHOJA</a:t>
            </a:r>
          </a:p>
          <a:p>
            <a:pPr lvl="0" algn="l"/>
            <a:r>
              <a:rPr lang="en-US" dirty="0" smtClean="0"/>
              <a:t>16117098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4294967295"/>
          </p:nvPr>
        </p:nvSpPr>
        <p:spPr>
          <a:xfrm>
            <a:off x="1081552" y="2657834"/>
            <a:ext cx="7247166" cy="423370"/>
          </a:xfrm>
        </p:spPr>
        <p:txBody>
          <a:bodyPr anchor="b"/>
          <a:lstStyle>
            <a:lvl1pPr marL="0" indent="0" algn="ctr">
              <a:buNone/>
              <a:defRPr sz="2000" b="1" i="1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z="2800" i="0" dirty="0" smtClean="0"/>
              <a:t>DEVELOPMENT OF A DEEP LEARNING ALGORITHM TO PREDICT THE FATIGUE LIFE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2357" y="4259179"/>
            <a:ext cx="2346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Supervisor:</a:t>
            </a:r>
          </a:p>
          <a:p>
            <a:r>
              <a:rPr lang="en-US" b="1" dirty="0" smtClean="0"/>
              <a:t>Prof. VIDIT GAUR</a:t>
            </a:r>
          </a:p>
          <a:p>
            <a:r>
              <a:rPr lang="en-US" b="1" dirty="0" smtClean="0"/>
              <a:t>MIED, IIT Roorkee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026772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Wang, </a:t>
            </a:r>
            <a:r>
              <a:rPr lang="en-US" sz="1200" dirty="0" err="1" smtClean="0"/>
              <a:t>Hongxun</a:t>
            </a:r>
            <a:r>
              <a:rPr lang="en-US" sz="1200" dirty="0" smtClean="0"/>
              <a:t> &amp; Zhang, </a:t>
            </a:r>
            <a:r>
              <a:rPr lang="en-US" sz="1200" dirty="0" err="1" smtClean="0"/>
              <a:t>Weifang</a:t>
            </a:r>
            <a:r>
              <a:rPr lang="en-US" sz="1200" dirty="0" smtClean="0"/>
              <a:t> &amp; Sun, </a:t>
            </a:r>
            <a:r>
              <a:rPr lang="en-US" sz="1200" dirty="0" err="1" smtClean="0"/>
              <a:t>Fuqiang</a:t>
            </a:r>
            <a:r>
              <a:rPr lang="en-US" sz="1200" dirty="0" smtClean="0"/>
              <a:t>. (2017). A Comparison Study of Machine Learning Based Algorithms for Fatigue Crack Growth Calculation. Materials. 10. 10.3390/ma10050543.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T. Anderson-Fracture Mechanics - Fundamentals and Applications.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797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06" y="239085"/>
            <a:ext cx="7042080" cy="554587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en-US" dirty="0" smtClean="0"/>
              <a:t>This project is </a:t>
            </a:r>
            <a:r>
              <a:rPr lang="en-US" dirty="0" smtClean="0"/>
              <a:t>a work</a:t>
            </a:r>
            <a:r>
              <a:rPr lang="en-US" sz="1050" dirty="0" smtClean="0"/>
              <a:t> </a:t>
            </a:r>
            <a:r>
              <a:rPr lang="en-US" dirty="0" smtClean="0"/>
              <a:t>on </a:t>
            </a:r>
            <a:r>
              <a:rPr lang="en-US" dirty="0" smtClean="0"/>
              <a:t>machine learning </a:t>
            </a:r>
            <a:r>
              <a:rPr lang="en-US" dirty="0" smtClean="0"/>
              <a:t>based </a:t>
            </a:r>
            <a:r>
              <a:rPr lang="en-US" dirty="0" smtClean="0"/>
              <a:t>algorithms for fatigue growth calculation.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 smtClean="0"/>
              <a:t>We aim to design a neural network to predict the crack growth rate and </a:t>
            </a:r>
            <a:r>
              <a:rPr lang="en-US" dirty="0" smtClean="0"/>
              <a:t>attempt </a:t>
            </a:r>
            <a:r>
              <a:rPr lang="en-US" dirty="0" smtClean="0"/>
              <a:t>to </a:t>
            </a:r>
            <a:r>
              <a:rPr lang="en-US" dirty="0" smtClean="0"/>
              <a:t>create a framework for calculating the </a:t>
            </a:r>
            <a:r>
              <a:rPr lang="en-US" dirty="0" smtClean="0"/>
              <a:t>f</a:t>
            </a:r>
            <a:r>
              <a:rPr lang="en-US" dirty="0" smtClean="0"/>
              <a:t>atigue life.</a:t>
            </a:r>
            <a:endParaRPr lang="en-US" dirty="0" smtClean="0"/>
          </a:p>
          <a:p>
            <a:pPr marL="457200" indent="-457200">
              <a:lnSpc>
                <a:spcPct val="150000"/>
              </a:lnSpc>
            </a:pPr>
            <a:r>
              <a:rPr lang="en-US" dirty="0" smtClean="0"/>
              <a:t>Validation of </a:t>
            </a:r>
            <a:r>
              <a:rPr lang="en-US" dirty="0" smtClean="0"/>
              <a:t>the results </a:t>
            </a:r>
            <a:r>
              <a:rPr lang="en-US" dirty="0" smtClean="0"/>
              <a:t>shall be done on our own experimental data. </a:t>
            </a:r>
          </a:p>
        </p:txBody>
      </p:sp>
    </p:spTree>
    <p:extLst>
      <p:ext uri="{BB962C8B-B14F-4D97-AF65-F5344CB8AC3E}">
        <p14:creationId xmlns="" xmlns:p14="http://schemas.microsoft.com/office/powerpoint/2010/main" val="27897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663" y="216568"/>
            <a:ext cx="4499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Work Flow chart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9568" y="1263315"/>
            <a:ext cx="2225842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Preparing the dataset required for training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2382253" y="1985210"/>
            <a:ext cx="252662" cy="613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2586789"/>
            <a:ext cx="2201779" cy="115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Designing a neural network for crack growth rate prediction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370221" y="3741821"/>
            <a:ext cx="252663" cy="697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75348" y="4463714"/>
            <a:ext cx="2478506" cy="101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comparison study among NN and state-of –the-art methods in practice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23284" y="1828800"/>
            <a:ext cx="2574758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Creating a framework to predict the fatigue life using the designed neural network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87190" y="4006516"/>
            <a:ext cx="2550694" cy="103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Experimental test in laboratory and validation of result from NNs</a:t>
            </a:r>
            <a:endParaRPr lang="en-US" dirty="0"/>
          </a:p>
        </p:txBody>
      </p:sp>
      <p:cxnSp>
        <p:nvCxnSpPr>
          <p:cNvPr id="16" name="Elbow Connector 15"/>
          <p:cNvCxnSpPr>
            <a:stCxn id="9" idx="3"/>
            <a:endCxn id="12" idx="1"/>
          </p:cNvCxnSpPr>
          <p:nvPr/>
        </p:nvCxnSpPr>
        <p:spPr>
          <a:xfrm flipV="1">
            <a:off x="3753854" y="2388269"/>
            <a:ext cx="2069430" cy="2580772"/>
          </a:xfrm>
          <a:prstGeom prst="bentConnector3">
            <a:avLst>
              <a:gd name="adj1" fmla="val 50000"/>
            </a:avLst>
          </a:prstGeom>
          <a:ln w="34925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wn Arrow 16"/>
          <p:cNvSpPr/>
          <p:nvPr/>
        </p:nvSpPr>
        <p:spPr>
          <a:xfrm>
            <a:off x="6882063" y="2947737"/>
            <a:ext cx="180474" cy="1034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5012"/>
            <a:ext cx="81453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Data being used for training the Neural Network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59567"/>
            <a:ext cx="496904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Experimental Data Available: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of Specimen :  2024- T351 Aluminum.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available for 4 different stress ratios. (source ref. 1)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Training Dataset size – 77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NN trained on two features, first being stress ratio(R) and second stress intensity factor range(delta K).</a:t>
            </a:r>
          </a:p>
          <a:p>
            <a:pPr marL="342900" indent="-342900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training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410" y="1010652"/>
            <a:ext cx="4415590" cy="44155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936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NN Network with experimental data</a:t>
            </a:r>
            <a:endParaRPr lang="en-US" sz="2000" dirty="0"/>
          </a:p>
        </p:txBody>
      </p:sp>
      <p:pic>
        <p:nvPicPr>
          <p:cNvPr id="5" name="Picture 4" descr="NN_with_exp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74" y="1528010"/>
            <a:ext cx="6605337" cy="51134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700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Paris law with experimental data</a:t>
            </a:r>
            <a:endParaRPr lang="en-US" sz="2000" dirty="0"/>
          </a:p>
        </p:txBody>
      </p:sp>
      <p:pic>
        <p:nvPicPr>
          <p:cNvPr id="5" name="Picture 4" descr="paris_law_with_exp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58" y="1540042"/>
            <a:ext cx="6521116" cy="51134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700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211"/>
            <a:ext cx="8181294" cy="554587"/>
          </a:xfrm>
        </p:spPr>
        <p:txBody>
          <a:bodyPr/>
          <a:lstStyle/>
          <a:p>
            <a:r>
              <a:rPr lang="en-US" sz="2000" dirty="0" smtClean="0"/>
              <a:t>How well does neural network perform for a R value that it has never seen?</a:t>
            </a:r>
            <a:endParaRPr lang="en-US" sz="2000" dirty="0"/>
          </a:p>
        </p:txBody>
      </p:sp>
      <p:pic>
        <p:nvPicPr>
          <p:cNvPr id="4" name="Content Placeholder 3" descr="NN_on_unseen_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84976" y="999751"/>
            <a:ext cx="5638507" cy="563850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so far: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Developed neural network(NN) has shown excellent prediction power when compared with the experimental data.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 is able to predict the crack growth rate over all stress intensity factor range values in comparison to the Paris Law.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NN can be used to calculate the crack growth rate at any stress ratio(R) values, i.e. Experimental data on every R value is not required.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 from the learning algorithm shall be validated from conducting experiments in lab.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Neural network has comparatively bad results than the Paris Law at high R values, so the improvement needs to be done for the same.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Results from our developed raw NN can be compared with pre- developed deep learning methods 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337</TotalTime>
  <Words>400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IITR_PPT_Template</vt:lpstr>
      <vt:lpstr>MIN-400B</vt:lpstr>
      <vt:lpstr>Introduction</vt:lpstr>
      <vt:lpstr>Slide 3</vt:lpstr>
      <vt:lpstr>Slide 4</vt:lpstr>
      <vt:lpstr>Performance comparison </vt:lpstr>
      <vt:lpstr>Performance comparison </vt:lpstr>
      <vt:lpstr>How well does neural network perform for a R value that it has never seen?</vt:lpstr>
      <vt:lpstr>Conclusions so far:</vt:lpstr>
      <vt:lpstr>Future work:</vt:lpstr>
      <vt:lpstr>References:</vt:lpstr>
      <vt:lpstr>Slide 11</vt:lpstr>
    </vt:vector>
  </TitlesOfParts>
  <Manager>Dr. Sudip Roy</Manager>
  <Company>IIT Roorkee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vinod khoja</cp:lastModifiedBy>
  <cp:revision>75</cp:revision>
  <dcterms:created xsi:type="dcterms:W3CDTF">2015-07-18T13:17:54Z</dcterms:created>
  <dcterms:modified xsi:type="dcterms:W3CDTF">2020-02-20T09:58:11Z</dcterms:modified>
  <cp:version>v1</cp:version>
</cp:coreProperties>
</file>