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Women safety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case of Emergency….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59" name="Shape 59"/>
          <p:cNvSpPr/>
          <p:nvPr/>
        </p:nvSpPr>
        <p:spPr>
          <a:xfrm>
            <a:off x="7272225" y="3212425"/>
            <a:ext cx="1293599" cy="7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GPS Location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a SMS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5204200" y="3215475"/>
            <a:ext cx="1566900" cy="9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Emergency Call to Relatives</a:t>
            </a:r>
          </a:p>
        </p:txBody>
      </p:sp>
      <p:sp>
        <p:nvSpPr>
          <p:cNvPr id="61" name="Shape 61"/>
          <p:cNvSpPr/>
          <p:nvPr/>
        </p:nvSpPr>
        <p:spPr>
          <a:xfrm>
            <a:off x="5235550" y="1706425"/>
            <a:ext cx="1504199" cy="9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Emergency Call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to Police</a:t>
            </a:r>
          </a:p>
        </p:txBody>
      </p:sp>
      <p:sp>
        <p:nvSpPr>
          <p:cNvPr id="62" name="Shape 62"/>
          <p:cNvSpPr/>
          <p:nvPr/>
        </p:nvSpPr>
        <p:spPr>
          <a:xfrm>
            <a:off x="7272225" y="1640325"/>
            <a:ext cx="1293599" cy="9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GPS Location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as a SMS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00" y="2902800"/>
            <a:ext cx="1424174" cy="151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9197" y="1291298"/>
            <a:ext cx="1375272" cy="17797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Shape 65"/>
          <p:cNvCxnSpPr/>
          <p:nvPr/>
        </p:nvCxnSpPr>
        <p:spPr>
          <a:xfrm flipH="1" rot="10800000">
            <a:off x="1940550" y="2608199"/>
            <a:ext cx="427499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" name="Shape 66"/>
          <p:cNvCxnSpPr/>
          <p:nvPr/>
        </p:nvCxnSpPr>
        <p:spPr>
          <a:xfrm>
            <a:off x="3912400" y="1961425"/>
            <a:ext cx="107460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" name="Shape 67"/>
          <p:cNvCxnSpPr/>
          <p:nvPr/>
        </p:nvCxnSpPr>
        <p:spPr>
          <a:xfrm>
            <a:off x="3908562" y="1961425"/>
            <a:ext cx="1182900" cy="14960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" name="Shape 68"/>
          <p:cNvSpPr/>
          <p:nvPr/>
        </p:nvSpPr>
        <p:spPr>
          <a:xfrm>
            <a:off x="6802350" y="2159650"/>
            <a:ext cx="427499" cy="125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6807912" y="3501425"/>
            <a:ext cx="427499" cy="125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Features: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599" cy="3813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Touch alarm  system for women’s safety using GSM and GPS.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Here  we  introduce a  device  which  ensures  the protection of  women.  This  helps  to identify protect and call on resources to help the  one  out of dangerous situations.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Anytime  you senses danger, all  you  had  to  do,  is  hold on  the  button  of  the device.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The  system  resembles  a  normal  watch  which  when  activated,  tracks  the  place  of  the women using GPS and sends emergency messages using GSM emergency contacts and the police control room.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The main advantage of this system is that the user does not require a Smartphone unlike other applications that have been developed earlier.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The use of sophisticated  components  ensures  accuracy  and  makes  it  reliable.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The device will send longitude and latitude continuously  until the device is resetted with secret key.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