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5B45-E6EE-CB98-BE8B-596E0680C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3451" y="1237847"/>
            <a:ext cx="8361229" cy="2098226"/>
          </a:xfrm>
        </p:spPr>
        <p:txBody>
          <a:bodyPr/>
          <a:lstStyle/>
          <a:p>
            <a:r>
              <a:rPr lang="en-IN" sz="4000" b="1" i="0" dirty="0">
                <a:solidFill>
                  <a:srgbClr val="A1343C"/>
                </a:solidFill>
                <a:effectLst/>
                <a:latin typeface="Segoe UI Bold" panose="020B0802040204020203" pitchFamily="34" charset="0"/>
              </a:rPr>
              <a:t>Super Store Dataset Analysis Report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464D2-D930-8B27-C159-7B0CC7398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8449" y="4618695"/>
            <a:ext cx="4015862" cy="1001458"/>
          </a:xfrm>
        </p:spPr>
        <p:txBody>
          <a:bodyPr/>
          <a:lstStyle/>
          <a:p>
            <a:r>
              <a:rPr lang="en-US" dirty="0"/>
              <a:t>Prepared by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Vathalur Prasad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27th April 2025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0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C480-9BE5-CC28-65B2-24F48CC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C00000"/>
                </a:solidFill>
              </a:rPr>
              <a:t>Agenda: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48615C-23A3-A3D7-3ABE-A645B76A62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1502533"/>
            <a:ext cx="7831394" cy="5148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 of the Analysis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Overview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Walkthrough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&amp; Observations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0808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BFD59-807D-0B18-5E67-29B8F9D6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C00000"/>
                </a:solidFill>
              </a:rPr>
              <a:t>Introduction: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86B7AE-2578-2664-1974-63BFF5C82C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1326187"/>
            <a:ext cx="10751574" cy="3613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report presents an analysis of sales and performance metrics based on available data.</a:t>
            </a:r>
          </a:p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analysis aims to highlight key trends, challenges, and opportunities.</a:t>
            </a:r>
          </a:p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derived will help in strategic planning and informed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6658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F83-D874-54B4-31D4-1E28ADC5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C00000"/>
                </a:solidFill>
              </a:rPr>
              <a:t>Objective of the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279EC-467C-54D6-3D62-75C3C720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To identify and track key performance indicators (KPIs) affecting business growth.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To analyze trends, variances, and patterns in sales and profit metrics.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To provide actionable insights for better decision-making and performance improvement.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49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6E8D-4CBD-4A60-219D-04986764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C00000"/>
                </a:solidFill>
              </a:rPr>
              <a:t>Dataset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FEED6-AD37-D4B5-47F5-D9F2B3857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b="1" dirty="0"/>
              <a:t>Source:</a:t>
            </a:r>
            <a:r>
              <a:rPr lang="en-US" sz="2800" dirty="0"/>
              <a:t> Internal sales and performance dataset.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b="1" dirty="0"/>
              <a:t>Time Period Covered:</a:t>
            </a:r>
            <a:r>
              <a:rPr lang="en-US" sz="2800" dirty="0"/>
              <a:t> January 2015 – December 2018.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b="1" dirty="0"/>
              <a:t>Major Fields:</a:t>
            </a:r>
            <a:r>
              <a:rPr lang="en-US" sz="2800" dirty="0"/>
              <a:t> Revenue, Profit, Category, Region, Units Sold, Date, Average Selling Price.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29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2929-7B16-4C7F-E542-F63FC02A5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C00000"/>
                </a:solidFill>
              </a:rPr>
              <a:t>Dashboard Walkthrough: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82C01-8C68-A328-28E7-82A3B6CAB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Visual 1: Sales Trend Graph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Shows monthly sales performance over the covered period.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Visual 2: Profit by Category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Displays profit contribution across different product categories.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Visual 3: Regional Sales Heatmap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Illustrates sales distribution across various regions.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249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993B-6EB2-3ACF-132A-F331E91C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C00000"/>
                </a:solidFill>
              </a:rPr>
              <a:t>Insights and Observations: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0F4ADC-0F1F-E61E-A29A-CC3390FF36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1513880"/>
            <a:ext cx="10613923" cy="457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 sales growth observed during Q4 2018.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 [Insert Region] contributed to approximately [Insert %] of total revenue.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[Insert Product Category] showed a consistent decline in sales over the last two quarters of 2018.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Profit margins were highest in [Insert Region/Category].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Seasonal peaks identified during festive months across the years 2015–2018.</a:t>
            </a:r>
          </a:p>
        </p:txBody>
      </p:sp>
    </p:spTree>
    <p:extLst>
      <p:ext uri="{BB962C8B-B14F-4D97-AF65-F5344CB8AC3E}">
        <p14:creationId xmlns:p14="http://schemas.microsoft.com/office/powerpoint/2010/main" val="181203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AEDE-2097-491A-35F7-6C4274D7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C00000"/>
                </a:solidFill>
              </a:rPr>
              <a:t>Recommendations: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819426-EC60-5ED5-8DCD-05BB5BCDD7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1847295"/>
            <a:ext cx="9347431" cy="3613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marketing campaigns in high-performing regions to leverage growth.</a:t>
            </a:r>
          </a:p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Reassess low-performing product categories for optimization or repositioning.</a:t>
            </a:r>
          </a:p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inventory levels during peak demand periods to maximize sales.</a:t>
            </a:r>
          </a:p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 in promotional strategies during off-peak seasons to stabilize revenue.</a:t>
            </a:r>
          </a:p>
        </p:txBody>
      </p:sp>
    </p:spTree>
    <p:extLst>
      <p:ext uri="{BB962C8B-B14F-4D97-AF65-F5344CB8AC3E}">
        <p14:creationId xmlns:p14="http://schemas.microsoft.com/office/powerpoint/2010/main" val="126860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5A13-871E-D023-23FE-E0FC8D3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C00000"/>
                </a:solidFill>
              </a:rPr>
              <a:t>Conclusion: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1E3542-0CF7-B87C-C185-288A483AC5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1996397"/>
            <a:ext cx="10689145" cy="2689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analysis highlights strong regional and seasonal performance trends.</a:t>
            </a:r>
          </a:p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Strategic focus areas have been identified to drive business growth.</a:t>
            </a:r>
          </a:p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insights will support proactive and informed decision-making moving forward.</a:t>
            </a:r>
          </a:p>
        </p:txBody>
      </p:sp>
    </p:spTree>
    <p:extLst>
      <p:ext uri="{BB962C8B-B14F-4D97-AF65-F5344CB8AC3E}">
        <p14:creationId xmlns:p14="http://schemas.microsoft.com/office/powerpoint/2010/main" val="38579856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{24DC3E4A-F752-4A30-B9A2-4C35B5806B39}tf10001105</Template>
  <TotalTime>18</TotalTime>
  <Words>344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Franklin Gothic Book</vt:lpstr>
      <vt:lpstr>Segoe UI Bold</vt:lpstr>
      <vt:lpstr>Wingdings</vt:lpstr>
      <vt:lpstr>Crop</vt:lpstr>
      <vt:lpstr>Super Store Dataset Analysis Report</vt:lpstr>
      <vt:lpstr>Agenda:</vt:lpstr>
      <vt:lpstr>Introduction:</vt:lpstr>
      <vt:lpstr>Objective of the Analysis:</vt:lpstr>
      <vt:lpstr>Dataset Overview:</vt:lpstr>
      <vt:lpstr>Dashboard Walkthrough:</vt:lpstr>
      <vt:lpstr>Insights and Observations:</vt:lpstr>
      <vt:lpstr>Recommendations: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vathalur prasad</dc:creator>
  <cp:lastModifiedBy>vathalur prasad</cp:lastModifiedBy>
  <cp:revision>1</cp:revision>
  <dcterms:created xsi:type="dcterms:W3CDTF">2025-04-27T05:45:39Z</dcterms:created>
  <dcterms:modified xsi:type="dcterms:W3CDTF">2025-04-27T06:03:45Z</dcterms:modified>
</cp:coreProperties>
</file>