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BFDB-C236-7BF8-1F68-57345A847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8F4F1-23E8-1DCE-E4CB-ACA0E0B5A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7026-ACD9-C779-C3CE-783344CF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53C5-D209-49C7-B206-08FC951B23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E41E-90C6-6180-BE4D-C950B0B3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2DDC-3A9E-10BF-44B1-398ED9B3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291-2700-4483-80AB-FFABE6A47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8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F0C0-9F4E-A480-6F8C-8348C627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A82BC-FE3E-5AA2-857B-564974A97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252AD-9DFA-CE66-FFDC-9FCE5084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53C5-D209-49C7-B206-08FC951B23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34DB-DE92-3186-3E24-54327701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DA09-054F-C8CD-22E2-739AFCBF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291-2700-4483-80AB-FFABE6A47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75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CBEC0-7DCB-5905-39A3-4D75BD3CE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AAE65-19DC-4ABB-8D0F-4504BFAE0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0139-4EBC-785E-D675-9D637B91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53C5-D209-49C7-B206-08FC951B23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8DFE2-A4FA-2699-56C5-B8081556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5138-3E2C-5DCA-75E7-E36188A6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291-2700-4483-80AB-FFABE6A47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79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3E75-4B6E-58A6-0DC1-8617BB98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7E3E-2F0A-C631-3045-2F3698839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C02F-C245-48B4-5F8D-A28793F9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53C5-D209-49C7-B206-08FC951B23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32672-DC63-B2C2-57C9-0DA6755F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0311-5F44-BCFB-9BE4-4F5976A9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291-2700-4483-80AB-FFABE6A47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53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ACFF-1FB8-B7B2-684B-70A8EBBA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68228-5628-CE41-3604-BC5289673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7AB6-37DA-DF0A-0258-F1CB2B01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53C5-D209-49C7-B206-08FC951B23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FA28A-EAD7-1A67-1767-7C099770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F7C7-D0B2-ECFE-0CFF-EA750CE6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291-2700-4483-80AB-FFABE6A47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64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3973-0573-8E97-6223-758C2A61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26F2-46C5-8EB8-4442-311DE67B2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1558B-971A-BE2E-2843-DC7023F5E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86891-AF90-7793-C038-F776BA33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53C5-D209-49C7-B206-08FC951B23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2D5DA-5515-CEFB-51F9-54FEC788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36639-5937-612D-5DB2-8A3552BA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291-2700-4483-80AB-FFABE6A47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74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3BBE-5003-698B-5D10-E46912CD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0728D-189C-E832-3DA5-57183FA5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B5F8A-27D3-CE0E-B0ED-142E9D5F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7EF80-4C1B-3CDA-044D-86FEB1AFB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48C4E-7003-3E82-B007-2E8558B9C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CAD63-C145-82D6-0394-12C8596B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53C5-D209-49C7-B206-08FC951B23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87D62-C300-C15C-42EE-AAEF68F8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F642B-4474-7C28-4A85-9CCBB1BA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291-2700-4483-80AB-FFABE6A47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89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BEF9-7918-F996-9EB1-95B23D79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D75F0-2C3D-C210-33C6-AC1CDEC1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53C5-D209-49C7-B206-08FC951B23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43B43-1B53-FBD7-7766-84CF7EE6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D37EB-966B-7324-A023-FA7DF4B2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291-2700-4483-80AB-FFABE6A47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26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D2703-3197-64BC-7533-BF3DFCFD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53C5-D209-49C7-B206-08FC951B23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0BF3A-C323-AF9B-B1BB-729460FF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2CA57-45D0-C761-7AD7-9AFB36B0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291-2700-4483-80AB-FFABE6A47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9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37C9-BC24-EA63-B5B3-F55A8665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92EE-0B7F-AD23-3DC8-530F4FEF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225B9-D092-5E2C-DA37-308E2EF7D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CA78D-2CE5-83C8-7EB7-702E11A1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53C5-D209-49C7-B206-08FC951B23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D3730-5FE4-65DC-3F7F-D5C91AD9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3C091-809A-5269-CEDB-C31DEAA3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291-2700-4483-80AB-FFABE6A47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54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3D8D-5FDC-B7DA-40A9-70495864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74B7F-4FF2-725D-9D51-E7AA8DB64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1CEF6-3F37-B009-5575-CD9EA512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A8D74-F920-17F7-B30E-74242F3F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53C5-D209-49C7-B206-08FC951B23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2373E-FBA3-B0E9-5A9C-A45EB07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12399-671A-C830-4354-93BED288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B291-2700-4483-80AB-FFABE6A47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3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6D52D-11BC-A0DD-BDA4-18418219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8D01E-AE3B-E1B7-8096-824E4C1AA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A8C6-BAB7-ACC8-6D31-EEB29E542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53C5-D209-49C7-B206-08FC951B23B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A4EBE-369C-5986-A7B8-E531E1206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90275-E538-ECFA-A012-A93B5540A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1B291-2700-4483-80AB-FFABE6A47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7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23B1-99AC-3FA7-949A-A61D1CB17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  on Titanic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84183-B4FA-8400-9C86-85EE8262B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Objective:</a:t>
            </a:r>
            <a:br>
              <a:rPr lang="en-US" dirty="0"/>
            </a:br>
            <a:r>
              <a:rPr lang="en-US" dirty="0"/>
              <a:t>To uncover patterns and insights from the Titanic dataset related to passenger survival using Python-based visual and statistical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22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04E82-173E-65E9-FF4A-BBFB418559DD}"/>
              </a:ext>
            </a:extLst>
          </p:cNvPr>
          <p:cNvSpPr txBox="1"/>
          <p:nvPr/>
        </p:nvSpPr>
        <p:spPr>
          <a:xfrm>
            <a:off x="1435509" y="14415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Tools Used: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03946-0181-CC50-94C3-B8B61418D3DA}"/>
              </a:ext>
            </a:extLst>
          </p:cNvPr>
          <p:cNvSpPr txBox="1"/>
          <p:nvPr/>
        </p:nvSpPr>
        <p:spPr>
          <a:xfrm>
            <a:off x="1435509" y="735327"/>
            <a:ext cx="59976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Pandas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NumPy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Matplotlib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Seaborn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25FE23-A492-E97A-E2F0-CB08CE671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020" y="2748662"/>
            <a:ext cx="802668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Dataset Overview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Survived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Age, Sex,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Fare, Embarked, Cabin, Ticket,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SibSp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Parch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Kaggle Titanic Competition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16200-70F0-D34F-5AA2-E8EE4D64E69D}"/>
              </a:ext>
            </a:extLst>
          </p:cNvPr>
          <p:cNvSpPr txBox="1"/>
          <p:nvPr/>
        </p:nvSpPr>
        <p:spPr>
          <a:xfrm>
            <a:off x="1337186" y="4533766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2. Methodology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Loading and Inspection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Univariate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Bivariate/Multivariate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Observations from Visuals</a:t>
            </a:r>
          </a:p>
          <a:p>
            <a:pPr>
              <a:buFont typeface="+mj-lt"/>
              <a:buAutoNum type="arabicPeriod"/>
            </a:pPr>
            <a:r>
              <a:rPr lang="en-US" dirty="0"/>
              <a:t>Summary of Insights</a:t>
            </a:r>
          </a:p>
        </p:txBody>
      </p:sp>
    </p:spTree>
    <p:extLst>
      <p:ext uri="{BB962C8B-B14F-4D97-AF65-F5344CB8AC3E}">
        <p14:creationId xmlns:p14="http://schemas.microsoft.com/office/powerpoint/2010/main" val="116591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32603-EFCD-FADB-AB29-241C6200D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61" y="335962"/>
            <a:ext cx="693023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3.Data Loading and Inspection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dataset using Pandas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.info()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.describe()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value_counts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explore structure.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missing values: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Cabin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Many missing values.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Some missing values.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Embarked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Few missing values.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B89C2-DDC9-48CC-8833-7D8850FE87BB}"/>
              </a:ext>
            </a:extLst>
          </p:cNvPr>
          <p:cNvSpPr txBox="1"/>
          <p:nvPr/>
        </p:nvSpPr>
        <p:spPr>
          <a:xfrm>
            <a:off x="786580" y="2828720"/>
            <a:ext cx="6096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4. Univariate Analysis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Histograms</a:t>
            </a:r>
            <a:r>
              <a:rPr lang="en-US" sz="2000" dirty="0"/>
              <a:t> plotted for Age and Fare.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Boxplots</a:t>
            </a:r>
            <a:r>
              <a:rPr lang="en-US" sz="2000" dirty="0"/>
              <a:t> for Age vs Survived.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/>
              <a:t>Countplots</a:t>
            </a:r>
            <a:r>
              <a:rPr lang="en-US" sz="2000" dirty="0"/>
              <a:t> for Passenger Class (</a:t>
            </a:r>
            <a:r>
              <a:rPr lang="en-US" sz="2000" dirty="0" err="1"/>
              <a:t>Pclass</a:t>
            </a:r>
            <a:r>
              <a:rPr lang="en-US" sz="2000" dirty="0"/>
              <a:t>) and Sex distribution.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0059A-4B91-244E-E9AB-5FAA6EA51216}"/>
              </a:ext>
            </a:extLst>
          </p:cNvPr>
          <p:cNvSpPr txBox="1"/>
          <p:nvPr/>
        </p:nvSpPr>
        <p:spPr>
          <a:xfrm>
            <a:off x="1002890" y="4646340"/>
            <a:ext cx="60960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5. Multivariate Analysis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Heatmap</a:t>
            </a:r>
            <a:r>
              <a:rPr lang="en-US" sz="2000" dirty="0"/>
              <a:t> visualized correlations between numerical features.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/>
              <a:t>Pairplot</a:t>
            </a:r>
            <a:r>
              <a:rPr lang="en-US" sz="2000" dirty="0"/>
              <a:t> observed relationships between Age, Fare, </a:t>
            </a:r>
            <a:r>
              <a:rPr lang="en-US" sz="2000" dirty="0" err="1"/>
              <a:t>Pclass</a:t>
            </a:r>
            <a:r>
              <a:rPr lang="en-US" sz="2000" dirty="0"/>
              <a:t>, and Survived.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Scatterplots</a:t>
            </a:r>
            <a:r>
              <a:rPr lang="en-US" sz="2000" dirty="0"/>
              <a:t> studied Age vs Fare patterns.</a:t>
            </a:r>
          </a:p>
        </p:txBody>
      </p:sp>
    </p:spTree>
    <p:extLst>
      <p:ext uri="{BB962C8B-B14F-4D97-AF65-F5344CB8AC3E}">
        <p14:creationId xmlns:p14="http://schemas.microsoft.com/office/powerpoint/2010/main" val="403251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57550-275B-8D4D-534E-FD54A686803C}"/>
              </a:ext>
            </a:extLst>
          </p:cNvPr>
          <p:cNvSpPr txBox="1"/>
          <p:nvPr/>
        </p:nvSpPr>
        <p:spPr>
          <a:xfrm>
            <a:off x="727587" y="7795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6. Key Visual Observations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Gender Impact:</a:t>
            </a:r>
            <a:br>
              <a:rPr lang="en-US" dirty="0"/>
            </a:br>
            <a:r>
              <a:rPr lang="en-US" dirty="0"/>
              <a:t>Female passengers had a much higher survival rate compared to males.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Class Impact:</a:t>
            </a:r>
            <a:br>
              <a:rPr lang="en-US" dirty="0"/>
            </a:br>
            <a:r>
              <a:rPr lang="en-US" dirty="0"/>
              <a:t>1st class passengers had higher survival rates compared to 2nd and 3rd classes.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Fare Impact:</a:t>
            </a:r>
            <a:br>
              <a:rPr lang="en-US" dirty="0"/>
            </a:br>
            <a:r>
              <a:rPr lang="en-US" dirty="0"/>
              <a:t>Passengers who paid higher fares had slightly better survival rates.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Age Impact:</a:t>
            </a:r>
            <a:br>
              <a:rPr lang="en-US" dirty="0"/>
            </a:br>
            <a:r>
              <a:rPr lang="en-US" dirty="0"/>
              <a:t>Younger passengers and children were more likely to survive.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C7F06-EE3B-3F6C-A69C-96AB9CFF849B}"/>
              </a:ext>
            </a:extLst>
          </p:cNvPr>
          <p:cNvSpPr txBox="1"/>
          <p:nvPr/>
        </p:nvSpPr>
        <p:spPr>
          <a:xfrm>
            <a:off x="816077" y="3793447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7. Summary of Findings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Important Factors for Survival: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Gender (female survival rate higher)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Passenger class (higher class → higher survival)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Fare amount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Age (younger passengers more likely to survive)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Missing Values Identified:</a:t>
            </a:r>
            <a:br>
              <a:rPr lang="en-US" sz="2000" dirty="0"/>
            </a:br>
            <a:r>
              <a:rPr lang="en-US" sz="2000" dirty="0"/>
              <a:t>Need to handle missing data before modeling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05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5295F3-BA44-3765-460B-8CCBBD48C5F0}"/>
              </a:ext>
            </a:extLst>
          </p:cNvPr>
          <p:cNvSpPr txBox="1"/>
          <p:nvPr/>
        </p:nvSpPr>
        <p:spPr>
          <a:xfrm>
            <a:off x="943897" y="451039"/>
            <a:ext cx="6096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accent1"/>
                </a:solidFill>
              </a:rPr>
              <a:t>8. Conclusion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Titanic dataset EDA helped uncover meaningful trends related to survival.</a:t>
            </a:r>
            <a:br>
              <a:rPr lang="en-US" dirty="0"/>
            </a:br>
            <a:r>
              <a:rPr lang="en-US" dirty="0"/>
              <a:t>These insights can guide the feature selection process for future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234349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348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 Light</vt:lpstr>
      <vt:lpstr>Wingdings</vt:lpstr>
      <vt:lpstr>Arial</vt:lpstr>
      <vt:lpstr>Arial Unicode MS</vt:lpstr>
      <vt:lpstr>Calibri</vt:lpstr>
      <vt:lpstr>Office Theme</vt:lpstr>
      <vt:lpstr>Exploratory Data Analysis  on Titanic Dataset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Vinoth Kumar</dc:creator>
  <cp:lastModifiedBy>Vinoth Kumar</cp:lastModifiedBy>
  <cp:revision>1</cp:revision>
  <dcterms:created xsi:type="dcterms:W3CDTF">2025-04-28T18:14:44Z</dcterms:created>
  <dcterms:modified xsi:type="dcterms:W3CDTF">2025-04-28T18:21:13Z</dcterms:modified>
</cp:coreProperties>
</file>