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YouTube Trending Video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Analyzing Regional Trends, Sentiments, and Popularity</a:t>
            </a: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</a:t>
            </a:r>
            <a:r>
              <a:t>: </a:t>
            </a:r>
            <a:r>
              <a:rPr lang="en-IN">
                <a:solidFill>
                  <a:schemeClr val="tx1"/>
                </a:solidFill>
              </a:rPr>
              <a:t>THOTA VINOD KUMAR</a:t>
            </a:r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 trending patterns across global YouTube content</a:t>
            </a:r>
          </a:p>
          <a:p>
            <a:r>
              <a:t>Identify top-performing genres, sentiments, and upload timings</a:t>
            </a:r>
          </a:p>
          <a:p>
            <a:r>
              <a:t>Compare regional behaviors in video consumption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(Pandas, Matplotlib, Seaborn, TextBlob)</a:t>
            </a:r>
          </a:p>
          <a:p>
            <a:r>
              <a:t>SQL / Pandas groupby (for ranking categories)</a:t>
            </a:r>
          </a:p>
          <a:p>
            <a:r>
              <a:t>YouTube Data API v3 (data collection)</a:t>
            </a:r>
          </a:p>
          <a:p>
            <a:r>
              <a:t>Tableau (dashboard &amp; visuals)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Fetched trending data from 7 countries: US, IN, PK, RU, FR, IT, DE</a:t>
            </a:r>
          </a:p>
          <a:p>
            <a:r>
              <a:t>Extracted features: title, views, likes, comments, publish time</a:t>
            </a:r>
          </a:p>
          <a:p>
            <a:r>
              <a:t>Cleaned &amp; standardized data (removed deprecated fields)</a:t>
            </a:r>
          </a:p>
          <a:p>
            <a:r>
              <a:t>Added new features: like_ratio, comment_ratio, title_sentiment,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viewed genres: Gaming, Entertainment, Music</a:t>
            </a:r>
          </a:p>
          <a:p>
            <a:r>
              <a:t>Best publish times: 6–9 PM and weekends</a:t>
            </a:r>
          </a:p>
          <a:p>
            <a:r>
              <a:t>Sentiment trend: Positive titles performed better overall</a:t>
            </a:r>
          </a:p>
          <a:p>
            <a:r>
              <a:t>Top trending channels: Rockstar Games, Netflix, Vogue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Region-Wise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India/US: Diverse content and high upload volume</a:t>
            </a:r>
          </a:p>
          <a:p>
            <a:r>
              <a:t>Pakistan: Popular for food and education</a:t>
            </a:r>
          </a:p>
          <a:p>
            <a:r>
              <a:t>France/Germany/Italy: Strong presence of music and lifestyle genres</a:t>
            </a:r>
          </a:p>
          <a:p>
            <a:r>
              <a:t>Used Tableau for side-by-side country visuals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Pie chart: Views by category</a:t>
            </a:r>
          </a:p>
          <a:p>
            <a:r>
              <a:t>Line/bar charts: Views by hour, day</a:t>
            </a:r>
          </a:p>
          <a:p>
            <a:r>
              <a:t>Sentiment heatmap: Title polarity vs. views</a:t>
            </a:r>
          </a:p>
          <a:p>
            <a:r>
              <a:t>Interactive country filter in Tableau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Successfully analyzed cross-region video trends</a:t>
            </a:r>
          </a:p>
          <a:p>
            <a:r>
              <a:t>Uncovered optimal timings, sentiments, and top content types</a:t>
            </a:r>
          </a:p>
          <a:p>
            <a:r>
              <a:t>Created an interactive dashboard for stakeholders</a:t>
            </a:r>
          </a:p>
          <a:p>
            <a:r>
              <a:t>Future Scope:</a:t>
            </a:r>
          </a:p>
          <a:p>
            <a:r>
              <a:t>- Incorporate historical trends for seasonal analysis</a:t>
            </a:r>
          </a:p>
          <a:p>
            <a:r>
              <a:t>- Use deep NLP for emotion detection</a:t>
            </a:r>
          </a:p>
          <a:p>
            <a:r>
              <a:t>- Integrate metrics like shares and watch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WPS Presentation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YouTube Trending Video Analytics</vt:lpstr>
      <vt:lpstr>Project Objective</vt:lpstr>
      <vt:lpstr>Tools &amp; Technologies</vt:lpstr>
      <vt:lpstr>Data Collection &amp; Cleaning</vt:lpstr>
      <vt:lpstr>Analysis &amp; Insights</vt:lpstr>
      <vt:lpstr>Region-Wise Comparison</vt:lpstr>
      <vt:lpstr>Dashboard Highlights</vt:lpstr>
      <vt:lpstr>Conclusion &amp; 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WPS_1742387990</cp:lastModifiedBy>
  <cp:revision>2</cp:revision>
  <dcterms:created xsi:type="dcterms:W3CDTF">2013-01-27T09:14:00Z</dcterms:created>
  <dcterms:modified xsi:type="dcterms:W3CDTF">2025-05-17T16:20:55Z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C500A784AACC403687A78E718D289E06_12</vt:lpwstr>
  </property>
  <property fmtid="{D5CDD505-2E9C-101B-9397-08002B2CF9AE}" pid="3" name="KSOProductBuildVer">
    <vt:lpwstr>1033-12.2.0.21179</vt:lpwstr>
  </property>
</Properties>
</file>