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3"/>
    <p:sldId id="271" r:id="rId4"/>
    <p:sldId id="257" r:id="rId5"/>
    <p:sldId id="262" r:id="rId6"/>
    <p:sldId id="258" r:id="rId7"/>
    <p:sldId id="259" r:id="rId8"/>
    <p:sldId id="260" r:id="rId10"/>
    <p:sldId id="263" r:id="rId11"/>
    <p:sldId id="285" r:id="rId12"/>
    <p:sldId id="292" r:id="rId13"/>
    <p:sldId id="293" r:id="rId14"/>
    <p:sldId id="294" r:id="rId15"/>
    <p:sldId id="266" r:id="rId16"/>
    <p:sldId id="264" r:id="rId17"/>
    <p:sldId id="286" r:id="rId18"/>
    <p:sldId id="291" r:id="rId19"/>
    <p:sldId id="265" r:id="rId20"/>
    <p:sldId id="290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039813"/>
            <a:ext cx="7048500" cy="1219200"/>
          </a:xfrm>
        </p:spPr>
        <p:txBody>
          <a:bodyPr>
            <a:normAutofit fontScale="90000"/>
          </a:bodyPr>
          <a:lstStyle/>
          <a:p>
            <a:br>
              <a:rPr lang="en-IN" sz="6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71267" y="2626563"/>
            <a:ext cx="10239555" cy="267868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just"/>
            <a:r>
              <a:rPr lang="en-US" sz="2600" dirty="0">
                <a:latin typeface="Aptos" panose="020B0004020202020204" pitchFamily="34" charset="0"/>
                <a:ea typeface="Cambria" panose="02040503050406030204"/>
                <a:cs typeface="Times New Roman" panose="02020603050405020304"/>
              </a:rPr>
              <a:t>CSA0836:– Python Programming for  </a:t>
            </a:r>
            <a:r>
              <a:rPr lang="en-IN" sz="2600" dirty="0">
                <a:latin typeface="Aptos" panose="020B0004020202020204" pitchFamily="34" charset="0"/>
                <a:ea typeface="+mn-lt"/>
                <a:cs typeface="+mn-lt"/>
              </a:rPr>
              <a:t>AI Chat Bot for multi-</a:t>
            </a:r>
            <a:endParaRPr lang="en-US" sz="2600" dirty="0">
              <a:latin typeface="Aptos" panose="020B0004020202020204" pitchFamily="34" charset="0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IN" sz="2600" dirty="0">
                <a:latin typeface="Aptos" panose="020B0004020202020204" pitchFamily="34" charset="0"/>
                <a:ea typeface="+mn-lt"/>
                <a:cs typeface="+mn-lt"/>
              </a:rPr>
              <a:t>   disease symptom-based urgency Recommendation</a:t>
            </a:r>
            <a:endParaRPr lang="en-US" sz="2600" dirty="0">
              <a:latin typeface="Aptos" panose="020B0004020202020204" pitchFamily="34" charset="0"/>
              <a:ea typeface="+mn-lt"/>
              <a:cs typeface="+mn-lt"/>
            </a:endParaRPr>
          </a:p>
          <a:p>
            <a:pPr algn="just"/>
            <a:r>
              <a:rPr lang="en-US" sz="2600" dirty="0">
                <a:latin typeface="Aptos" panose="020B0004020202020204" pitchFamily="34" charset="0"/>
                <a:ea typeface="Cambria" panose="02040503050406030204"/>
              </a:rPr>
              <a:t>MINI PROJECT:- JAN 2024</a:t>
            </a:r>
            <a:endParaRPr lang="en-US" sz="2600" dirty="0">
              <a:latin typeface="Aptos" panose="020B0004020202020204" pitchFamily="34" charset="0"/>
              <a:ea typeface="Cambria" panose="02040503050406030204"/>
            </a:endParaRPr>
          </a:p>
          <a:p>
            <a:pPr algn="just"/>
            <a:r>
              <a:rPr lang="en-US" sz="2600" dirty="0">
                <a:latin typeface="Aptos" panose="020B0004020202020204" pitchFamily="34" charset="0"/>
                <a:ea typeface="Cambria" panose="02040503050406030204"/>
                <a:cs typeface="Times New Roman" panose="02020603050405020304"/>
              </a:rPr>
              <a:t>TITLE:- </a:t>
            </a:r>
            <a:r>
              <a:rPr lang="en-IN" sz="2600" dirty="0">
                <a:latin typeface="Aptos" panose="020B0004020202020204" pitchFamily="34" charset="0"/>
              </a:rPr>
              <a:t>AI Chat Bot for multi-disease symptom-based urgency Recommendation</a:t>
            </a:r>
            <a:endParaRPr lang="en-IN" sz="2600" dirty="0">
              <a:latin typeface="Aptos" panose="020B0004020202020204" pitchFamily="34" charset="0"/>
            </a:endParaRPr>
          </a:p>
          <a:p>
            <a:pPr algn="just"/>
            <a:r>
              <a:rPr lang="en-IN" sz="2600" dirty="0">
                <a:latin typeface="Aptos" panose="020B0004020202020204" pitchFamily="34" charset="0"/>
              </a:rPr>
              <a:t>GUIDE NAME:- Raveena selvanarayanan</a:t>
            </a:r>
            <a:endParaRPr lang="en-IN" sz="2600" dirty="0">
              <a:latin typeface="Aptos" panose="020B0004020202020204" pitchFamily="34" charset="0"/>
            </a:endParaRPr>
          </a:p>
          <a:p>
            <a:r>
              <a:rPr lang="en-IN" sz="2600" dirty="0">
                <a:latin typeface="Aptos" panose="020B0004020202020204" pitchFamily="34" charset="0"/>
              </a:rPr>
              <a:t>TEAM MEMBERS:- M.Vinod kumar (192111625), </a:t>
            </a:r>
            <a:r>
              <a:rPr lang="en-US" altLang="en-IN" sz="2800" dirty="0">
                <a:latin typeface="Aptos" panose="020B0004020202020204" pitchFamily="34" charset="0"/>
              </a:rPr>
              <a:t>Manaswini panda(192219006), </a:t>
            </a:r>
            <a:r>
              <a:rPr lang="en-IN" sz="2800" dirty="0">
                <a:latin typeface="Aptos" panose="020B0004020202020204" pitchFamily="34" charset="0"/>
              </a:rPr>
              <a:t>Madhavan(192210195)</a:t>
            </a:r>
            <a:endParaRPr lang="en-IN" sz="2800" dirty="0">
              <a:latin typeface="Aptos" panose="020B0004020202020204" pitchFamily="34" charset="0"/>
            </a:endParaRPr>
          </a:p>
          <a:p>
            <a:pPr algn="just"/>
            <a:endParaRPr lang="en-IN" sz="2600" dirty="0">
              <a:latin typeface="Aptos" panose="020B0004020202020204" pitchFamily="34" charset="0"/>
            </a:endParaRPr>
          </a:p>
          <a:p>
            <a:pPr algn="just"/>
            <a:endParaRPr lang="en-IN" sz="2600" dirty="0">
              <a:latin typeface="Aptos" panose="020B0004020202020204" pitchFamily="34" charset="0"/>
            </a:endParaRPr>
          </a:p>
          <a:p>
            <a:pPr algn="just"/>
            <a:endParaRPr lang="en-IN" sz="2600" dirty="0">
              <a:latin typeface="Aptos" panose="020B0004020202020204" pitchFamily="34" charset="0"/>
            </a:endParaRPr>
          </a:p>
          <a:p>
            <a:endParaRPr lang="en-US" sz="2400" b="1" dirty="0">
              <a:latin typeface="Times New Roman" panose="02020603050405020304"/>
              <a:ea typeface="Cambria" panose="02040503050406030204"/>
              <a:cs typeface="Times New Roman" panose="020206030504050203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t="27314" b="31383"/>
          <a:stretch>
            <a:fillRect/>
          </a:stretch>
        </p:blipFill>
        <p:spPr>
          <a:xfrm>
            <a:off x="1052306" y="887504"/>
            <a:ext cx="9808352" cy="14502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713" y="106813"/>
            <a:ext cx="833644" cy="6091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3" y="109291"/>
            <a:ext cx="833645" cy="6067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4935" y="-1"/>
            <a:ext cx="7973207" cy="61420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208" y="-1"/>
            <a:ext cx="4218792" cy="61420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8608624" cy="6098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625" y="-1"/>
            <a:ext cx="3583375" cy="6098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9012" y="0"/>
            <a:ext cx="12192000" cy="61075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51610" y="1276708"/>
            <a:ext cx="9603105" cy="500333"/>
          </a:xfrm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architecture :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0650" y="1871931"/>
            <a:ext cx="9664700" cy="40975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3" y="109291"/>
            <a:ext cx="833645" cy="606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002" y="120770"/>
            <a:ext cx="805734" cy="6745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88614"/>
            <a:ext cx="9603275" cy="1049235"/>
          </a:xfrm>
        </p:spPr>
        <p:txBody>
          <a:bodyPr/>
          <a:lstStyle/>
          <a:p>
            <a:r>
              <a:rPr lang="en-US" altLang="en-IN" dirty="0">
                <a:solidFill>
                  <a:srgbClr val="C00000"/>
                </a:solidFill>
              </a:rPr>
              <a:t>coding</a:t>
            </a:r>
            <a:r>
              <a:rPr lang="en-IN" dirty="0">
                <a:solidFill>
                  <a:srgbClr val="C00000"/>
                </a:solidFill>
              </a:rPr>
              <a:t> :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flask import Flask, request, render_template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= Flask(__name__)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recognize_symptoms(user_input):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recognized_symptoms = ["headache", "fever", "cough"]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recognized_symptoms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assess_urgency(symptoms):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"Low"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home():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render_template('index.html')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23" y="109291"/>
            <a:ext cx="833645" cy="606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002" y="120770"/>
            <a:ext cx="805734" cy="6745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@app.route('/recommendation', methods=['POST'])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def recommendation():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user_input = request.form['symptoms']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recognized_symptoms = recognize_symptoms(user_input)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urgency_level = assess_urgency(recognized_symptoms)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eturn render_template('result.html', symptoms=recognized_symptoms, urgency=urgency_level)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if __name__ == '__main__':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app.run(debug=True)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23" y="109291"/>
            <a:ext cx="833645" cy="6067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002" y="120770"/>
            <a:ext cx="805734" cy="6745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9713" y="3209025"/>
            <a:ext cx="9755140" cy="2441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712" y="1207699"/>
            <a:ext cx="9755141" cy="178692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76377" y="795318"/>
            <a:ext cx="10278477" cy="412380"/>
          </a:xfrm>
        </p:spPr>
        <p:txBody>
          <a:bodyPr>
            <a:normAutofit/>
          </a:bodyPr>
          <a:lstStyle/>
          <a:p>
            <a:r>
              <a:rPr lang="en-IN" sz="2000" dirty="0"/>
              <a:t>OUTPUT:-</a:t>
            </a:r>
            <a:endParaRPr lang="en-IN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3" y="109291"/>
            <a:ext cx="833645" cy="6067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0002" y="120770"/>
            <a:ext cx="805734" cy="67454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8189" y="1276708"/>
            <a:ext cx="7058399" cy="431321"/>
          </a:xfrm>
        </p:spPr>
        <p:txBody>
          <a:bodyPr>
            <a:normAutofit fontScale="90000"/>
          </a:bodyPr>
          <a:lstStyle/>
          <a:p>
            <a:r>
              <a:rPr lang="en-US" altLang="en-IN" dirty="0">
                <a:solidFill>
                  <a:srgbClr val="0070C0"/>
                </a:solidFill>
              </a:rPr>
              <a:t>research gap:</a:t>
            </a:r>
            <a:endParaRPr lang="en-US" alt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4287" y="1768415"/>
            <a:ext cx="11688792" cy="4244195"/>
          </a:xfr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of AI Chatbots in Urgency Assessment: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whether research has adequately explored the effectiveness of AI chatbots specifically in urgency assessment for diverse medical conditions.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 the accuracy, reliability, and user satisfaction levels of existing AI chatbot systems in determining the urgency of symptoms.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 and Engagement: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if there is limited research on user interaction and engagement with AI chatbots in the healthcare domain.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how users perceive, interact, and engage with healthcare chatbots, focusing on usability and user experience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Local Healthcare Services: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Investigate whether there's a gap in understanding the challenges and benefits associated with integrating AI chatbots with local healthcare services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23" y="109291"/>
            <a:ext cx="833645" cy="606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002" y="120770"/>
            <a:ext cx="805734" cy="67454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Kersting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K. Machine learning and artificial intelligence: two fellow travelers on the quest for intelligent behavior in machines. Front Big Data. 2018 Nov 19;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Sathya D, Sudha V,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Jagadeesan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D. Handbook of Research on Applications and Implementations of Machine Learning Techniques. Hershey, PA: IGI Global; 2020. Application of machine learning techniques in healthcare.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Dahiya M. A tool of conversation: chatbot. Int J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Sci Eng. 2017 May 30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Manning M,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Weninger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discourse: textual analysis for social research, Norman Fairclough. Linguistics Educ. 2004 Aug;15(3):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Laranjo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L, Dunn A, Tong H,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Kocaballi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A, Chen J, Bashir R,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Surian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D, Gallego B,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Magrabi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F, Lau AY,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Coiera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E. Conversational agents in healthcare: a systematic review. J Am Med Inform Assoc. 2018 Sep 01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23" y="109291"/>
            <a:ext cx="833645" cy="606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002" y="120770"/>
            <a:ext cx="805734" cy="67454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190001"/>
            <a:ext cx="9603275" cy="1049235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CONCLUSION:-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concluding the project "Symptom-based AI Chatbot for Urgency Recommendation," our efforts have culminated in the successful development and implementation of an innovative healthcare tool. 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 chatbot has proven its effectiveness in recognizing a diverse array of symptoms, providing users with prompt and reliable urgency recommendations. Leveraging artificial intelligence and natural language processing, this project makes a meaningful contribution to the intersection of technology and healthcare.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 have been paramount throughout the development process, with stringent measures in place to uphold user privacy and ensure the secure handling of sensitive health information.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commitment to ethical standards reflects our dedication to the responsible deployment of AI in the healthcare domain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23" y="109291"/>
            <a:ext cx="833645" cy="606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002" y="120770"/>
            <a:ext cx="805734" cy="6745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3318" y="2372264"/>
            <a:ext cx="8642350" cy="550323"/>
          </a:xfrm>
        </p:spPr>
        <p:txBody>
          <a:bodyPr/>
          <a:lstStyle/>
          <a:p>
            <a:r>
              <a:rPr lang="en-IN" dirty="0"/>
              <a:t>TITLE :-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456018" y="2922589"/>
            <a:ext cx="8629650" cy="1012825"/>
          </a:xfrm>
        </p:spPr>
        <p:txBody>
          <a:bodyPr vert="horz" lIns="91440" tIns="45720" rIns="91440" bIns="45720" rtlCol="0" anchor="t">
            <a:normAutofit fontScale="67500" lnSpcReduction="20000"/>
          </a:bodyPr>
          <a:lstStyle/>
          <a:p>
            <a:pPr marL="0" indent="0">
              <a:buNone/>
            </a:pPr>
            <a:r>
              <a:rPr lang="en-IN" sz="4400" dirty="0">
                <a:solidFill>
                  <a:schemeClr val="accent3">
                    <a:lumMod val="50000"/>
                  </a:schemeClr>
                </a:solidFill>
              </a:rPr>
              <a:t>AI Chat Bot for multi-disease symptom-based urgency Recommendation</a:t>
            </a:r>
            <a:r>
              <a:rPr lang="en-US" altLang="en-IN" sz="4400" dirty="0">
                <a:solidFill>
                  <a:schemeClr val="accent3">
                    <a:lumMod val="50000"/>
                  </a:schemeClr>
                </a:solidFill>
              </a:rPr>
              <a:t> using python </a:t>
            </a:r>
            <a:endParaRPr lang="en-US" altLang="en-IN" sz="4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64" y="120770"/>
            <a:ext cx="805733" cy="6745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002" y="120770"/>
            <a:ext cx="805734" cy="6745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68941" y="2087843"/>
            <a:ext cx="9604375" cy="3449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8000" dirty="0"/>
              <a:t> </a:t>
            </a:r>
            <a:r>
              <a:rPr lang="en-IN" sz="8000" dirty="0">
                <a:solidFill>
                  <a:schemeClr val="accent4">
                    <a:lumMod val="50000"/>
                  </a:schemeClr>
                </a:solidFill>
              </a:rPr>
              <a:t>THANKING YOU </a:t>
            </a:r>
            <a:endParaRPr lang="en-IN" sz="8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23" y="109291"/>
            <a:ext cx="833645" cy="6067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002" y="120770"/>
            <a:ext cx="805734" cy="6745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361" y="1252755"/>
            <a:ext cx="9603275" cy="674657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362" y="1927412"/>
            <a:ext cx="9603275" cy="2750040"/>
          </a:xfr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en-IN" sz="2400" dirty="0">
                <a:solidFill>
                  <a:schemeClr val="tx1"/>
                </a:solidFill>
              </a:rPr>
              <a:t>M.vinodkumar-192111625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US" altLang="en-IN" sz="2400" dirty="0">
                <a:solidFill>
                  <a:schemeClr val="tx1"/>
                </a:solidFill>
              </a:rPr>
              <a:t>Manaswini panda-192219006</a:t>
            </a:r>
            <a:endParaRPr lang="en-US" alt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Madhavan</a:t>
            </a:r>
            <a:r>
              <a:rPr lang="en-IN" b="1" dirty="0">
                <a:solidFill>
                  <a:schemeClr val="tx1"/>
                </a:solidFill>
              </a:rPr>
              <a:t>- 192210195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5713" y="106813"/>
            <a:ext cx="833644" cy="6091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3" y="109291"/>
            <a:ext cx="833645" cy="6067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7223" y="1026541"/>
            <a:ext cx="9604375" cy="3884697"/>
          </a:xfrm>
        </p:spPr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NTRODUCTION </a:t>
            </a:r>
            <a:r>
              <a:rPr lang="en-IN" dirty="0">
                <a:solidFill>
                  <a:srgbClr val="7030A0"/>
                </a:solidFill>
              </a:rPr>
              <a:t>: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49306" y="1561381"/>
            <a:ext cx="9819005" cy="3884696"/>
          </a:xfr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our fast-paced world, the need for quick and reliable healthcare information is more critical than ever.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Individuals often face challenges in assessing the urgency of their symptoms, leading to uncertainty and delayed decision-making.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Recognizing this crucial need, our project introduces a groundbreaking solution – the Symptom-based 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AI Chatbot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Urgency Recommendation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innovative chatbot is strategically designed to harness the power of artificial intelligence, offering users intelligent and timely recommendations based on the symptoms they report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aim of addressing the pressing need for 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accessible and accurate healthcare guidance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our project amalgamates advanced technology with medical knowledge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23" y="109291"/>
            <a:ext cx="833645" cy="606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002" y="120770"/>
            <a:ext cx="805734" cy="6745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25861"/>
            <a:ext cx="9603275" cy="587136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ABSTRACT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introduces a Symptom-based AI Chatbot for Urgency Recommendation, </a:t>
            </a:r>
            <a:r>
              <a:rPr lang="en-IN" sz="16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utilizing artificial intelligence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deliver intelligent and timely guidance on user-reported symptoms. 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aspects include advanced Natural Language Processing techniques for robust symptom recognition, an intelligent algorithm for </a:t>
            </a:r>
            <a:r>
              <a:rPr lang="en-IN" sz="16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severity assessment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user-friendly interaction, privacy and security measures, continuous learning, and integration with local healthcare services. 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empower individuals in assessing symptom urgency independently, representing a significant </a:t>
            </a:r>
            <a:r>
              <a:rPr lang="en-IN" sz="16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innovation in healthcare technology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improvement, user impact, and a commitment to privacy underscore the project's transformative approach to healthcare guidance</a:t>
            </a:r>
            <a:r>
              <a:rPr lang="en-IN" sz="1600" dirty="0">
                <a:solidFill>
                  <a:schemeClr val="tx1"/>
                </a:solidFill>
              </a:rPr>
              <a:t>.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23" y="109291"/>
            <a:ext cx="833645" cy="606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002" y="120770"/>
            <a:ext cx="805734" cy="6745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109320"/>
            <a:ext cx="9603275" cy="73741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literature survey:</a:t>
            </a:r>
            <a:endParaRPr lang="en-IN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" y="2108835"/>
            <a:ext cx="10821670" cy="3450590"/>
          </a:xfrm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literature on how artificial intelligence is applied in healthcare, with a focus on diagnostics, personalized medicine, and patient care.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studies evaluating the </a:t>
            </a:r>
            <a:r>
              <a:rPr lang="en-IN" sz="16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and limitations of existing AI-driven symptom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 systems in various healthcare contexts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Investigate the role of chatbots in healthcare, analyzing studies on patient engagement, information dissemination, and symptom assessment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literature emphasizing the importance of privacy and security in healthcare chatbots, considering best practices for handling sensitive health data.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Examine research on user satisfaction and experience with healthcare chatbots, understanding the </a:t>
            </a:r>
            <a:r>
              <a:rPr lang="en-IN" sz="16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impact of user-friendly interfaces on communication</a:t>
            </a:r>
            <a:endParaRPr lang="en-IN" sz="1600" dirty="0">
              <a:solidFill>
                <a:schemeClr val="tx1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23" y="109291"/>
            <a:ext cx="833645" cy="606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002" y="120770"/>
            <a:ext cx="805734" cy="6745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109319"/>
            <a:ext cx="9603275" cy="1049235"/>
          </a:xfrm>
        </p:spPr>
        <p:txBody>
          <a:bodyPr/>
          <a:lstStyle/>
          <a:p>
            <a:r>
              <a:rPr lang="en-US" altLang="en-IN" dirty="0">
                <a:solidFill>
                  <a:srgbClr val="00B0F0"/>
                </a:solidFill>
              </a:rPr>
              <a:t>hardware requirements</a:t>
            </a:r>
            <a:r>
              <a:rPr lang="en-IN" dirty="0">
                <a:solidFill>
                  <a:srgbClr val="00B0F0"/>
                </a:solidFill>
              </a:rPr>
              <a:t> </a:t>
            </a:r>
            <a:r>
              <a:rPr lang="en-IN" dirty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Infrastructure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servers to host the chatbot application and </a:t>
            </a:r>
            <a:r>
              <a:rPr lang="en-IN" sz="16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handle AI algorithms for symptom recognition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urgency assessment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mplement a reliable database system to securely store user data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symptom information, and relevant healthcare data.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Equipment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 robust networking equipment to facilitate seamless communication between the chatbot application, databases, and external healthcare services.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23" y="109291"/>
            <a:ext cx="833645" cy="606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002" y="120770"/>
            <a:ext cx="805734" cy="6745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198966"/>
            <a:ext cx="9603275" cy="1049235"/>
          </a:xfrm>
        </p:spPr>
        <p:txBody>
          <a:bodyPr/>
          <a:lstStyle/>
          <a:p>
            <a:r>
              <a:rPr lang="en-US" altLang="en-IN" dirty="0">
                <a:solidFill>
                  <a:srgbClr val="C00000"/>
                </a:solidFill>
              </a:rPr>
              <a:t>software </a:t>
            </a:r>
            <a:r>
              <a:rPr lang="en-US" altLang="en-IN" dirty="0">
                <a:solidFill>
                  <a:srgbClr val="C00000"/>
                </a:solidFill>
                <a:sym typeface="+mn-ea"/>
              </a:rPr>
              <a:t>requirements</a:t>
            </a:r>
            <a:r>
              <a:rPr lang="en-IN" dirty="0">
                <a:solidFill>
                  <a:srgbClr val="00B0F0"/>
                </a:solidFill>
                <a:sym typeface="+mn-ea"/>
              </a:rPr>
              <a:t> </a:t>
            </a:r>
            <a:r>
              <a:rPr lang="en-IN" dirty="0">
                <a:solidFill>
                  <a:srgbClr val="C00000"/>
                </a:solidFill>
              </a:rPr>
              <a:t>: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2015490"/>
            <a:ext cx="9131935" cy="3450590"/>
          </a:xfr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Programming Languages:</a:t>
            </a:r>
            <a:endParaRPr lang="en-IN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Utilize programming languages suitable for AI development, with a preference for Python due to its extensive libraries for natural language processing and machine learning.</a:t>
            </a:r>
            <a:endParaRPr lang="en-IN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Natural Language Processing Libraries:</a:t>
            </a:r>
            <a:endParaRPr lang="en-IN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Implement natural language processing using libraries such as NLTK (Natural Language Toolkit) or spaCy to interpret and comprehend user-inputted symptoms effectively.</a:t>
            </a:r>
            <a:endParaRPr lang="en-IN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Machine Learning Frameworks:</a:t>
            </a:r>
            <a:endParaRPr lang="en-IN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Employ machine learning frameworks like TensorFlow or PyTorch to build and train the AI model responsible for symptom recognition and urgency assessment</a:t>
            </a:r>
            <a:endParaRPr lang="en-IN" sz="1600" dirty="0">
              <a:solidFill>
                <a:schemeClr val="tx1"/>
              </a:solidFill>
            </a:endParaRPr>
          </a:p>
          <a:p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23" y="109291"/>
            <a:ext cx="833645" cy="606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002" y="120770"/>
            <a:ext cx="805734" cy="6745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3">
                    <a:lumMod val="75000"/>
                  </a:schemeClr>
                </a:solidFill>
              </a:rPr>
              <a:t>proposed model</a:t>
            </a:r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610" y="1633220"/>
            <a:ext cx="9603105" cy="3832860"/>
          </a:xfrm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robust natural language processing (NLP) system to interpret user-inputted symptoms, accommodating variations in descriptions for enhanced adaptability.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 machine learning (ML) algorithms for symptom recognition and categorization, ensuring the model is trained on a diverse dataset to improve accuracy across various medical conditions.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 intelligent algorithm that assesses the severity of recognized symptoms, incorporating medical knowledge and guidelines to determine urgency levels for seeking medical attention.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continuous learning mechanisms, allowing the chatbot to adapt and improve over time based on user feedback and real-world data, enhancing symptom recognition and urgency assessment capabilities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Prioritize user privacy with secure data storage and transmission protocols, ensuring compliance with healthcare data protection regulations to maintain confidentiality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23" y="109291"/>
            <a:ext cx="833645" cy="606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002" y="120770"/>
            <a:ext cx="805734" cy="6745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7824</Words>
  <Application>WPS Presentation</Application>
  <PresentationFormat>Widescreen</PresentationFormat>
  <Paragraphs>129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SimSun</vt:lpstr>
      <vt:lpstr>Wingdings</vt:lpstr>
      <vt:lpstr>Cambria</vt:lpstr>
      <vt:lpstr>Aptos</vt:lpstr>
      <vt:lpstr>Segoe Print</vt:lpstr>
      <vt:lpstr>Cambria</vt:lpstr>
      <vt:lpstr>Times New Roman</vt:lpstr>
      <vt:lpstr>Times New Roman</vt:lpstr>
      <vt:lpstr>Gill Sans MT</vt:lpstr>
      <vt:lpstr>Microsoft YaHei</vt:lpstr>
      <vt:lpstr>Arial Unicode MS</vt:lpstr>
      <vt:lpstr>Calibri</vt:lpstr>
      <vt:lpstr>Gallery</vt:lpstr>
      <vt:lpstr> </vt:lpstr>
      <vt:lpstr>TITLE :-</vt:lpstr>
      <vt:lpstr>TEAM MEMBERS</vt:lpstr>
      <vt:lpstr>INTRODUCTION :</vt:lpstr>
      <vt:lpstr>ABSTRACT</vt:lpstr>
      <vt:lpstr>literature survey:</vt:lpstr>
      <vt:lpstr>hardware requirements :</vt:lpstr>
      <vt:lpstr>software requirements :</vt:lpstr>
      <vt:lpstr>proposed model</vt:lpstr>
      <vt:lpstr>PowerPoint 演示文稿</vt:lpstr>
      <vt:lpstr>PowerPoint 演示文稿</vt:lpstr>
      <vt:lpstr>PowerPoint 演示文稿</vt:lpstr>
      <vt:lpstr>architecture :</vt:lpstr>
      <vt:lpstr>coding :</vt:lpstr>
      <vt:lpstr>PowerPoint 演示文稿</vt:lpstr>
      <vt:lpstr>OUTPUT:-</vt:lpstr>
      <vt:lpstr>research gap:</vt:lpstr>
      <vt:lpstr>References:</vt:lpstr>
      <vt:lpstr>CONCLUSION:-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B VISHNU VARDHAN</dc:creator>
  <cp:lastModifiedBy>hi</cp:lastModifiedBy>
  <cp:revision>68</cp:revision>
  <dcterms:created xsi:type="dcterms:W3CDTF">2024-02-02T15:38:00Z</dcterms:created>
  <dcterms:modified xsi:type="dcterms:W3CDTF">2024-03-20T04:53:21Z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EEEA5DB8014041CC92885A2AC60D5A4A_13</vt:lpwstr>
  </property>
  <property fmtid="{D5CDD505-2E9C-101B-9397-08002B2CF9AE}" pid="3" name="KSOProductBuildVer">
    <vt:lpwstr>1033-12.2.0.13489</vt:lpwstr>
  </property>
</Properties>
</file>